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49"/>
  </p:notesMasterIdLst>
  <p:handoutMasterIdLst>
    <p:handoutMasterId r:id="rId50"/>
  </p:handoutMasterIdLst>
  <p:sldIdLst>
    <p:sldId id="256" r:id="rId3"/>
    <p:sldId id="318" r:id="rId4"/>
    <p:sldId id="349" r:id="rId5"/>
    <p:sldId id="333" r:id="rId6"/>
    <p:sldId id="346" r:id="rId7"/>
    <p:sldId id="330" r:id="rId8"/>
    <p:sldId id="331" r:id="rId9"/>
    <p:sldId id="332" r:id="rId10"/>
    <p:sldId id="334" r:id="rId11"/>
    <p:sldId id="347" r:id="rId12"/>
    <p:sldId id="348" r:id="rId13"/>
    <p:sldId id="340" r:id="rId14"/>
    <p:sldId id="335" r:id="rId15"/>
    <p:sldId id="345" r:id="rId16"/>
    <p:sldId id="339" r:id="rId17"/>
    <p:sldId id="341" r:id="rId18"/>
    <p:sldId id="337" r:id="rId19"/>
    <p:sldId id="350" r:id="rId20"/>
    <p:sldId id="343" r:id="rId21"/>
    <p:sldId id="344" r:id="rId22"/>
    <p:sldId id="296" r:id="rId23"/>
    <p:sldId id="328" r:id="rId24"/>
    <p:sldId id="322" r:id="rId25"/>
    <p:sldId id="319" r:id="rId26"/>
    <p:sldId id="323" r:id="rId27"/>
    <p:sldId id="325" r:id="rId28"/>
    <p:sldId id="320" r:id="rId29"/>
    <p:sldId id="321" r:id="rId30"/>
    <p:sldId id="324" r:id="rId31"/>
    <p:sldId id="326" r:id="rId32"/>
    <p:sldId id="327" r:id="rId33"/>
    <p:sldId id="329" r:id="rId34"/>
    <p:sldId id="265" r:id="rId35"/>
    <p:sldId id="266" r:id="rId36"/>
    <p:sldId id="262" r:id="rId37"/>
    <p:sldId id="261" r:id="rId38"/>
    <p:sldId id="263" r:id="rId39"/>
    <p:sldId id="267" r:id="rId40"/>
    <p:sldId id="268" r:id="rId41"/>
    <p:sldId id="282" r:id="rId42"/>
    <p:sldId id="283" r:id="rId43"/>
    <p:sldId id="287" r:id="rId44"/>
    <p:sldId id="305" r:id="rId45"/>
    <p:sldId id="307" r:id="rId46"/>
    <p:sldId id="351" r:id="rId47"/>
    <p:sldId id="352" r:id="rId48"/>
  </p:sldIdLst>
  <p:sldSz cx="12601575"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96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196" autoAdjust="0"/>
    <p:restoredTop sz="94660"/>
  </p:normalViewPr>
  <p:slideViewPr>
    <p:cSldViewPr>
      <p:cViewPr>
        <p:scale>
          <a:sx n="50" d="100"/>
          <a:sy n="50" d="100"/>
        </p:scale>
        <p:origin x="-156" y="-1608"/>
      </p:cViewPr>
      <p:guideLst>
        <p:guide orient="horz" pos="2160"/>
        <p:guide pos="3969"/>
      </p:guideLst>
    </p:cSldViewPr>
  </p:slideViewPr>
  <p:notesTextViewPr>
    <p:cViewPr>
      <p:scale>
        <a:sx n="100" d="100"/>
        <a:sy n="100" d="100"/>
      </p:scale>
      <p:origin x="0" y="0"/>
    </p:cViewPr>
  </p:notesTextViewPr>
  <p:sorterViewPr>
    <p:cViewPr>
      <p:scale>
        <a:sx n="134" d="100"/>
        <a:sy n="134" d="100"/>
      </p:scale>
      <p:origin x="0" y="0"/>
    </p:cViewPr>
  </p:sorterViewPr>
  <p:notesViewPr>
    <p:cSldViewPr>
      <p:cViewPr varScale="1">
        <p:scale>
          <a:sx n="96" d="100"/>
          <a:sy n="96" d="100"/>
        </p:scale>
        <p:origin x="-76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tags" Target="tags/tag1.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C733BCB-AC09-42A1-BEA3-E5BFEFF32688}" type="datetimeFigureOut">
              <a:rPr lang="zh-CN" altLang="en-US" smtClean="0"/>
              <a:t>2019/7/29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5C84036-02DC-4E33-97FD-233E38F06E48}" type="slidenum">
              <a:rPr lang="zh-CN" altLang="en-US" smtClean="0"/>
              <a:t>‹#›</a:t>
            </a:fld>
            <a:endParaRPr lang="zh-CN" altLang="en-US"/>
          </a:p>
        </p:txBody>
      </p:sp>
    </p:spTree>
    <p:extLst>
      <p:ext uri="{BB962C8B-B14F-4D97-AF65-F5344CB8AC3E}">
        <p14:creationId xmlns:p14="http://schemas.microsoft.com/office/powerpoint/2010/main" val="24696563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405D4FA-0229-453D-B1DB-572E92EF97FA}" type="datetimeFigureOut">
              <a:rPr lang="zh-CN" altLang="en-US" smtClean="0"/>
              <a:t>2019/7/29</a:t>
            </a:fld>
            <a:endParaRPr lang="zh-CN" altLang="en-US"/>
          </a:p>
        </p:txBody>
      </p:sp>
      <p:sp>
        <p:nvSpPr>
          <p:cNvPr id="4" name="幻灯片图像占位符 3"/>
          <p:cNvSpPr>
            <a:spLocks noGrp="1" noRot="1" noChangeAspect="1"/>
          </p:cNvSpPr>
          <p:nvPr>
            <p:ph type="sldImg" idx="2"/>
          </p:nvPr>
        </p:nvSpPr>
        <p:spPr>
          <a:xfrm>
            <a:off x="279400" y="685800"/>
            <a:ext cx="62992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EF0F33-7035-43E2-846A-EFB195701B94}" type="slidenum">
              <a:rPr lang="zh-CN" altLang="en-US" smtClean="0"/>
              <a:t>‹#›</a:t>
            </a:fld>
            <a:endParaRPr lang="zh-CN" altLang="en-US"/>
          </a:p>
        </p:txBody>
      </p:sp>
    </p:spTree>
    <p:extLst>
      <p:ext uri="{BB962C8B-B14F-4D97-AF65-F5344CB8AC3E}">
        <p14:creationId xmlns:p14="http://schemas.microsoft.com/office/powerpoint/2010/main" val="7270108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1</a:t>
            </a:fld>
            <a:endParaRPr lang="zh-CN" altLang="en-US"/>
          </a:p>
        </p:txBody>
      </p:sp>
    </p:spTree>
    <p:extLst>
      <p:ext uri="{BB962C8B-B14F-4D97-AF65-F5344CB8AC3E}">
        <p14:creationId xmlns:p14="http://schemas.microsoft.com/office/powerpoint/2010/main" val="1534218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10</a:t>
            </a:fld>
            <a:endParaRPr lang="zh-CN" altLang="en-US"/>
          </a:p>
        </p:txBody>
      </p:sp>
    </p:spTree>
    <p:extLst>
      <p:ext uri="{BB962C8B-B14F-4D97-AF65-F5344CB8AC3E}">
        <p14:creationId xmlns:p14="http://schemas.microsoft.com/office/powerpoint/2010/main" val="1802639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11</a:t>
            </a:fld>
            <a:endParaRPr lang="zh-CN" altLang="en-US"/>
          </a:p>
        </p:txBody>
      </p:sp>
    </p:spTree>
    <p:extLst>
      <p:ext uri="{BB962C8B-B14F-4D97-AF65-F5344CB8AC3E}">
        <p14:creationId xmlns:p14="http://schemas.microsoft.com/office/powerpoint/2010/main" val="2356842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12</a:t>
            </a:fld>
            <a:endParaRPr lang="zh-CN" altLang="en-US"/>
          </a:p>
        </p:txBody>
      </p:sp>
    </p:spTree>
    <p:extLst>
      <p:ext uri="{BB962C8B-B14F-4D97-AF65-F5344CB8AC3E}">
        <p14:creationId xmlns:p14="http://schemas.microsoft.com/office/powerpoint/2010/main" val="19081616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13</a:t>
            </a:fld>
            <a:endParaRPr lang="zh-CN" altLang="en-US"/>
          </a:p>
        </p:txBody>
      </p:sp>
    </p:spTree>
    <p:extLst>
      <p:ext uri="{BB962C8B-B14F-4D97-AF65-F5344CB8AC3E}">
        <p14:creationId xmlns:p14="http://schemas.microsoft.com/office/powerpoint/2010/main" val="37895406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14</a:t>
            </a:fld>
            <a:endParaRPr lang="zh-CN" altLang="en-US"/>
          </a:p>
        </p:txBody>
      </p:sp>
    </p:spTree>
    <p:extLst>
      <p:ext uri="{BB962C8B-B14F-4D97-AF65-F5344CB8AC3E}">
        <p14:creationId xmlns:p14="http://schemas.microsoft.com/office/powerpoint/2010/main" val="3794394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15</a:t>
            </a:fld>
            <a:endParaRPr lang="zh-CN" altLang="en-US"/>
          </a:p>
        </p:txBody>
      </p:sp>
    </p:spTree>
    <p:extLst>
      <p:ext uri="{BB962C8B-B14F-4D97-AF65-F5344CB8AC3E}">
        <p14:creationId xmlns:p14="http://schemas.microsoft.com/office/powerpoint/2010/main" val="28461115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16</a:t>
            </a:fld>
            <a:endParaRPr lang="zh-CN" altLang="en-US"/>
          </a:p>
        </p:txBody>
      </p:sp>
    </p:spTree>
    <p:extLst>
      <p:ext uri="{BB962C8B-B14F-4D97-AF65-F5344CB8AC3E}">
        <p14:creationId xmlns:p14="http://schemas.microsoft.com/office/powerpoint/2010/main" val="10648781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17</a:t>
            </a:fld>
            <a:endParaRPr lang="zh-CN" altLang="en-US"/>
          </a:p>
        </p:txBody>
      </p:sp>
    </p:spTree>
    <p:extLst>
      <p:ext uri="{BB962C8B-B14F-4D97-AF65-F5344CB8AC3E}">
        <p14:creationId xmlns:p14="http://schemas.microsoft.com/office/powerpoint/2010/main" val="17068478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18</a:t>
            </a:fld>
            <a:endParaRPr lang="zh-CN" altLang="en-US"/>
          </a:p>
        </p:txBody>
      </p:sp>
    </p:spTree>
    <p:extLst>
      <p:ext uri="{BB962C8B-B14F-4D97-AF65-F5344CB8AC3E}">
        <p14:creationId xmlns:p14="http://schemas.microsoft.com/office/powerpoint/2010/main" val="42913267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19</a:t>
            </a:fld>
            <a:endParaRPr lang="zh-CN" altLang="en-US"/>
          </a:p>
        </p:txBody>
      </p:sp>
    </p:spTree>
    <p:extLst>
      <p:ext uri="{BB962C8B-B14F-4D97-AF65-F5344CB8AC3E}">
        <p14:creationId xmlns:p14="http://schemas.microsoft.com/office/powerpoint/2010/main" val="4107121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2</a:t>
            </a:fld>
            <a:endParaRPr lang="zh-CN" altLang="en-US"/>
          </a:p>
        </p:txBody>
      </p:sp>
    </p:spTree>
    <p:extLst>
      <p:ext uri="{BB962C8B-B14F-4D97-AF65-F5344CB8AC3E}">
        <p14:creationId xmlns:p14="http://schemas.microsoft.com/office/powerpoint/2010/main" val="19287710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20</a:t>
            </a:fld>
            <a:endParaRPr lang="zh-CN" altLang="en-US"/>
          </a:p>
        </p:txBody>
      </p:sp>
    </p:spTree>
    <p:extLst>
      <p:ext uri="{BB962C8B-B14F-4D97-AF65-F5344CB8AC3E}">
        <p14:creationId xmlns:p14="http://schemas.microsoft.com/office/powerpoint/2010/main" val="19963386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21</a:t>
            </a:fld>
            <a:endParaRPr lang="zh-CN" altLang="en-US"/>
          </a:p>
        </p:txBody>
      </p:sp>
    </p:spTree>
    <p:extLst>
      <p:ext uri="{BB962C8B-B14F-4D97-AF65-F5344CB8AC3E}">
        <p14:creationId xmlns:p14="http://schemas.microsoft.com/office/powerpoint/2010/main" val="9541757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22</a:t>
            </a:fld>
            <a:endParaRPr lang="zh-CN" altLang="en-US"/>
          </a:p>
        </p:txBody>
      </p:sp>
    </p:spTree>
    <p:extLst>
      <p:ext uri="{BB962C8B-B14F-4D97-AF65-F5344CB8AC3E}">
        <p14:creationId xmlns:p14="http://schemas.microsoft.com/office/powerpoint/2010/main" val="1766337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23</a:t>
            </a:fld>
            <a:endParaRPr lang="zh-CN" altLang="en-US"/>
          </a:p>
        </p:txBody>
      </p:sp>
    </p:spTree>
    <p:extLst>
      <p:ext uri="{BB962C8B-B14F-4D97-AF65-F5344CB8AC3E}">
        <p14:creationId xmlns:p14="http://schemas.microsoft.com/office/powerpoint/2010/main" val="921098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24</a:t>
            </a:fld>
            <a:endParaRPr lang="zh-CN" altLang="en-US"/>
          </a:p>
        </p:txBody>
      </p:sp>
    </p:spTree>
    <p:extLst>
      <p:ext uri="{BB962C8B-B14F-4D97-AF65-F5344CB8AC3E}">
        <p14:creationId xmlns:p14="http://schemas.microsoft.com/office/powerpoint/2010/main" val="42053376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25</a:t>
            </a:fld>
            <a:endParaRPr lang="zh-CN" altLang="en-US"/>
          </a:p>
        </p:txBody>
      </p:sp>
    </p:spTree>
    <p:extLst>
      <p:ext uri="{BB962C8B-B14F-4D97-AF65-F5344CB8AC3E}">
        <p14:creationId xmlns:p14="http://schemas.microsoft.com/office/powerpoint/2010/main" val="17206823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26</a:t>
            </a:fld>
            <a:endParaRPr lang="zh-CN" altLang="en-US"/>
          </a:p>
        </p:txBody>
      </p:sp>
    </p:spTree>
    <p:extLst>
      <p:ext uri="{BB962C8B-B14F-4D97-AF65-F5344CB8AC3E}">
        <p14:creationId xmlns:p14="http://schemas.microsoft.com/office/powerpoint/2010/main" val="11152790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27</a:t>
            </a:fld>
            <a:endParaRPr lang="zh-CN" altLang="en-US"/>
          </a:p>
        </p:txBody>
      </p:sp>
    </p:spTree>
    <p:extLst>
      <p:ext uri="{BB962C8B-B14F-4D97-AF65-F5344CB8AC3E}">
        <p14:creationId xmlns:p14="http://schemas.microsoft.com/office/powerpoint/2010/main" val="13722693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28</a:t>
            </a:fld>
            <a:endParaRPr lang="zh-CN" altLang="en-US"/>
          </a:p>
        </p:txBody>
      </p:sp>
    </p:spTree>
    <p:extLst>
      <p:ext uri="{BB962C8B-B14F-4D97-AF65-F5344CB8AC3E}">
        <p14:creationId xmlns:p14="http://schemas.microsoft.com/office/powerpoint/2010/main" val="32320022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29</a:t>
            </a:fld>
            <a:endParaRPr lang="zh-CN" altLang="en-US"/>
          </a:p>
        </p:txBody>
      </p:sp>
    </p:spTree>
    <p:extLst>
      <p:ext uri="{BB962C8B-B14F-4D97-AF65-F5344CB8AC3E}">
        <p14:creationId xmlns:p14="http://schemas.microsoft.com/office/powerpoint/2010/main" val="2179412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3</a:t>
            </a:fld>
            <a:endParaRPr lang="zh-CN" altLang="en-US"/>
          </a:p>
        </p:txBody>
      </p:sp>
    </p:spTree>
    <p:extLst>
      <p:ext uri="{BB962C8B-B14F-4D97-AF65-F5344CB8AC3E}">
        <p14:creationId xmlns:p14="http://schemas.microsoft.com/office/powerpoint/2010/main" val="32821716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30</a:t>
            </a:fld>
            <a:endParaRPr lang="zh-CN" altLang="en-US"/>
          </a:p>
        </p:txBody>
      </p:sp>
    </p:spTree>
    <p:extLst>
      <p:ext uri="{BB962C8B-B14F-4D97-AF65-F5344CB8AC3E}">
        <p14:creationId xmlns:p14="http://schemas.microsoft.com/office/powerpoint/2010/main" val="10849037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31</a:t>
            </a:fld>
            <a:endParaRPr lang="zh-CN" altLang="en-US"/>
          </a:p>
        </p:txBody>
      </p:sp>
    </p:spTree>
    <p:extLst>
      <p:ext uri="{BB962C8B-B14F-4D97-AF65-F5344CB8AC3E}">
        <p14:creationId xmlns:p14="http://schemas.microsoft.com/office/powerpoint/2010/main" val="8041466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32</a:t>
            </a:fld>
            <a:endParaRPr lang="zh-CN" altLang="en-US"/>
          </a:p>
        </p:txBody>
      </p:sp>
    </p:spTree>
    <p:extLst>
      <p:ext uri="{BB962C8B-B14F-4D97-AF65-F5344CB8AC3E}">
        <p14:creationId xmlns:p14="http://schemas.microsoft.com/office/powerpoint/2010/main" val="17123894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33</a:t>
            </a:fld>
            <a:endParaRPr lang="zh-CN" altLang="en-US"/>
          </a:p>
        </p:txBody>
      </p:sp>
    </p:spTree>
    <p:extLst>
      <p:ext uri="{BB962C8B-B14F-4D97-AF65-F5344CB8AC3E}">
        <p14:creationId xmlns:p14="http://schemas.microsoft.com/office/powerpoint/2010/main" val="37042769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34</a:t>
            </a:fld>
            <a:endParaRPr lang="zh-CN" altLang="en-US"/>
          </a:p>
        </p:txBody>
      </p:sp>
    </p:spTree>
    <p:extLst>
      <p:ext uri="{BB962C8B-B14F-4D97-AF65-F5344CB8AC3E}">
        <p14:creationId xmlns:p14="http://schemas.microsoft.com/office/powerpoint/2010/main" val="19410618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35</a:t>
            </a:fld>
            <a:endParaRPr lang="zh-CN" altLang="en-US"/>
          </a:p>
        </p:txBody>
      </p:sp>
    </p:spTree>
    <p:extLst>
      <p:ext uri="{BB962C8B-B14F-4D97-AF65-F5344CB8AC3E}">
        <p14:creationId xmlns:p14="http://schemas.microsoft.com/office/powerpoint/2010/main" val="33946604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36</a:t>
            </a:fld>
            <a:endParaRPr lang="zh-CN" altLang="en-US"/>
          </a:p>
        </p:txBody>
      </p:sp>
    </p:spTree>
    <p:extLst>
      <p:ext uri="{BB962C8B-B14F-4D97-AF65-F5344CB8AC3E}">
        <p14:creationId xmlns:p14="http://schemas.microsoft.com/office/powerpoint/2010/main" val="16820238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37</a:t>
            </a:fld>
            <a:endParaRPr lang="zh-CN" altLang="en-US"/>
          </a:p>
        </p:txBody>
      </p:sp>
    </p:spTree>
    <p:extLst>
      <p:ext uri="{BB962C8B-B14F-4D97-AF65-F5344CB8AC3E}">
        <p14:creationId xmlns:p14="http://schemas.microsoft.com/office/powerpoint/2010/main" val="40882566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38</a:t>
            </a:fld>
            <a:endParaRPr lang="zh-CN" altLang="en-US"/>
          </a:p>
        </p:txBody>
      </p:sp>
    </p:spTree>
    <p:extLst>
      <p:ext uri="{BB962C8B-B14F-4D97-AF65-F5344CB8AC3E}">
        <p14:creationId xmlns:p14="http://schemas.microsoft.com/office/powerpoint/2010/main" val="10809420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39</a:t>
            </a:fld>
            <a:endParaRPr lang="zh-CN" altLang="en-US"/>
          </a:p>
        </p:txBody>
      </p:sp>
    </p:spTree>
    <p:extLst>
      <p:ext uri="{BB962C8B-B14F-4D97-AF65-F5344CB8AC3E}">
        <p14:creationId xmlns:p14="http://schemas.microsoft.com/office/powerpoint/2010/main" val="1331376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4</a:t>
            </a:fld>
            <a:endParaRPr lang="zh-CN" altLang="en-US"/>
          </a:p>
        </p:txBody>
      </p:sp>
    </p:spTree>
    <p:extLst>
      <p:ext uri="{BB962C8B-B14F-4D97-AF65-F5344CB8AC3E}">
        <p14:creationId xmlns:p14="http://schemas.microsoft.com/office/powerpoint/2010/main" val="35714532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40</a:t>
            </a:fld>
            <a:endParaRPr lang="zh-CN" altLang="en-US"/>
          </a:p>
        </p:txBody>
      </p:sp>
    </p:spTree>
    <p:extLst>
      <p:ext uri="{BB962C8B-B14F-4D97-AF65-F5344CB8AC3E}">
        <p14:creationId xmlns:p14="http://schemas.microsoft.com/office/powerpoint/2010/main" val="8557740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41</a:t>
            </a:fld>
            <a:endParaRPr lang="zh-CN" altLang="en-US"/>
          </a:p>
        </p:txBody>
      </p:sp>
    </p:spTree>
    <p:extLst>
      <p:ext uri="{BB962C8B-B14F-4D97-AF65-F5344CB8AC3E}">
        <p14:creationId xmlns:p14="http://schemas.microsoft.com/office/powerpoint/2010/main" val="29817258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42</a:t>
            </a:fld>
            <a:endParaRPr lang="zh-CN" altLang="en-US"/>
          </a:p>
        </p:txBody>
      </p:sp>
    </p:spTree>
    <p:extLst>
      <p:ext uri="{BB962C8B-B14F-4D97-AF65-F5344CB8AC3E}">
        <p14:creationId xmlns:p14="http://schemas.microsoft.com/office/powerpoint/2010/main" val="19359269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43</a:t>
            </a:fld>
            <a:endParaRPr lang="zh-CN" altLang="en-US"/>
          </a:p>
        </p:txBody>
      </p:sp>
    </p:spTree>
    <p:extLst>
      <p:ext uri="{BB962C8B-B14F-4D97-AF65-F5344CB8AC3E}">
        <p14:creationId xmlns:p14="http://schemas.microsoft.com/office/powerpoint/2010/main" val="21520112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44</a:t>
            </a:fld>
            <a:endParaRPr lang="zh-CN" altLang="en-US"/>
          </a:p>
        </p:txBody>
      </p:sp>
    </p:spTree>
    <p:extLst>
      <p:ext uri="{BB962C8B-B14F-4D97-AF65-F5344CB8AC3E}">
        <p14:creationId xmlns:p14="http://schemas.microsoft.com/office/powerpoint/2010/main" val="23542463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45</a:t>
            </a:fld>
            <a:endParaRPr lang="zh-CN" altLang="en-US"/>
          </a:p>
        </p:txBody>
      </p:sp>
    </p:spTree>
    <p:extLst>
      <p:ext uri="{BB962C8B-B14F-4D97-AF65-F5344CB8AC3E}">
        <p14:creationId xmlns:p14="http://schemas.microsoft.com/office/powerpoint/2010/main" val="3391799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5</a:t>
            </a:fld>
            <a:endParaRPr lang="zh-CN" altLang="en-US"/>
          </a:p>
        </p:txBody>
      </p:sp>
    </p:spTree>
    <p:extLst>
      <p:ext uri="{BB962C8B-B14F-4D97-AF65-F5344CB8AC3E}">
        <p14:creationId xmlns:p14="http://schemas.microsoft.com/office/powerpoint/2010/main" val="4275581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6</a:t>
            </a:fld>
            <a:endParaRPr lang="zh-CN" altLang="en-US"/>
          </a:p>
        </p:txBody>
      </p:sp>
    </p:spTree>
    <p:extLst>
      <p:ext uri="{BB962C8B-B14F-4D97-AF65-F5344CB8AC3E}">
        <p14:creationId xmlns:p14="http://schemas.microsoft.com/office/powerpoint/2010/main" val="3336911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7</a:t>
            </a:fld>
            <a:endParaRPr lang="zh-CN" altLang="en-US"/>
          </a:p>
        </p:txBody>
      </p:sp>
    </p:spTree>
    <p:extLst>
      <p:ext uri="{BB962C8B-B14F-4D97-AF65-F5344CB8AC3E}">
        <p14:creationId xmlns:p14="http://schemas.microsoft.com/office/powerpoint/2010/main" val="3236691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8</a:t>
            </a:fld>
            <a:endParaRPr lang="zh-CN" altLang="en-US"/>
          </a:p>
        </p:txBody>
      </p:sp>
    </p:spTree>
    <p:extLst>
      <p:ext uri="{BB962C8B-B14F-4D97-AF65-F5344CB8AC3E}">
        <p14:creationId xmlns:p14="http://schemas.microsoft.com/office/powerpoint/2010/main" val="30329711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EF0F33-7035-43E2-846A-EFB195701B94}" type="slidenum">
              <a:rPr lang="zh-CN" altLang="en-US" smtClean="0"/>
              <a:t>9</a:t>
            </a:fld>
            <a:endParaRPr lang="zh-CN" altLang="en-US"/>
          </a:p>
        </p:txBody>
      </p:sp>
    </p:spTree>
    <p:extLst>
      <p:ext uri="{BB962C8B-B14F-4D97-AF65-F5344CB8AC3E}">
        <p14:creationId xmlns:p14="http://schemas.microsoft.com/office/powerpoint/2010/main" val="25701972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45118" y="2130426"/>
            <a:ext cx="10711339"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90236" y="3886200"/>
            <a:ext cx="8821103"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630079" y="6356351"/>
            <a:ext cx="2940368" cy="365125"/>
          </a:xfrm>
          <a:prstGeom prst="rect">
            <a:avLst/>
          </a:prstGeom>
        </p:spPr>
        <p:txBody>
          <a:bodyPr/>
          <a:lstStyle/>
          <a:p>
            <a:fld id="{530820CF-B880-4189-942D-D702A7CBA730}" type="datetimeFigureOut">
              <a:rPr lang="zh-CN" altLang="en-US" smtClean="0"/>
              <a:t>2019/7/29</a:t>
            </a:fld>
            <a:endParaRPr lang="zh-CN" altLang="en-US"/>
          </a:p>
        </p:txBody>
      </p:sp>
      <p:sp>
        <p:nvSpPr>
          <p:cNvPr id="5" name="页脚占位符 4"/>
          <p:cNvSpPr>
            <a:spLocks noGrp="1"/>
          </p:cNvSpPr>
          <p:nvPr>
            <p:ph type="ftr" sz="quarter" idx="11"/>
          </p:nvPr>
        </p:nvSpPr>
        <p:spPr>
          <a:xfrm>
            <a:off x="4305538" y="6356351"/>
            <a:ext cx="3990499"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9031129" y="6356351"/>
            <a:ext cx="2940368"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spd="slow" advClick="0" advTm="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30079" y="274638"/>
            <a:ext cx="11341418"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30079" y="1600201"/>
            <a:ext cx="11341418"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30079" y="6356351"/>
            <a:ext cx="2940368" cy="365125"/>
          </a:xfrm>
          <a:prstGeom prst="rect">
            <a:avLst/>
          </a:prstGeom>
        </p:spPr>
        <p:txBody>
          <a:bodyPr/>
          <a:lstStyle/>
          <a:p>
            <a:fld id="{530820CF-B880-4189-942D-D702A7CBA730}" type="datetimeFigureOut">
              <a:rPr lang="zh-CN" altLang="en-US" smtClean="0"/>
              <a:t>2019/7/29</a:t>
            </a:fld>
            <a:endParaRPr lang="zh-CN" altLang="en-US"/>
          </a:p>
        </p:txBody>
      </p:sp>
      <p:sp>
        <p:nvSpPr>
          <p:cNvPr id="5" name="页脚占位符 4"/>
          <p:cNvSpPr>
            <a:spLocks noGrp="1"/>
          </p:cNvSpPr>
          <p:nvPr>
            <p:ph type="ftr" sz="quarter" idx="11"/>
          </p:nvPr>
        </p:nvSpPr>
        <p:spPr>
          <a:xfrm>
            <a:off x="4305538" y="6356351"/>
            <a:ext cx="3990499"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9031129" y="6356351"/>
            <a:ext cx="2940368"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spd="slow" advClick="0" advTm="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36142" y="274639"/>
            <a:ext cx="2835354"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30079" y="274639"/>
            <a:ext cx="8296037"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30079" y="6356351"/>
            <a:ext cx="2940368" cy="365125"/>
          </a:xfrm>
          <a:prstGeom prst="rect">
            <a:avLst/>
          </a:prstGeom>
        </p:spPr>
        <p:txBody>
          <a:bodyPr/>
          <a:lstStyle/>
          <a:p>
            <a:fld id="{530820CF-B880-4189-942D-D702A7CBA730}" type="datetimeFigureOut">
              <a:rPr lang="zh-CN" altLang="en-US" smtClean="0"/>
              <a:t>2019/7/29</a:t>
            </a:fld>
            <a:endParaRPr lang="zh-CN" altLang="en-US"/>
          </a:p>
        </p:txBody>
      </p:sp>
      <p:sp>
        <p:nvSpPr>
          <p:cNvPr id="5" name="页脚占位符 4"/>
          <p:cNvSpPr>
            <a:spLocks noGrp="1"/>
          </p:cNvSpPr>
          <p:nvPr>
            <p:ph type="ftr" sz="quarter" idx="11"/>
          </p:nvPr>
        </p:nvSpPr>
        <p:spPr>
          <a:xfrm>
            <a:off x="4305538" y="6356351"/>
            <a:ext cx="3990499"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9031129" y="6356351"/>
            <a:ext cx="2940368"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spd="slow" advClick="0" advTm="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45118" y="2130426"/>
            <a:ext cx="1071133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90236" y="3886200"/>
            <a:ext cx="882110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42103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96566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95437" y="4406901"/>
            <a:ext cx="1071133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95437" y="2906713"/>
            <a:ext cx="1071133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30513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0079" y="1600201"/>
            <a:ext cx="55656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405800" y="1600201"/>
            <a:ext cx="55656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76959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079" y="1535113"/>
            <a:ext cx="556788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079" y="2174875"/>
            <a:ext cx="556788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401426" y="1535113"/>
            <a:ext cx="557007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401426" y="2174875"/>
            <a:ext cx="557007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74610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01594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65607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080" y="273050"/>
            <a:ext cx="4145831"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926866" y="273051"/>
            <a:ext cx="704463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080" y="1435101"/>
            <a:ext cx="414583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9330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30079" y="274638"/>
            <a:ext cx="11341418"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30079" y="1600201"/>
            <a:ext cx="11341418"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30079" y="6356351"/>
            <a:ext cx="2940368" cy="365125"/>
          </a:xfrm>
          <a:prstGeom prst="rect">
            <a:avLst/>
          </a:prstGeom>
        </p:spPr>
        <p:txBody>
          <a:bodyPr/>
          <a:lstStyle/>
          <a:p>
            <a:fld id="{530820CF-B880-4189-942D-D702A7CBA730}" type="datetimeFigureOut">
              <a:rPr lang="zh-CN" altLang="en-US" smtClean="0"/>
              <a:t>2019/7/29</a:t>
            </a:fld>
            <a:endParaRPr lang="zh-CN" altLang="en-US"/>
          </a:p>
        </p:txBody>
      </p:sp>
      <p:sp>
        <p:nvSpPr>
          <p:cNvPr id="5" name="页脚占位符 4"/>
          <p:cNvSpPr>
            <a:spLocks noGrp="1"/>
          </p:cNvSpPr>
          <p:nvPr>
            <p:ph type="ftr" sz="quarter" idx="11"/>
          </p:nvPr>
        </p:nvSpPr>
        <p:spPr>
          <a:xfrm>
            <a:off x="4305538" y="6356351"/>
            <a:ext cx="3990499"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9031129" y="6356351"/>
            <a:ext cx="2940368"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spd="slow" advClick="0" advTm="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469997" y="4800600"/>
            <a:ext cx="756094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469997" y="612775"/>
            <a:ext cx="756094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469997" y="5367338"/>
            <a:ext cx="756094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55627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22612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36142" y="274639"/>
            <a:ext cx="2835354"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0079" y="274639"/>
            <a:ext cx="8296037"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9091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95437" y="4406901"/>
            <a:ext cx="10711339"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95437" y="2906713"/>
            <a:ext cx="10711339"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30079" y="6356351"/>
            <a:ext cx="2940368" cy="365125"/>
          </a:xfrm>
          <a:prstGeom prst="rect">
            <a:avLst/>
          </a:prstGeom>
        </p:spPr>
        <p:txBody>
          <a:bodyPr/>
          <a:lstStyle/>
          <a:p>
            <a:fld id="{530820CF-B880-4189-942D-D702A7CBA730}" type="datetimeFigureOut">
              <a:rPr lang="zh-CN" altLang="en-US" smtClean="0"/>
              <a:t>2019/7/29</a:t>
            </a:fld>
            <a:endParaRPr lang="zh-CN" altLang="en-US"/>
          </a:p>
        </p:txBody>
      </p:sp>
      <p:sp>
        <p:nvSpPr>
          <p:cNvPr id="5" name="页脚占位符 4"/>
          <p:cNvSpPr>
            <a:spLocks noGrp="1"/>
          </p:cNvSpPr>
          <p:nvPr>
            <p:ph type="ftr" sz="quarter" idx="11"/>
          </p:nvPr>
        </p:nvSpPr>
        <p:spPr>
          <a:xfrm>
            <a:off x="4305538" y="6356351"/>
            <a:ext cx="3990499"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9031129" y="6356351"/>
            <a:ext cx="2940368"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spd="slow" advClick="0" advTm="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30079" y="274638"/>
            <a:ext cx="11341418"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30079" y="1600201"/>
            <a:ext cx="5565696"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405800" y="1600201"/>
            <a:ext cx="5565696"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30079" y="6356351"/>
            <a:ext cx="2940368" cy="365125"/>
          </a:xfrm>
          <a:prstGeom prst="rect">
            <a:avLst/>
          </a:prstGeom>
        </p:spPr>
        <p:txBody>
          <a:bodyPr/>
          <a:lstStyle/>
          <a:p>
            <a:fld id="{530820CF-B880-4189-942D-D702A7CBA730}" type="datetimeFigureOut">
              <a:rPr lang="zh-CN" altLang="en-US" smtClean="0"/>
              <a:t>2019/7/29</a:t>
            </a:fld>
            <a:endParaRPr lang="zh-CN" altLang="en-US"/>
          </a:p>
        </p:txBody>
      </p:sp>
      <p:sp>
        <p:nvSpPr>
          <p:cNvPr id="6" name="页脚占位符 5"/>
          <p:cNvSpPr>
            <a:spLocks noGrp="1"/>
          </p:cNvSpPr>
          <p:nvPr>
            <p:ph type="ftr" sz="quarter" idx="11"/>
          </p:nvPr>
        </p:nvSpPr>
        <p:spPr>
          <a:xfrm>
            <a:off x="4305538" y="6356351"/>
            <a:ext cx="3990499"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9031129" y="6356351"/>
            <a:ext cx="2940368"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spd="slow" advClick="0" advTm="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079" y="274638"/>
            <a:ext cx="11341418"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30079" y="1535113"/>
            <a:ext cx="5567884"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079" y="2174875"/>
            <a:ext cx="5567884"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401426" y="1535113"/>
            <a:ext cx="5570071"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401426" y="2174875"/>
            <a:ext cx="5570071"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30079" y="6356351"/>
            <a:ext cx="2940368" cy="365125"/>
          </a:xfrm>
          <a:prstGeom prst="rect">
            <a:avLst/>
          </a:prstGeom>
        </p:spPr>
        <p:txBody>
          <a:bodyPr/>
          <a:lstStyle/>
          <a:p>
            <a:fld id="{530820CF-B880-4189-942D-D702A7CBA730}" type="datetimeFigureOut">
              <a:rPr lang="zh-CN" altLang="en-US" smtClean="0"/>
              <a:t>2019/7/29</a:t>
            </a:fld>
            <a:endParaRPr lang="zh-CN" altLang="en-US"/>
          </a:p>
        </p:txBody>
      </p:sp>
      <p:sp>
        <p:nvSpPr>
          <p:cNvPr id="8" name="页脚占位符 7"/>
          <p:cNvSpPr>
            <a:spLocks noGrp="1"/>
          </p:cNvSpPr>
          <p:nvPr>
            <p:ph type="ftr" sz="quarter" idx="11"/>
          </p:nvPr>
        </p:nvSpPr>
        <p:spPr>
          <a:xfrm>
            <a:off x="4305538" y="6356351"/>
            <a:ext cx="3990499"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9031129" y="6356351"/>
            <a:ext cx="2940368" cy="365125"/>
          </a:xfrm>
          <a:prstGeom prst="rect">
            <a:avLst/>
          </a:prstGeom>
        </p:spPr>
        <p:txBody>
          <a:bodyPr/>
          <a:lstStyle/>
          <a:p>
            <a:fld id="{0C913308-F349-4B6D-A68A-DD1791B4A57B}" type="slidenum">
              <a:rPr lang="zh-CN" altLang="en-US" smtClean="0"/>
              <a:t>‹#›</a:t>
            </a:fld>
            <a:endParaRPr lang="zh-CN" altLang="en-US"/>
          </a:p>
        </p:txBody>
      </p:sp>
      <p:sp>
        <p:nvSpPr>
          <p:cNvPr id="10" name="矩形 9"/>
          <p:cNvSpPr/>
          <p:nvPr userDrawn="1"/>
        </p:nvSpPr>
        <p:spPr>
          <a:xfrm>
            <a:off x="10045203" y="6403264"/>
            <a:ext cx="775136" cy="246221"/>
          </a:xfrm>
          <a:prstGeom prst="rect">
            <a:avLst/>
          </a:prstGeom>
        </p:spPr>
        <p:txBody>
          <a:bodyPr wrap="square">
            <a:spAutoFit/>
          </a:bodyPr>
          <a:lstStyle/>
          <a:p>
            <a:pPr lvl="0"/>
            <a:r>
              <a:rPr lang="en-US" altLang="zh-CN" sz="100" dirty="0">
                <a:solidFill>
                  <a:schemeClr val="bg1"/>
                </a:solidFill>
              </a:rPr>
              <a:t>PPT</a:t>
            </a:r>
            <a:r>
              <a:rPr lang="zh-CN" altLang="en-US" sz="100" dirty="0">
                <a:solidFill>
                  <a:schemeClr val="bg1"/>
                </a:solidFill>
              </a:rPr>
              <a:t>模板下载：</a:t>
            </a:r>
            <a:r>
              <a:rPr lang="en-US" altLang="zh-CN" sz="100" dirty="0">
                <a:solidFill>
                  <a:schemeClr val="bg1"/>
                </a:solidFill>
              </a:rPr>
              <a:t>www.1ppt.com/moban/     </a:t>
            </a:r>
            <a:r>
              <a:rPr lang="zh-CN" altLang="en-US" sz="100" dirty="0">
                <a:solidFill>
                  <a:schemeClr val="bg1"/>
                </a:solidFill>
              </a:rPr>
              <a:t>行业</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www.1ppt.com/hangye/ </a:t>
            </a:r>
          </a:p>
          <a:p>
            <a:pPr lvl="0"/>
            <a:r>
              <a:rPr lang="zh-CN" altLang="en-US" sz="100" dirty="0">
                <a:solidFill>
                  <a:schemeClr val="bg1"/>
                </a:solidFill>
              </a:rPr>
              <a:t>节日</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www.1ppt.com/jieri/           PPT</a:t>
            </a:r>
            <a:r>
              <a:rPr lang="zh-CN" altLang="en-US" sz="100" dirty="0">
                <a:solidFill>
                  <a:schemeClr val="bg1"/>
                </a:solidFill>
              </a:rPr>
              <a:t>素材下载：</a:t>
            </a:r>
            <a:r>
              <a:rPr lang="en-US" altLang="zh-CN" sz="100" dirty="0">
                <a:solidFill>
                  <a:schemeClr val="bg1"/>
                </a:solidFill>
              </a:rPr>
              <a:t>www.1ppt.com/sucai/</a:t>
            </a:r>
          </a:p>
          <a:p>
            <a:pPr lvl="0"/>
            <a:r>
              <a:rPr lang="en-US" altLang="zh-CN" sz="100" dirty="0">
                <a:solidFill>
                  <a:schemeClr val="bg1"/>
                </a:solidFill>
              </a:rPr>
              <a:t>PPT</a:t>
            </a:r>
            <a:r>
              <a:rPr lang="zh-CN" altLang="en-US" sz="100" dirty="0">
                <a:solidFill>
                  <a:schemeClr val="bg1"/>
                </a:solidFill>
              </a:rPr>
              <a:t>背景图片：</a:t>
            </a:r>
            <a:r>
              <a:rPr lang="en-US" altLang="zh-CN" sz="100" dirty="0">
                <a:solidFill>
                  <a:schemeClr val="bg1"/>
                </a:solidFill>
              </a:rPr>
              <a:t>www.1ppt.com/beijing/      PPT</a:t>
            </a:r>
            <a:r>
              <a:rPr lang="zh-CN" altLang="en-US" sz="100" dirty="0">
                <a:solidFill>
                  <a:schemeClr val="bg1"/>
                </a:solidFill>
              </a:rPr>
              <a:t>图表下载：</a:t>
            </a:r>
            <a:r>
              <a:rPr lang="en-US" altLang="zh-CN" sz="100" dirty="0">
                <a:solidFill>
                  <a:schemeClr val="bg1"/>
                </a:solidFill>
              </a:rPr>
              <a:t>www.1ppt.com/tubiao/      </a:t>
            </a:r>
          </a:p>
          <a:p>
            <a:pPr lvl="0"/>
            <a:r>
              <a:rPr lang="zh-CN" altLang="en-US" sz="100" dirty="0">
                <a:solidFill>
                  <a:schemeClr val="bg1"/>
                </a:solidFill>
              </a:rPr>
              <a:t>优秀</a:t>
            </a:r>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pPr lvl="0"/>
            <a:r>
              <a:rPr lang="en-US" altLang="zh-CN" sz="100" dirty="0">
                <a:solidFill>
                  <a:schemeClr val="bg1"/>
                </a:solidFill>
              </a:rPr>
              <a:t>Word</a:t>
            </a:r>
            <a:r>
              <a:rPr lang="zh-CN" altLang="en-US" sz="100" dirty="0">
                <a:solidFill>
                  <a:schemeClr val="bg1"/>
                </a:solidFill>
              </a:rPr>
              <a:t>教程： </a:t>
            </a:r>
            <a:r>
              <a:rPr lang="en-US" altLang="zh-CN" sz="100" dirty="0">
                <a:solidFill>
                  <a:schemeClr val="bg1"/>
                </a:solidFill>
              </a:rPr>
              <a:t>www.1ppt.com/word/              Excel</a:t>
            </a:r>
            <a:r>
              <a:rPr lang="zh-CN" altLang="en-US" sz="100" dirty="0">
                <a:solidFill>
                  <a:schemeClr val="bg1"/>
                </a:solidFill>
              </a:rPr>
              <a:t>教程：</a:t>
            </a:r>
            <a:r>
              <a:rPr lang="en-US" altLang="zh-CN" sz="100" dirty="0">
                <a:solidFill>
                  <a:schemeClr val="bg1"/>
                </a:solidFill>
              </a:rPr>
              <a:t>www.1ppt.com/excel/  </a:t>
            </a:r>
          </a:p>
          <a:p>
            <a:pPr lvl="0"/>
            <a:r>
              <a:rPr lang="zh-CN" altLang="en-US" sz="100" dirty="0">
                <a:solidFill>
                  <a:schemeClr val="bg1"/>
                </a:solidFill>
              </a:rPr>
              <a:t>资料下载：</a:t>
            </a:r>
            <a:r>
              <a:rPr lang="en-US" altLang="zh-CN" sz="100" dirty="0">
                <a:solidFill>
                  <a:schemeClr val="bg1"/>
                </a:solidFill>
              </a:rPr>
              <a:t>www.1ppt.com/ziliao/                PPT</a:t>
            </a:r>
            <a:r>
              <a:rPr lang="zh-CN" altLang="en-US" sz="100" dirty="0">
                <a:solidFill>
                  <a:schemeClr val="bg1"/>
                </a:solidFill>
              </a:rPr>
              <a:t>课件下载：</a:t>
            </a:r>
            <a:r>
              <a:rPr lang="en-US" altLang="zh-CN" sz="100" dirty="0">
                <a:solidFill>
                  <a:schemeClr val="bg1"/>
                </a:solidFill>
              </a:rPr>
              <a:t>www.1ppt.com/kejian/ </a:t>
            </a:r>
          </a:p>
          <a:p>
            <a:pPr lvl="0"/>
            <a:r>
              <a:rPr lang="zh-CN" altLang="en-US" sz="100" dirty="0">
                <a:solidFill>
                  <a:schemeClr val="bg1"/>
                </a:solidFill>
              </a:rPr>
              <a:t>范文下载：</a:t>
            </a:r>
            <a:r>
              <a:rPr lang="en-US" altLang="zh-CN" sz="100" dirty="0">
                <a:solidFill>
                  <a:schemeClr val="bg1"/>
                </a:solidFill>
              </a:rPr>
              <a:t>www.1ppt.com/fanwen/             </a:t>
            </a:r>
            <a:r>
              <a:rPr lang="zh-CN" altLang="en-US" sz="100" dirty="0">
                <a:solidFill>
                  <a:schemeClr val="bg1"/>
                </a:solidFill>
              </a:rPr>
              <a:t>试卷下载：</a:t>
            </a:r>
            <a:r>
              <a:rPr lang="en-US" altLang="zh-CN" sz="100" dirty="0">
                <a:solidFill>
                  <a:schemeClr val="bg1"/>
                </a:solidFill>
              </a:rPr>
              <a:t>www.1ppt.com/shiti/  </a:t>
            </a:r>
          </a:p>
          <a:p>
            <a:pPr lvl="0"/>
            <a:r>
              <a:rPr lang="zh-CN" altLang="en-US" sz="100" dirty="0">
                <a:solidFill>
                  <a:schemeClr val="bg1"/>
                </a:solidFill>
              </a:rPr>
              <a:t>教案下载：</a:t>
            </a:r>
            <a:r>
              <a:rPr lang="en-US" altLang="zh-CN" sz="100" dirty="0">
                <a:solidFill>
                  <a:schemeClr val="bg1"/>
                </a:solidFill>
              </a:rPr>
              <a:t>www.1ppt.com/jiaoan/  </a:t>
            </a:r>
            <a:r>
              <a:rPr lang="en-US" altLang="zh-CN" sz="100" dirty="0" smtClean="0">
                <a:solidFill>
                  <a:schemeClr val="bg1"/>
                </a:solidFill>
              </a:rPr>
              <a:t>      </a:t>
            </a:r>
            <a:endParaRPr lang="en-US" altLang="zh-CN" sz="100" dirty="0">
              <a:solidFill>
                <a:schemeClr val="bg1"/>
              </a:solidFill>
            </a:endParaRPr>
          </a:p>
          <a:p>
            <a:pPr lvl="0"/>
            <a:r>
              <a:rPr lang="zh-CN" altLang="en-US" sz="100" dirty="0" smtClean="0">
                <a:solidFill>
                  <a:schemeClr val="bg1"/>
                </a:solidFill>
              </a:rPr>
              <a:t>字体下载：</a:t>
            </a:r>
            <a:r>
              <a:rPr lang="en-US" altLang="zh-CN" sz="100" dirty="0" smtClean="0">
                <a:solidFill>
                  <a:schemeClr val="bg1"/>
                </a:solidFill>
              </a:rPr>
              <a:t>www.1ppt.com/ziti/</a:t>
            </a:r>
            <a:endParaRPr lang="en-US" altLang="zh-CN" sz="100" dirty="0">
              <a:solidFill>
                <a:schemeClr val="bg1"/>
              </a:solidFill>
            </a:endParaRPr>
          </a:p>
          <a:p>
            <a:pPr lvl="0"/>
            <a:r>
              <a:rPr lang="en-US" altLang="zh-CN" sz="100" dirty="0">
                <a:solidFill>
                  <a:schemeClr val="bg1"/>
                </a:solidFill>
              </a:rPr>
              <a:t> </a:t>
            </a:r>
            <a:endParaRPr lang="zh-CN" altLang="en-US" sz="100" dirty="0">
              <a:solidFill>
                <a:schemeClr val="bg1"/>
              </a:solidFill>
            </a:endParaRPr>
          </a:p>
        </p:txBody>
      </p:sp>
    </p:spTree>
  </p:cSld>
  <p:clrMapOvr>
    <a:masterClrMapping/>
  </p:clrMapOvr>
  <p:transition spd="slow" advClick="0" advTm="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30079" y="274638"/>
            <a:ext cx="11341418" cy="1143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30079" y="6356351"/>
            <a:ext cx="2940368" cy="365125"/>
          </a:xfrm>
          <a:prstGeom prst="rect">
            <a:avLst/>
          </a:prstGeom>
        </p:spPr>
        <p:txBody>
          <a:bodyPr/>
          <a:lstStyle/>
          <a:p>
            <a:fld id="{530820CF-B880-4189-942D-D702A7CBA730}" type="datetimeFigureOut">
              <a:rPr lang="zh-CN" altLang="en-US" smtClean="0"/>
              <a:t>2019/7/29</a:t>
            </a:fld>
            <a:endParaRPr lang="zh-CN" altLang="en-US"/>
          </a:p>
        </p:txBody>
      </p:sp>
      <p:sp>
        <p:nvSpPr>
          <p:cNvPr id="4" name="页脚占位符 3"/>
          <p:cNvSpPr>
            <a:spLocks noGrp="1"/>
          </p:cNvSpPr>
          <p:nvPr>
            <p:ph type="ftr" sz="quarter" idx="11"/>
          </p:nvPr>
        </p:nvSpPr>
        <p:spPr>
          <a:xfrm>
            <a:off x="4305538" y="6356351"/>
            <a:ext cx="3990499"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9031129" y="6356351"/>
            <a:ext cx="2940368"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spd="slow" advClick="0" advTm="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30079" y="6356351"/>
            <a:ext cx="2940368" cy="365125"/>
          </a:xfrm>
          <a:prstGeom prst="rect">
            <a:avLst/>
          </a:prstGeom>
        </p:spPr>
        <p:txBody>
          <a:bodyPr/>
          <a:lstStyle/>
          <a:p>
            <a:fld id="{530820CF-B880-4189-942D-D702A7CBA730}" type="datetimeFigureOut">
              <a:rPr lang="zh-CN" altLang="en-US" smtClean="0"/>
              <a:t>2019/7/29</a:t>
            </a:fld>
            <a:endParaRPr lang="zh-CN" altLang="en-US"/>
          </a:p>
        </p:txBody>
      </p:sp>
      <p:sp>
        <p:nvSpPr>
          <p:cNvPr id="3" name="页脚占位符 2"/>
          <p:cNvSpPr>
            <a:spLocks noGrp="1"/>
          </p:cNvSpPr>
          <p:nvPr>
            <p:ph type="ftr" sz="quarter" idx="11"/>
          </p:nvPr>
        </p:nvSpPr>
        <p:spPr>
          <a:xfrm>
            <a:off x="4305538" y="6356351"/>
            <a:ext cx="3990499"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9031129" y="6356351"/>
            <a:ext cx="2940368"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spd="slow" advClick="0" advTm="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080" y="273050"/>
            <a:ext cx="4145831"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926866" y="273051"/>
            <a:ext cx="704463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080" y="1435101"/>
            <a:ext cx="4145831"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30079" y="6356351"/>
            <a:ext cx="2940368" cy="365125"/>
          </a:xfrm>
          <a:prstGeom prst="rect">
            <a:avLst/>
          </a:prstGeom>
        </p:spPr>
        <p:txBody>
          <a:bodyPr/>
          <a:lstStyle/>
          <a:p>
            <a:fld id="{530820CF-B880-4189-942D-D702A7CBA730}" type="datetimeFigureOut">
              <a:rPr lang="zh-CN" altLang="en-US" smtClean="0"/>
              <a:t>2019/7/29</a:t>
            </a:fld>
            <a:endParaRPr lang="zh-CN" altLang="en-US"/>
          </a:p>
        </p:txBody>
      </p:sp>
      <p:sp>
        <p:nvSpPr>
          <p:cNvPr id="6" name="页脚占位符 5"/>
          <p:cNvSpPr>
            <a:spLocks noGrp="1"/>
          </p:cNvSpPr>
          <p:nvPr>
            <p:ph type="ftr" sz="quarter" idx="11"/>
          </p:nvPr>
        </p:nvSpPr>
        <p:spPr>
          <a:xfrm>
            <a:off x="4305538" y="6356351"/>
            <a:ext cx="3990499"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9031129" y="6356351"/>
            <a:ext cx="2940368"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spd="slow" advClick="0" advTm="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469997" y="4800600"/>
            <a:ext cx="7560945"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469997" y="612775"/>
            <a:ext cx="7560945"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469997" y="5367338"/>
            <a:ext cx="7560945"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30079" y="6356351"/>
            <a:ext cx="2940368" cy="365125"/>
          </a:xfrm>
          <a:prstGeom prst="rect">
            <a:avLst/>
          </a:prstGeom>
        </p:spPr>
        <p:txBody>
          <a:bodyPr/>
          <a:lstStyle/>
          <a:p>
            <a:fld id="{530820CF-B880-4189-942D-D702A7CBA730}" type="datetimeFigureOut">
              <a:rPr lang="zh-CN" altLang="en-US" smtClean="0"/>
              <a:t>2019/7/29</a:t>
            </a:fld>
            <a:endParaRPr lang="zh-CN" altLang="en-US"/>
          </a:p>
        </p:txBody>
      </p:sp>
      <p:sp>
        <p:nvSpPr>
          <p:cNvPr id="6" name="页脚占位符 5"/>
          <p:cNvSpPr>
            <a:spLocks noGrp="1"/>
          </p:cNvSpPr>
          <p:nvPr>
            <p:ph type="ftr" sz="quarter" idx="11"/>
          </p:nvPr>
        </p:nvSpPr>
        <p:spPr>
          <a:xfrm>
            <a:off x="4305538" y="6356351"/>
            <a:ext cx="3990499"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9031129" y="6356351"/>
            <a:ext cx="2940368"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spd="slow" advClick="0" advTm="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0">
    <p:push di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30079" y="274638"/>
            <a:ext cx="1134141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079" y="1600201"/>
            <a:ext cx="1134141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30079" y="6356351"/>
            <a:ext cx="2940368"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2019/7/29</a:t>
            </a:fld>
            <a:endParaRPr lang="zh-CN" altLang="en-US">
              <a:solidFill>
                <a:prstClr val="black">
                  <a:tint val="75000"/>
                </a:prstClr>
              </a:solidFill>
            </a:endParaRPr>
          </a:p>
        </p:txBody>
      </p:sp>
      <p:sp>
        <p:nvSpPr>
          <p:cNvPr id="5" name="页脚占位符 4"/>
          <p:cNvSpPr>
            <a:spLocks noGrp="1"/>
          </p:cNvSpPr>
          <p:nvPr>
            <p:ph type="ftr" sz="quarter" idx="3"/>
          </p:nvPr>
        </p:nvSpPr>
        <p:spPr>
          <a:xfrm>
            <a:off x="4305538" y="6356351"/>
            <a:ext cx="3990499"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9031129" y="6356351"/>
            <a:ext cx="294036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89115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80.jpeg"/><Relationship Id="rId3" Type="http://schemas.openxmlformats.org/officeDocument/2006/relationships/image" Target="../media/image75.jpeg"/><Relationship Id="rId7" Type="http://schemas.openxmlformats.org/officeDocument/2006/relationships/image" Target="../media/image7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 Id="rId9" Type="http://schemas.openxmlformats.org/officeDocument/2006/relationships/image" Target="../media/image81.jpeg"/></Relationships>
</file>

<file path=ppt/slides/_rels/slide11.xml.rels><?xml version="1.0" encoding="UTF-8" standalone="yes"?>
<Relationships xmlns="http://schemas.openxmlformats.org/package/2006/relationships"><Relationship Id="rId8" Type="http://schemas.openxmlformats.org/officeDocument/2006/relationships/image" Target="../media/image87.jpeg"/><Relationship Id="rId3" Type="http://schemas.openxmlformats.org/officeDocument/2006/relationships/image" Target="../media/image82.jpeg"/><Relationship Id="rId7" Type="http://schemas.openxmlformats.org/officeDocument/2006/relationships/image" Target="../media/image86.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12.xml.rels><?xml version="1.0" encoding="UTF-8" standalone="yes"?>
<Relationships xmlns="http://schemas.openxmlformats.org/package/2006/relationships"><Relationship Id="rId8" Type="http://schemas.openxmlformats.org/officeDocument/2006/relationships/image" Target="../media/image90.jpeg"/><Relationship Id="rId13" Type="http://schemas.openxmlformats.org/officeDocument/2006/relationships/image" Target="../media/image94.jpeg"/><Relationship Id="rId3" Type="http://schemas.openxmlformats.org/officeDocument/2006/relationships/hyperlink" Target="&#19987;&#19994;&#20316;&#21697;/&#19978;&#28023;&#30005;&#21147;&#20844;&#21496;&#30005;&#21160;&#27773;&#36710;&#25253;&#21578;&#65288;&#28436;&#31034;&#65289;.ppt" TargetMode="External"/><Relationship Id="rId7" Type="http://schemas.openxmlformats.org/officeDocument/2006/relationships/hyperlink" Target="&#19987;&#19994;&#20316;&#21697;/&#8220;&#19968;&#24378;&#19977;&#20248;&#8221;2.ppt" TargetMode="External"/><Relationship Id="rId12" Type="http://schemas.openxmlformats.org/officeDocument/2006/relationships/image" Target="../media/image93.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89.jpeg"/><Relationship Id="rId11" Type="http://schemas.openxmlformats.org/officeDocument/2006/relationships/image" Target="../media/image92.jpeg"/><Relationship Id="rId5" Type="http://schemas.openxmlformats.org/officeDocument/2006/relationships/hyperlink" Target="&#19987;&#19994;&#20316;&#21697;/&#40614;&#24503;&#40857;&#36716;DVD.ppt" TargetMode="External"/><Relationship Id="rId10" Type="http://schemas.openxmlformats.org/officeDocument/2006/relationships/image" Target="../media/image91.jpeg"/><Relationship Id="rId4" Type="http://schemas.openxmlformats.org/officeDocument/2006/relationships/image" Target="../media/image88.jpeg"/><Relationship Id="rId9" Type="http://schemas.openxmlformats.org/officeDocument/2006/relationships/hyperlink" Target="&#20316;&#21697;&#28857;&#35780;/20100715%20PPT&#22521;&#35757;&#20316;&#19994;-&#23391;&#24935;.ppt"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7.jpeg"/><Relationship Id="rId4" Type="http://schemas.openxmlformats.org/officeDocument/2006/relationships/image" Target="../media/image96.jpeg"/></Relationships>
</file>

<file path=ppt/slides/_rels/slide14.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jpeg"/></Relationships>
</file>

<file path=ppt/slides/_rels/slide15.xml.rels><?xml version="1.0" encoding="UTF-8" standalone="yes"?>
<Relationships xmlns="http://schemas.openxmlformats.org/package/2006/relationships"><Relationship Id="rId8" Type="http://schemas.openxmlformats.org/officeDocument/2006/relationships/image" Target="../media/image107.jpeg"/><Relationship Id="rId3" Type="http://schemas.openxmlformats.org/officeDocument/2006/relationships/image" Target="../media/image102.jpeg"/><Relationship Id="rId7" Type="http://schemas.openxmlformats.org/officeDocument/2006/relationships/image" Target="../media/image106.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05.jpeg"/><Relationship Id="rId11" Type="http://schemas.openxmlformats.org/officeDocument/2006/relationships/image" Target="../media/image110.jpeg"/><Relationship Id="rId5" Type="http://schemas.openxmlformats.org/officeDocument/2006/relationships/image" Target="../media/image104.jpeg"/><Relationship Id="rId10" Type="http://schemas.openxmlformats.org/officeDocument/2006/relationships/image" Target="../media/image109.jpeg"/><Relationship Id="rId4" Type="http://schemas.openxmlformats.org/officeDocument/2006/relationships/image" Target="../media/image103.jpeg"/><Relationship Id="rId9" Type="http://schemas.openxmlformats.org/officeDocument/2006/relationships/image" Target="../media/image108.jpeg"/></Relationships>
</file>

<file path=ppt/slides/_rels/slide16.xml.rels><?xml version="1.0" encoding="UTF-8" standalone="yes"?>
<Relationships xmlns="http://schemas.openxmlformats.org/package/2006/relationships"><Relationship Id="rId8" Type="http://schemas.openxmlformats.org/officeDocument/2006/relationships/image" Target="../media/image116.jpeg"/><Relationship Id="rId3" Type="http://schemas.openxmlformats.org/officeDocument/2006/relationships/image" Target="../media/image111.jpeg"/><Relationship Id="rId7" Type="http://schemas.openxmlformats.org/officeDocument/2006/relationships/image" Target="../media/image115.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14.jpeg"/><Relationship Id="rId5" Type="http://schemas.openxmlformats.org/officeDocument/2006/relationships/image" Target="../media/image113.jpeg"/><Relationship Id="rId10" Type="http://schemas.openxmlformats.org/officeDocument/2006/relationships/image" Target="../media/image118.jpeg"/><Relationship Id="rId4" Type="http://schemas.openxmlformats.org/officeDocument/2006/relationships/image" Target="../media/image112.jpeg"/><Relationship Id="rId9" Type="http://schemas.openxmlformats.org/officeDocument/2006/relationships/image" Target="../media/image117.jpeg"/></Relationships>
</file>

<file path=ppt/slides/_rels/slide17.xml.rels><?xml version="1.0" encoding="UTF-8" standalone="yes"?>
<Relationships xmlns="http://schemas.openxmlformats.org/package/2006/relationships"><Relationship Id="rId8" Type="http://schemas.openxmlformats.org/officeDocument/2006/relationships/image" Target="../media/image124.jpeg"/><Relationship Id="rId3" Type="http://schemas.openxmlformats.org/officeDocument/2006/relationships/image" Target="../media/image119.jpeg"/><Relationship Id="rId7" Type="http://schemas.openxmlformats.org/officeDocument/2006/relationships/image" Target="../media/image123.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22.jpeg"/><Relationship Id="rId11" Type="http://schemas.openxmlformats.org/officeDocument/2006/relationships/image" Target="../media/image127.jpeg"/><Relationship Id="rId5" Type="http://schemas.openxmlformats.org/officeDocument/2006/relationships/image" Target="../media/image121.jpeg"/><Relationship Id="rId10" Type="http://schemas.openxmlformats.org/officeDocument/2006/relationships/image" Target="../media/image126.jpeg"/><Relationship Id="rId4" Type="http://schemas.openxmlformats.org/officeDocument/2006/relationships/image" Target="../media/image120.jpeg"/><Relationship Id="rId9" Type="http://schemas.openxmlformats.org/officeDocument/2006/relationships/image" Target="../media/image125.jpeg"/></Relationships>
</file>

<file path=ppt/slides/_rels/slide18.xml.rels><?xml version="1.0" encoding="UTF-8" standalone="yes"?>
<Relationships xmlns="http://schemas.openxmlformats.org/package/2006/relationships"><Relationship Id="rId8" Type="http://schemas.openxmlformats.org/officeDocument/2006/relationships/image" Target="../media/image133.jpeg"/><Relationship Id="rId3" Type="http://schemas.openxmlformats.org/officeDocument/2006/relationships/image" Target="../media/image128.png"/><Relationship Id="rId7" Type="http://schemas.openxmlformats.org/officeDocument/2006/relationships/image" Target="../media/image132.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31.jpeg"/><Relationship Id="rId5" Type="http://schemas.openxmlformats.org/officeDocument/2006/relationships/image" Target="../media/image130.emf"/><Relationship Id="rId4" Type="http://schemas.openxmlformats.org/officeDocument/2006/relationships/image" Target="../media/image129.png"/></Relationships>
</file>

<file path=ppt/slides/_rels/slide19.xml.rels><?xml version="1.0" encoding="UTF-8" standalone="yes"?>
<Relationships xmlns="http://schemas.openxmlformats.org/package/2006/relationships"><Relationship Id="rId8" Type="http://schemas.openxmlformats.org/officeDocument/2006/relationships/image" Target="../media/image139.jpeg"/><Relationship Id="rId3" Type="http://schemas.openxmlformats.org/officeDocument/2006/relationships/image" Target="../media/image134.jpeg"/><Relationship Id="rId7" Type="http://schemas.openxmlformats.org/officeDocument/2006/relationships/image" Target="../media/image138.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37.jpeg"/><Relationship Id="rId5" Type="http://schemas.openxmlformats.org/officeDocument/2006/relationships/image" Target="../media/image136.jpeg"/><Relationship Id="rId10" Type="http://schemas.openxmlformats.org/officeDocument/2006/relationships/image" Target="../media/image141.jpeg"/><Relationship Id="rId4" Type="http://schemas.openxmlformats.org/officeDocument/2006/relationships/image" Target="../media/image135.jpeg"/><Relationship Id="rId9" Type="http://schemas.openxmlformats.org/officeDocument/2006/relationships/image" Target="../media/image140.jpeg"/></Relationships>
</file>

<file path=ppt/slides/_rels/slide2.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2.xml"/><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10" Type="http://schemas.openxmlformats.org/officeDocument/2006/relationships/slide" Target="slide33.xml"/><Relationship Id="rId4" Type="http://schemas.openxmlformats.org/officeDocument/2006/relationships/image" Target="../media/image5.jpeg"/><Relationship Id="rId9" Type="http://schemas.openxmlformats.org/officeDocument/2006/relationships/slide" Target="slide36.xml"/></Relationships>
</file>

<file path=ppt/slides/_rels/slide20.xml.rels><?xml version="1.0" encoding="UTF-8" standalone="yes"?>
<Relationships xmlns="http://schemas.openxmlformats.org/package/2006/relationships"><Relationship Id="rId8" Type="http://schemas.openxmlformats.org/officeDocument/2006/relationships/image" Target="../media/image147.jpeg"/><Relationship Id="rId3" Type="http://schemas.openxmlformats.org/officeDocument/2006/relationships/image" Target="../media/image142.jpeg"/><Relationship Id="rId7" Type="http://schemas.openxmlformats.org/officeDocument/2006/relationships/image" Target="../media/image146.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45.jpeg"/><Relationship Id="rId5" Type="http://schemas.openxmlformats.org/officeDocument/2006/relationships/image" Target="../media/image144.jpeg"/><Relationship Id="rId10" Type="http://schemas.openxmlformats.org/officeDocument/2006/relationships/image" Target="../media/image149.jpeg"/><Relationship Id="rId4" Type="http://schemas.openxmlformats.org/officeDocument/2006/relationships/image" Target="../media/image143.jpeg"/><Relationship Id="rId9" Type="http://schemas.openxmlformats.org/officeDocument/2006/relationships/image" Target="../media/image148.jpeg"/></Relationships>
</file>

<file path=ppt/slides/_rels/slide21.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53.jpeg"/><Relationship Id="rId5" Type="http://schemas.openxmlformats.org/officeDocument/2006/relationships/image" Target="../media/image152.jpeg"/><Relationship Id="rId4" Type="http://schemas.openxmlformats.org/officeDocument/2006/relationships/image" Target="../media/image151.jpeg"/></Relationships>
</file>

<file path=ppt/slides/_rels/slide22.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56.jpeg"/><Relationship Id="rId4" Type="http://schemas.openxmlformats.org/officeDocument/2006/relationships/image" Target="../media/image155.jpeg"/></Relationships>
</file>

<file path=ppt/slides/_rels/slide23.xml.rels><?xml version="1.0" encoding="UTF-8" standalone="yes"?>
<Relationships xmlns="http://schemas.openxmlformats.org/package/2006/relationships"><Relationship Id="rId3" Type="http://schemas.openxmlformats.org/officeDocument/2006/relationships/image" Target="../media/image157.png"/><Relationship Id="rId7" Type="http://schemas.openxmlformats.org/officeDocument/2006/relationships/image" Target="../media/image161.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60.jpeg"/><Relationship Id="rId5" Type="http://schemas.openxmlformats.org/officeDocument/2006/relationships/image" Target="../media/image159.jpeg"/><Relationship Id="rId4" Type="http://schemas.openxmlformats.org/officeDocument/2006/relationships/image" Target="../media/image158.jpeg"/></Relationships>
</file>

<file path=ppt/slides/_rels/slide24.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65.jpeg"/><Relationship Id="rId5" Type="http://schemas.openxmlformats.org/officeDocument/2006/relationships/image" Target="../media/image164.jpeg"/><Relationship Id="rId4" Type="http://schemas.openxmlformats.org/officeDocument/2006/relationships/image" Target="../media/image163.jpeg"/></Relationships>
</file>

<file path=ppt/slides/_rels/slide25.xml.rels><?xml version="1.0" encoding="UTF-8" standalone="yes"?>
<Relationships xmlns="http://schemas.openxmlformats.org/package/2006/relationships"><Relationship Id="rId8" Type="http://schemas.openxmlformats.org/officeDocument/2006/relationships/image" Target="../media/image171.jpeg"/><Relationship Id="rId3" Type="http://schemas.openxmlformats.org/officeDocument/2006/relationships/image" Target="../media/image166.png"/><Relationship Id="rId7" Type="http://schemas.openxmlformats.org/officeDocument/2006/relationships/image" Target="../media/image170.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69.png"/><Relationship Id="rId5" Type="http://schemas.openxmlformats.org/officeDocument/2006/relationships/image" Target="../media/image168.jpeg"/><Relationship Id="rId4" Type="http://schemas.openxmlformats.org/officeDocument/2006/relationships/image" Target="../media/image167.jpeg"/></Relationships>
</file>

<file path=ppt/slides/_rels/slide26.xml.rels><?xml version="1.0" encoding="UTF-8" standalone="yes"?>
<Relationships xmlns="http://schemas.openxmlformats.org/package/2006/relationships"><Relationship Id="rId3" Type="http://schemas.openxmlformats.org/officeDocument/2006/relationships/image" Target="../media/image172.png"/><Relationship Id="rId7" Type="http://schemas.openxmlformats.org/officeDocument/2006/relationships/image" Target="../media/image176.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173.png"/></Relationships>
</file>

<file path=ppt/slides/_rels/slide27.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80.jpeg"/><Relationship Id="rId5" Type="http://schemas.openxmlformats.org/officeDocument/2006/relationships/image" Target="../media/image179.jpeg"/><Relationship Id="rId4" Type="http://schemas.openxmlformats.org/officeDocument/2006/relationships/image" Target="../media/image178.gif"/></Relationships>
</file>

<file path=ppt/slides/_rels/slide28.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84.jpeg"/><Relationship Id="rId5" Type="http://schemas.openxmlformats.org/officeDocument/2006/relationships/image" Target="../media/image183.jpeg"/><Relationship Id="rId4" Type="http://schemas.openxmlformats.org/officeDocument/2006/relationships/image" Target="../media/image182.jpeg"/></Relationships>
</file>

<file path=ppt/slides/_rels/slide29.xml.rels><?xml version="1.0" encoding="UTF-8" standalone="yes"?>
<Relationships xmlns="http://schemas.openxmlformats.org/package/2006/relationships"><Relationship Id="rId3" Type="http://schemas.openxmlformats.org/officeDocument/2006/relationships/image" Target="../media/image185.png"/><Relationship Id="rId7" Type="http://schemas.openxmlformats.org/officeDocument/2006/relationships/image" Target="../media/image189.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88.jpeg"/><Relationship Id="rId5" Type="http://schemas.openxmlformats.org/officeDocument/2006/relationships/image" Target="../media/image187.jpeg"/><Relationship Id="rId4" Type="http://schemas.openxmlformats.org/officeDocument/2006/relationships/image" Target="../media/image186.jpe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30.xml.rels><?xml version="1.0" encoding="UTF-8" standalone="yes"?>
<Relationships xmlns="http://schemas.openxmlformats.org/package/2006/relationships"><Relationship Id="rId8" Type="http://schemas.openxmlformats.org/officeDocument/2006/relationships/image" Target="../media/image195.jpeg"/><Relationship Id="rId3" Type="http://schemas.openxmlformats.org/officeDocument/2006/relationships/image" Target="../media/image190.jpeg"/><Relationship Id="rId7" Type="http://schemas.openxmlformats.org/officeDocument/2006/relationships/image" Target="../media/image194.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93.jpeg"/><Relationship Id="rId5" Type="http://schemas.openxmlformats.org/officeDocument/2006/relationships/image" Target="../media/image192.jpeg"/><Relationship Id="rId10" Type="http://schemas.openxmlformats.org/officeDocument/2006/relationships/image" Target="../media/image197.jpeg"/><Relationship Id="rId4" Type="http://schemas.openxmlformats.org/officeDocument/2006/relationships/image" Target="../media/image191.jpeg"/><Relationship Id="rId9" Type="http://schemas.openxmlformats.org/officeDocument/2006/relationships/image" Target="../media/image196.jpeg"/></Relationships>
</file>

<file path=ppt/slides/_rels/slide31.xml.rels><?xml version="1.0" encoding="UTF-8" standalone="yes"?>
<Relationships xmlns="http://schemas.openxmlformats.org/package/2006/relationships"><Relationship Id="rId8" Type="http://schemas.openxmlformats.org/officeDocument/2006/relationships/image" Target="../media/image203.jpeg"/><Relationship Id="rId3" Type="http://schemas.openxmlformats.org/officeDocument/2006/relationships/image" Target="../media/image198.jpeg"/><Relationship Id="rId7" Type="http://schemas.openxmlformats.org/officeDocument/2006/relationships/image" Target="../media/image202.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01.jpeg"/><Relationship Id="rId5" Type="http://schemas.openxmlformats.org/officeDocument/2006/relationships/image" Target="../media/image200.jpeg"/><Relationship Id="rId10" Type="http://schemas.openxmlformats.org/officeDocument/2006/relationships/image" Target="../media/image205.jpeg"/><Relationship Id="rId4" Type="http://schemas.openxmlformats.org/officeDocument/2006/relationships/image" Target="../media/image199.jpeg"/><Relationship Id="rId9" Type="http://schemas.openxmlformats.org/officeDocument/2006/relationships/image" Target="../media/image204.jpeg"/></Relationships>
</file>

<file path=ppt/slides/_rels/slide32.xml.rels><?xml version="1.0" encoding="UTF-8" standalone="yes"?>
<Relationships xmlns="http://schemas.openxmlformats.org/package/2006/relationships"><Relationship Id="rId3" Type="http://schemas.openxmlformats.org/officeDocument/2006/relationships/image" Target="../media/image206.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208.jpeg"/><Relationship Id="rId4" Type="http://schemas.openxmlformats.org/officeDocument/2006/relationships/image" Target="../media/image207.jpeg"/></Relationships>
</file>

<file path=ppt/slides/_rels/slide33.xml.rels><?xml version="1.0" encoding="UTF-8" standalone="yes"?>
<Relationships xmlns="http://schemas.openxmlformats.org/package/2006/relationships"><Relationship Id="rId3" Type="http://schemas.openxmlformats.org/officeDocument/2006/relationships/image" Target="../media/image209.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10.jpeg"/></Relationships>
</file>

<file path=ppt/slides/_rels/slide34.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213.jpeg"/><Relationship Id="rId4" Type="http://schemas.openxmlformats.org/officeDocument/2006/relationships/image" Target="../media/image212.jpeg"/></Relationships>
</file>

<file path=ppt/slides/_rels/slide35.xml.rels><?xml version="1.0" encoding="UTF-8" standalone="yes"?>
<Relationships xmlns="http://schemas.openxmlformats.org/package/2006/relationships"><Relationship Id="rId3" Type="http://schemas.openxmlformats.org/officeDocument/2006/relationships/image" Target="../media/image214.jpe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217.jpeg"/><Relationship Id="rId5" Type="http://schemas.openxmlformats.org/officeDocument/2006/relationships/image" Target="../media/image216.jpeg"/><Relationship Id="rId4" Type="http://schemas.openxmlformats.org/officeDocument/2006/relationships/image" Target="../media/image215.jpeg"/></Relationships>
</file>

<file path=ppt/slides/_rels/slide36.xml.rels><?xml version="1.0" encoding="UTF-8" standalone="yes"?>
<Relationships xmlns="http://schemas.openxmlformats.org/package/2006/relationships"><Relationship Id="rId3" Type="http://schemas.openxmlformats.org/officeDocument/2006/relationships/image" Target="../media/image218.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9.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222.jpeg"/><Relationship Id="rId5" Type="http://schemas.openxmlformats.org/officeDocument/2006/relationships/image" Target="../media/image221.png"/><Relationship Id="rId4" Type="http://schemas.openxmlformats.org/officeDocument/2006/relationships/image" Target="../media/image220.jpeg"/></Relationships>
</file>

<file path=ppt/slides/_rels/slide38.xml.rels><?xml version="1.0" encoding="UTF-8" standalone="yes"?>
<Relationships xmlns="http://schemas.openxmlformats.org/package/2006/relationships"><Relationship Id="rId8" Type="http://schemas.openxmlformats.org/officeDocument/2006/relationships/image" Target="../media/image228.jpeg"/><Relationship Id="rId3" Type="http://schemas.openxmlformats.org/officeDocument/2006/relationships/image" Target="../media/image223.jpeg"/><Relationship Id="rId7" Type="http://schemas.openxmlformats.org/officeDocument/2006/relationships/image" Target="../media/image227.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226.jpeg"/><Relationship Id="rId11" Type="http://schemas.openxmlformats.org/officeDocument/2006/relationships/image" Target="../media/image231.jpeg"/><Relationship Id="rId5" Type="http://schemas.openxmlformats.org/officeDocument/2006/relationships/image" Target="../media/image225.jpeg"/><Relationship Id="rId10" Type="http://schemas.openxmlformats.org/officeDocument/2006/relationships/image" Target="../media/image230.jpeg"/><Relationship Id="rId4" Type="http://schemas.openxmlformats.org/officeDocument/2006/relationships/image" Target="../media/image224.jpeg"/><Relationship Id="rId9" Type="http://schemas.openxmlformats.org/officeDocument/2006/relationships/image" Target="../media/image229.jpeg"/></Relationships>
</file>

<file path=ppt/slides/_rels/slide39.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235.png"/><Relationship Id="rId5" Type="http://schemas.openxmlformats.org/officeDocument/2006/relationships/image" Target="../media/image234.png"/><Relationship Id="rId4" Type="http://schemas.openxmlformats.org/officeDocument/2006/relationships/image" Target="../media/image233.png"/></Relationships>
</file>

<file path=ppt/slides/_rels/slide4.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10" Type="http://schemas.openxmlformats.org/officeDocument/2006/relationships/image" Target="../media/image23.jpeg"/><Relationship Id="rId4" Type="http://schemas.openxmlformats.org/officeDocument/2006/relationships/image" Target="../media/image17.jpeg"/><Relationship Id="rId9" Type="http://schemas.openxmlformats.org/officeDocument/2006/relationships/image" Target="../media/image22.jpeg"/></Relationships>
</file>

<file path=ppt/slides/_rels/slide40.xml.rels><?xml version="1.0" encoding="UTF-8" standalone="yes"?>
<Relationships xmlns="http://schemas.openxmlformats.org/package/2006/relationships"><Relationship Id="rId3" Type="http://schemas.openxmlformats.org/officeDocument/2006/relationships/image" Target="../media/image236.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237.png"/></Relationships>
</file>

<file path=ppt/slides/_rels/slide41.xml.rels><?xml version="1.0" encoding="UTF-8" standalone="yes"?>
<Relationships xmlns="http://schemas.openxmlformats.org/package/2006/relationships"><Relationship Id="rId3" Type="http://schemas.openxmlformats.org/officeDocument/2006/relationships/image" Target="../media/image238.jpe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240.jpeg"/><Relationship Id="rId4" Type="http://schemas.openxmlformats.org/officeDocument/2006/relationships/image" Target="../media/image239.jpeg"/></Relationships>
</file>

<file path=ppt/slides/_rels/slide42.xml.rels><?xml version="1.0" encoding="UTF-8" standalone="yes"?>
<Relationships xmlns="http://schemas.openxmlformats.org/package/2006/relationships"><Relationship Id="rId8" Type="http://schemas.openxmlformats.org/officeDocument/2006/relationships/image" Target="../media/image246.jpeg"/><Relationship Id="rId3" Type="http://schemas.openxmlformats.org/officeDocument/2006/relationships/image" Target="../media/image241.jpeg"/><Relationship Id="rId7" Type="http://schemas.openxmlformats.org/officeDocument/2006/relationships/image" Target="../media/image245.jpe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244.jpeg"/><Relationship Id="rId5" Type="http://schemas.openxmlformats.org/officeDocument/2006/relationships/image" Target="../media/image243.jpeg"/><Relationship Id="rId4" Type="http://schemas.openxmlformats.org/officeDocument/2006/relationships/image" Target="../media/image242.jpeg"/></Relationships>
</file>

<file path=ppt/slides/_rels/slide43.xml.rels><?xml version="1.0" encoding="UTF-8" standalone="yes"?>
<Relationships xmlns="http://schemas.openxmlformats.org/package/2006/relationships"><Relationship Id="rId8" Type="http://schemas.openxmlformats.org/officeDocument/2006/relationships/image" Target="../media/image252.jpeg"/><Relationship Id="rId13" Type="http://schemas.openxmlformats.org/officeDocument/2006/relationships/image" Target="../media/image257.jpeg"/><Relationship Id="rId3" Type="http://schemas.openxmlformats.org/officeDocument/2006/relationships/image" Target="../media/image247.jpeg"/><Relationship Id="rId7" Type="http://schemas.openxmlformats.org/officeDocument/2006/relationships/image" Target="../media/image251.jpeg"/><Relationship Id="rId12" Type="http://schemas.openxmlformats.org/officeDocument/2006/relationships/image" Target="../media/image256.jpeg"/><Relationship Id="rId2" Type="http://schemas.openxmlformats.org/officeDocument/2006/relationships/notesSlide" Target="../notesSlides/notesSlide43.xml"/><Relationship Id="rId16" Type="http://schemas.openxmlformats.org/officeDocument/2006/relationships/image" Target="../media/image260.jpeg"/><Relationship Id="rId1" Type="http://schemas.openxmlformats.org/officeDocument/2006/relationships/slideLayout" Target="../slideLayouts/slideLayout2.xml"/><Relationship Id="rId6" Type="http://schemas.openxmlformats.org/officeDocument/2006/relationships/image" Target="../media/image250.jpeg"/><Relationship Id="rId11" Type="http://schemas.openxmlformats.org/officeDocument/2006/relationships/image" Target="../media/image255.jpeg"/><Relationship Id="rId5" Type="http://schemas.openxmlformats.org/officeDocument/2006/relationships/image" Target="../media/image249.jpeg"/><Relationship Id="rId15" Type="http://schemas.openxmlformats.org/officeDocument/2006/relationships/image" Target="../media/image259.jpeg"/><Relationship Id="rId10" Type="http://schemas.openxmlformats.org/officeDocument/2006/relationships/image" Target="../media/image254.jpeg"/><Relationship Id="rId4" Type="http://schemas.openxmlformats.org/officeDocument/2006/relationships/image" Target="../media/image248.jpeg"/><Relationship Id="rId9" Type="http://schemas.openxmlformats.org/officeDocument/2006/relationships/image" Target="../media/image253.jpeg"/><Relationship Id="rId14" Type="http://schemas.openxmlformats.org/officeDocument/2006/relationships/image" Target="../media/image258.jpeg"/></Relationships>
</file>

<file path=ppt/slides/_rels/slide44.xml.rels><?xml version="1.0" encoding="UTF-8" standalone="yes"?>
<Relationships xmlns="http://schemas.openxmlformats.org/package/2006/relationships"><Relationship Id="rId3" Type="http://schemas.openxmlformats.org/officeDocument/2006/relationships/image" Target="../media/image261.jpe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264.jpeg"/><Relationship Id="rId5" Type="http://schemas.openxmlformats.org/officeDocument/2006/relationships/image" Target="../media/image263.jpeg"/><Relationship Id="rId4" Type="http://schemas.openxmlformats.org/officeDocument/2006/relationships/image" Target="../media/image262.jpeg"/></Relationships>
</file>

<file path=ppt/slides/_rels/slide45.xml.rels><?xml version="1.0" encoding="UTF-8" standalone="yes"?>
<Relationships xmlns="http://schemas.openxmlformats.org/package/2006/relationships"><Relationship Id="rId8" Type="http://schemas.openxmlformats.org/officeDocument/2006/relationships/image" Target="../media/image270.jpeg"/><Relationship Id="rId13" Type="http://schemas.openxmlformats.org/officeDocument/2006/relationships/image" Target="../media/image275.jpeg"/><Relationship Id="rId18" Type="http://schemas.openxmlformats.org/officeDocument/2006/relationships/image" Target="../media/image280.jpeg"/><Relationship Id="rId3" Type="http://schemas.openxmlformats.org/officeDocument/2006/relationships/image" Target="../media/image265.jpeg"/><Relationship Id="rId7" Type="http://schemas.openxmlformats.org/officeDocument/2006/relationships/image" Target="../media/image269.jpeg"/><Relationship Id="rId12" Type="http://schemas.openxmlformats.org/officeDocument/2006/relationships/image" Target="../media/image274.jpeg"/><Relationship Id="rId17" Type="http://schemas.openxmlformats.org/officeDocument/2006/relationships/image" Target="../media/image279.jpeg"/><Relationship Id="rId2" Type="http://schemas.openxmlformats.org/officeDocument/2006/relationships/notesSlide" Target="../notesSlides/notesSlide45.xml"/><Relationship Id="rId16" Type="http://schemas.openxmlformats.org/officeDocument/2006/relationships/image" Target="../media/image278.jpeg"/><Relationship Id="rId1" Type="http://schemas.openxmlformats.org/officeDocument/2006/relationships/slideLayout" Target="../slideLayouts/slideLayout2.xml"/><Relationship Id="rId6" Type="http://schemas.openxmlformats.org/officeDocument/2006/relationships/image" Target="../media/image268.jpeg"/><Relationship Id="rId11" Type="http://schemas.openxmlformats.org/officeDocument/2006/relationships/image" Target="../media/image273.jpeg"/><Relationship Id="rId5" Type="http://schemas.openxmlformats.org/officeDocument/2006/relationships/image" Target="../media/image267.jpeg"/><Relationship Id="rId15" Type="http://schemas.openxmlformats.org/officeDocument/2006/relationships/image" Target="../media/image277.jpeg"/><Relationship Id="rId10" Type="http://schemas.openxmlformats.org/officeDocument/2006/relationships/image" Target="../media/image272.jpeg"/><Relationship Id="rId19" Type="http://schemas.openxmlformats.org/officeDocument/2006/relationships/image" Target="../media/image281.jpeg"/><Relationship Id="rId4" Type="http://schemas.openxmlformats.org/officeDocument/2006/relationships/image" Target="../media/image266.jpeg"/><Relationship Id="rId9" Type="http://schemas.openxmlformats.org/officeDocument/2006/relationships/image" Target="../media/image271.jpeg"/><Relationship Id="rId14" Type="http://schemas.openxmlformats.org/officeDocument/2006/relationships/image" Target="../media/image276.jpeg"/></Relationships>
</file>

<file path=ppt/slides/_rels/slide46.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282.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284.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283.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12" Type="http://schemas.openxmlformats.org/officeDocument/2006/relationships/image" Target="../media/image3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7.jpeg"/><Relationship Id="rId11" Type="http://schemas.openxmlformats.org/officeDocument/2006/relationships/image" Target="../media/image32.jpeg"/><Relationship Id="rId5" Type="http://schemas.openxmlformats.org/officeDocument/2006/relationships/image" Target="../media/image26.jpeg"/><Relationship Id="rId10" Type="http://schemas.openxmlformats.org/officeDocument/2006/relationships/image" Target="../media/image31.jpeg"/><Relationship Id="rId4" Type="http://schemas.openxmlformats.org/officeDocument/2006/relationships/image" Target="../media/image25.jpeg"/><Relationship Id="rId9" Type="http://schemas.openxmlformats.org/officeDocument/2006/relationships/image" Target="../media/image30.jpeg"/></Relationships>
</file>

<file path=ppt/slides/_rels/slide6.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 Id="rId9" Type="http://schemas.openxmlformats.org/officeDocument/2006/relationships/image" Target="../media/image40.jpeg"/></Relationships>
</file>

<file path=ppt/slides/_rels/slide7.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4.jpeg"/><Relationship Id="rId11" Type="http://schemas.openxmlformats.org/officeDocument/2006/relationships/image" Target="../media/image49.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jpeg"/><Relationship Id="rId9" Type="http://schemas.openxmlformats.org/officeDocument/2006/relationships/image" Target="../media/image47.jpeg"/></Relationships>
</file>

<file path=ppt/slides/_rels/slide8.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60.jpeg"/><Relationship Id="rId18" Type="http://schemas.openxmlformats.org/officeDocument/2006/relationships/image" Target="../media/image65.jpeg"/><Relationship Id="rId3" Type="http://schemas.openxmlformats.org/officeDocument/2006/relationships/image" Target="../media/image50.png"/><Relationship Id="rId21" Type="http://schemas.openxmlformats.org/officeDocument/2006/relationships/image" Target="../media/image68.jpeg"/><Relationship Id="rId7" Type="http://schemas.openxmlformats.org/officeDocument/2006/relationships/image" Target="../media/image54.jpeg"/><Relationship Id="rId12" Type="http://schemas.openxmlformats.org/officeDocument/2006/relationships/image" Target="../media/image59.jpeg"/><Relationship Id="rId17" Type="http://schemas.openxmlformats.org/officeDocument/2006/relationships/image" Target="../media/image64.jpeg"/><Relationship Id="rId2" Type="http://schemas.openxmlformats.org/officeDocument/2006/relationships/notesSlide" Target="../notesSlides/notesSlide8.xml"/><Relationship Id="rId16" Type="http://schemas.openxmlformats.org/officeDocument/2006/relationships/image" Target="../media/image63.jpeg"/><Relationship Id="rId20" Type="http://schemas.openxmlformats.org/officeDocument/2006/relationships/image" Target="../media/image67.jpeg"/><Relationship Id="rId1" Type="http://schemas.openxmlformats.org/officeDocument/2006/relationships/slideLayout" Target="../slideLayouts/slideLayout2.xml"/><Relationship Id="rId6" Type="http://schemas.openxmlformats.org/officeDocument/2006/relationships/image" Target="../media/image53.png"/><Relationship Id="rId11" Type="http://schemas.openxmlformats.org/officeDocument/2006/relationships/image" Target="../media/image58.jpeg"/><Relationship Id="rId5" Type="http://schemas.openxmlformats.org/officeDocument/2006/relationships/image" Target="../media/image52.jpeg"/><Relationship Id="rId15" Type="http://schemas.openxmlformats.org/officeDocument/2006/relationships/image" Target="../media/image62.jpeg"/><Relationship Id="rId10" Type="http://schemas.openxmlformats.org/officeDocument/2006/relationships/image" Target="../media/image57.jpeg"/><Relationship Id="rId19" Type="http://schemas.openxmlformats.org/officeDocument/2006/relationships/image" Target="../media/image66.jpeg"/><Relationship Id="rId4" Type="http://schemas.openxmlformats.org/officeDocument/2006/relationships/image" Target="../media/image51.jpeg"/><Relationship Id="rId9" Type="http://schemas.openxmlformats.org/officeDocument/2006/relationships/image" Target="../media/image56.jpeg"/><Relationship Id="rId14" Type="http://schemas.openxmlformats.org/officeDocument/2006/relationships/image" Target="../media/image61.jpeg"/><Relationship Id="rId22" Type="http://schemas.openxmlformats.org/officeDocument/2006/relationships/image" Target="../media/image69.png"/></Relationships>
</file>

<file path=ppt/slides/_rels/slide9.xml.rels><?xml version="1.0" encoding="UTF-8" standalone="yes"?>
<Relationships xmlns="http://schemas.openxmlformats.org/package/2006/relationships"><Relationship Id="rId3" Type="http://schemas.openxmlformats.org/officeDocument/2006/relationships/image" Target="../media/image70.jpeg"/><Relationship Id="rId7" Type="http://schemas.openxmlformats.org/officeDocument/2006/relationships/image" Target="../media/image7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756171" y="3573016"/>
            <a:ext cx="1031096" cy="711796"/>
            <a:chOff x="-25577" y="-3482974"/>
            <a:chExt cx="1031096" cy="711796"/>
          </a:xfrm>
        </p:grpSpPr>
        <p:sp>
          <p:nvSpPr>
            <p:cNvPr id="28" name="Oval 16"/>
            <p:cNvSpPr>
              <a:spLocks noChangeArrowheads="1"/>
            </p:cNvSpPr>
            <p:nvPr/>
          </p:nvSpPr>
          <p:spPr bwMode="auto">
            <a:xfrm>
              <a:off x="-25577" y="-3482974"/>
              <a:ext cx="295999" cy="295999"/>
            </a:xfrm>
            <a:prstGeom prst="frame">
              <a:avLst/>
            </a:prstGeom>
            <a:solidFill>
              <a:schemeClr val="tx2">
                <a:lumMod val="20000"/>
                <a:lumOff val="80000"/>
              </a:schemeClr>
            </a:solid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sp>
          <p:nvSpPr>
            <p:cNvPr id="29" name="Oval 17"/>
            <p:cNvSpPr>
              <a:spLocks noChangeArrowheads="1"/>
            </p:cNvSpPr>
            <p:nvPr/>
          </p:nvSpPr>
          <p:spPr bwMode="auto">
            <a:xfrm>
              <a:off x="394471" y="-3225259"/>
              <a:ext cx="454081" cy="454081"/>
            </a:xfrm>
            <a:prstGeom prst="frame">
              <a:avLst/>
            </a:prstGeom>
            <a:solidFill>
              <a:schemeClr val="tx2">
                <a:lumMod val="20000"/>
                <a:lumOff val="80000"/>
              </a:schemeClr>
            </a:solid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sp>
          <p:nvSpPr>
            <p:cNvPr id="30" name="Oval 3"/>
            <p:cNvSpPr>
              <a:spLocks noChangeArrowheads="1"/>
            </p:cNvSpPr>
            <p:nvPr/>
          </p:nvSpPr>
          <p:spPr bwMode="auto">
            <a:xfrm>
              <a:off x="684883" y="-3400884"/>
              <a:ext cx="320636" cy="320636"/>
            </a:xfrm>
            <a:prstGeom prst="frame">
              <a:avLst/>
            </a:prstGeom>
            <a:solidFill>
              <a:schemeClr val="tx2">
                <a:lumMod val="20000"/>
                <a:lumOff val="80000"/>
              </a:schemeClr>
            </a:solid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grpSp>
      <p:sp>
        <p:nvSpPr>
          <p:cNvPr id="31" name="矩形 30"/>
          <p:cNvSpPr/>
          <p:nvPr/>
        </p:nvSpPr>
        <p:spPr>
          <a:xfrm>
            <a:off x="935645" y="826709"/>
            <a:ext cx="576262" cy="4411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3344473" y="4263479"/>
            <a:ext cx="6052658" cy="477054"/>
          </a:xfrm>
          <a:prstGeom prst="rect">
            <a:avLst/>
          </a:prstGeom>
          <a:noFill/>
        </p:spPr>
        <p:txBody>
          <a:bodyPr wrap="square" rtlCol="0">
            <a:spAutoFit/>
          </a:bodyPr>
          <a:lstStyle/>
          <a:p>
            <a:pPr algn="r"/>
            <a:r>
              <a:rPr lang="zh-CN" altLang="en-US" sz="2500" dirty="0">
                <a:solidFill>
                  <a:schemeClr val="bg1">
                    <a:lumMod val="50000"/>
                  </a:schemeClr>
                </a:solidFill>
                <a:latin typeface="微软雅黑" pitchFamily="34" charset="-122"/>
                <a:ea typeface="微软雅黑" pitchFamily="34" charset="-122"/>
              </a:rPr>
              <a:t>公司介绍  产品宣传  品牌展示   企业文化  </a:t>
            </a:r>
          </a:p>
        </p:txBody>
      </p:sp>
      <p:sp>
        <p:nvSpPr>
          <p:cNvPr id="33" name="TextBox 32"/>
          <p:cNvSpPr txBox="1"/>
          <p:nvPr/>
        </p:nvSpPr>
        <p:spPr>
          <a:xfrm>
            <a:off x="1908299" y="3356992"/>
            <a:ext cx="8740086" cy="938719"/>
          </a:xfrm>
          <a:prstGeom prst="rect">
            <a:avLst/>
          </a:prstGeom>
          <a:noFill/>
        </p:spPr>
        <p:txBody>
          <a:bodyPr wrap="square" rtlCol="0">
            <a:spAutoFit/>
          </a:bodyPr>
          <a:lstStyle/>
          <a:p>
            <a:pPr algn="r"/>
            <a:r>
              <a:rPr lang="zh-CN" altLang="en-US" sz="5500" b="1" dirty="0">
                <a:solidFill>
                  <a:schemeClr val="tx1">
                    <a:lumMod val="75000"/>
                    <a:lumOff val="25000"/>
                  </a:schemeClr>
                </a:solidFill>
                <a:latin typeface="微软雅黑" pitchFamily="34" charset="-122"/>
                <a:ea typeface="微软雅黑" pitchFamily="34" charset="-122"/>
              </a:rPr>
              <a:t>企业画册图片展示</a:t>
            </a:r>
            <a:r>
              <a:rPr lang="en-US" altLang="zh-CN" sz="5500" b="1" dirty="0">
                <a:solidFill>
                  <a:schemeClr val="tx1">
                    <a:lumMod val="75000"/>
                    <a:lumOff val="25000"/>
                  </a:schemeClr>
                </a:solidFill>
                <a:latin typeface="微软雅黑" pitchFamily="34" charset="-122"/>
                <a:ea typeface="微软雅黑" pitchFamily="34" charset="-122"/>
              </a:rPr>
              <a:t>PPT</a:t>
            </a:r>
            <a:r>
              <a:rPr lang="zh-CN" altLang="en-US" sz="5500" b="1" dirty="0">
                <a:solidFill>
                  <a:schemeClr val="tx1">
                    <a:lumMod val="75000"/>
                    <a:lumOff val="25000"/>
                  </a:schemeClr>
                </a:solidFill>
                <a:latin typeface="微软雅黑" pitchFamily="34" charset="-122"/>
                <a:ea typeface="微软雅黑" pitchFamily="34" charset="-122"/>
              </a:rPr>
              <a:t>模板</a:t>
            </a:r>
          </a:p>
        </p:txBody>
      </p:sp>
      <p:sp>
        <p:nvSpPr>
          <p:cNvPr id="34" name="TextBox 33"/>
          <p:cNvSpPr txBox="1"/>
          <p:nvPr/>
        </p:nvSpPr>
        <p:spPr>
          <a:xfrm>
            <a:off x="4212555" y="1002794"/>
            <a:ext cx="1906020" cy="553998"/>
          </a:xfrm>
          <a:prstGeom prst="rect">
            <a:avLst/>
          </a:prstGeom>
          <a:noFill/>
        </p:spPr>
        <p:txBody>
          <a:bodyPr wrap="square" rtlCol="0">
            <a:spAutoFit/>
          </a:bodyPr>
          <a:lstStyle/>
          <a:p>
            <a:pPr algn="r"/>
            <a:r>
              <a:rPr lang="en-US" altLang="zh-CN" sz="3000" dirty="0">
                <a:solidFill>
                  <a:schemeClr val="bg1">
                    <a:lumMod val="50000"/>
                  </a:schemeClr>
                </a:solidFill>
                <a:latin typeface="微软雅黑" pitchFamily="34" charset="-122"/>
                <a:ea typeface="微软雅黑" pitchFamily="34" charset="-122"/>
              </a:rPr>
              <a:t>LOGO     </a:t>
            </a:r>
          </a:p>
        </p:txBody>
      </p:sp>
      <p:sp>
        <p:nvSpPr>
          <p:cNvPr id="35" name="TextBox 34"/>
          <p:cNvSpPr txBox="1"/>
          <p:nvPr/>
        </p:nvSpPr>
        <p:spPr>
          <a:xfrm>
            <a:off x="5996778" y="1084674"/>
            <a:ext cx="2452451" cy="400110"/>
          </a:xfrm>
          <a:prstGeom prst="rect">
            <a:avLst/>
          </a:prstGeom>
          <a:noFill/>
        </p:spPr>
        <p:txBody>
          <a:bodyPr wrap="square" rtlCol="0">
            <a:spAutoFit/>
          </a:bodyPr>
          <a:lstStyle/>
          <a:p>
            <a:pPr algn="r"/>
            <a:r>
              <a:rPr lang="zh-CN" altLang="en-US" sz="2000" dirty="0">
                <a:solidFill>
                  <a:schemeClr val="tx1">
                    <a:lumMod val="50000"/>
                    <a:lumOff val="50000"/>
                  </a:schemeClr>
                </a:solidFill>
                <a:latin typeface="微软雅黑" pitchFamily="34" charset="-122"/>
                <a:ea typeface="微软雅黑" pitchFamily="34" charset="-122"/>
              </a:rPr>
              <a:t>点击添加公司名称</a:t>
            </a:r>
          </a:p>
        </p:txBody>
      </p:sp>
      <p:sp>
        <p:nvSpPr>
          <p:cNvPr id="36" name="矩形 35"/>
          <p:cNvSpPr/>
          <p:nvPr/>
        </p:nvSpPr>
        <p:spPr>
          <a:xfrm>
            <a:off x="2214474" y="261442"/>
            <a:ext cx="1450599" cy="12617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pic>
        <p:nvPicPr>
          <p:cNvPr id="37" name="Picture 3" descr="E:\企业文化\企业文化图片\PNG\0 (18).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73002" y="836712"/>
            <a:ext cx="987625" cy="698486"/>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11130647" y="1892472"/>
            <a:ext cx="1470928" cy="119714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sp>
        <p:nvSpPr>
          <p:cNvPr id="39" name="矩形 38"/>
          <p:cNvSpPr/>
          <p:nvPr/>
        </p:nvSpPr>
        <p:spPr>
          <a:xfrm>
            <a:off x="0" y="1892472"/>
            <a:ext cx="5294333" cy="1197145"/>
          </a:xfrm>
          <a:prstGeom prst="rect">
            <a:avLst/>
          </a:prstGeom>
          <a:solidFill>
            <a:srgbClr val="00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pic>
        <p:nvPicPr>
          <p:cNvPr id="40" name="Picture 4" descr="E:\企业文化\企业文化图片\小图图\01 (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50197" y="1897762"/>
            <a:ext cx="1987084" cy="1191857"/>
          </a:xfrm>
          <a:prstGeom prst="rect">
            <a:avLst/>
          </a:prstGeom>
          <a:noFill/>
          <a:extLst>
            <a:ext uri="{909E8E84-426E-40DD-AFC4-6F175D3DCCD1}">
              <a14:hiddenFill xmlns:a14="http://schemas.microsoft.com/office/drawing/2010/main">
                <a:solidFill>
                  <a:srgbClr val="FFFFFF"/>
                </a:solidFill>
              </a14:hiddenFill>
            </a:ext>
          </a:extLst>
        </p:spPr>
      </p:pic>
      <p:sp>
        <p:nvSpPr>
          <p:cNvPr id="41" name="文本框 27"/>
          <p:cNvSpPr txBox="1"/>
          <p:nvPr/>
        </p:nvSpPr>
        <p:spPr>
          <a:xfrm>
            <a:off x="430184" y="2370579"/>
            <a:ext cx="3727557" cy="246221"/>
          </a:xfrm>
          <a:prstGeom prst="rect">
            <a:avLst/>
          </a:prstGeom>
          <a:noFill/>
        </p:spPr>
        <p:txBody>
          <a:bodyPr wrap="square" rtlCol="0">
            <a:spAutoFit/>
          </a:bodyPr>
          <a:lstStyle/>
          <a:p>
            <a:pPr algn="dist"/>
            <a:r>
              <a:rPr lang="en-US" altLang="zh-CN" sz="1000" dirty="0">
                <a:solidFill>
                  <a:schemeClr val="bg1"/>
                </a:solidFill>
                <a:latin typeface="ITC Avant Garde Std Bk" panose="020B0502020202020204" pitchFamily="34" charset="0"/>
              </a:rPr>
              <a:t>BUSINESS POWERPOINT</a:t>
            </a:r>
            <a:endParaRPr lang="zh-CN" altLang="en-US" sz="1000" dirty="0">
              <a:solidFill>
                <a:schemeClr val="bg1"/>
              </a:solidFill>
              <a:latin typeface="ITC Avant Garde Std Bk" panose="020B0502020202020204" pitchFamily="34" charset="0"/>
            </a:endParaRPr>
          </a:p>
        </p:txBody>
      </p:sp>
      <p:pic>
        <p:nvPicPr>
          <p:cNvPr id="42" name="Picture 5" descr="E:\企业文化\企业文化图片\小图图\01 (20).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385505" y="1897762"/>
            <a:ext cx="1788098" cy="119185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6" descr="E:\企业文化\企业文化图片\8765676 (1).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224627" y="1892472"/>
            <a:ext cx="1855220" cy="1197145"/>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a:off x="1494642" y="1267813"/>
            <a:ext cx="1152524" cy="1044116"/>
          </a:xfrm>
          <a:prstGeom prst="rect">
            <a:avLst/>
          </a:prstGeom>
          <a:solidFill>
            <a:schemeClr val="tx2">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33743" y="2100047"/>
            <a:ext cx="396441" cy="423764"/>
          </a:xfrm>
          <a:prstGeom prst="rect">
            <a:avLst/>
          </a:prstGeom>
          <a:solidFill>
            <a:schemeClr val="bg1">
              <a:lumMod val="9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sp>
        <p:nvSpPr>
          <p:cNvPr id="46" name="矩形 45"/>
          <p:cNvSpPr/>
          <p:nvPr/>
        </p:nvSpPr>
        <p:spPr>
          <a:xfrm>
            <a:off x="4157741" y="1892472"/>
            <a:ext cx="1136592" cy="1197147"/>
          </a:xfrm>
          <a:prstGeom prst="rect">
            <a:avLst/>
          </a:prstGeom>
          <a:solidFill>
            <a:srgbClr val="92D05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grpSp>
        <p:nvGrpSpPr>
          <p:cNvPr id="47" name="组合 46"/>
          <p:cNvGrpSpPr/>
          <p:nvPr/>
        </p:nvGrpSpPr>
        <p:grpSpPr>
          <a:xfrm>
            <a:off x="1" y="5096524"/>
            <a:ext cx="12601574" cy="105177"/>
            <a:chOff x="0" y="532828"/>
            <a:chExt cx="759125" cy="568897"/>
          </a:xfrm>
        </p:grpSpPr>
        <p:sp>
          <p:nvSpPr>
            <p:cNvPr id="48" name="矩形 47"/>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7116566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250"/>
                                        <p:tgtEl>
                                          <p:spTgt spid="45"/>
                                        </p:tgtEl>
                                      </p:cBhvr>
                                    </p:animEffect>
                                    <p:anim calcmode="lin" valueType="num">
                                      <p:cBhvr>
                                        <p:cTn id="14" dur="250" fill="hold"/>
                                        <p:tgtEl>
                                          <p:spTgt spid="45"/>
                                        </p:tgtEl>
                                        <p:attrNameLst>
                                          <p:attrName>ppt_x</p:attrName>
                                        </p:attrNameLst>
                                      </p:cBhvr>
                                      <p:tavLst>
                                        <p:tav tm="0">
                                          <p:val>
                                            <p:strVal val="#ppt_x"/>
                                          </p:val>
                                        </p:tav>
                                        <p:tav tm="100000">
                                          <p:val>
                                            <p:strVal val="#ppt_x"/>
                                          </p:val>
                                        </p:tav>
                                      </p:tavLst>
                                    </p:anim>
                                    <p:anim calcmode="lin" valueType="num">
                                      <p:cBhvr>
                                        <p:cTn id="15" dur="25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250"/>
                                        <p:tgtEl>
                                          <p:spTgt spid="44"/>
                                        </p:tgtEl>
                                      </p:cBhvr>
                                    </p:animEffect>
                                    <p:anim calcmode="lin" valueType="num">
                                      <p:cBhvr>
                                        <p:cTn id="20" dur="250" fill="hold"/>
                                        <p:tgtEl>
                                          <p:spTgt spid="44"/>
                                        </p:tgtEl>
                                        <p:attrNameLst>
                                          <p:attrName>ppt_x</p:attrName>
                                        </p:attrNameLst>
                                      </p:cBhvr>
                                      <p:tavLst>
                                        <p:tav tm="0">
                                          <p:val>
                                            <p:strVal val="#ppt_x"/>
                                          </p:val>
                                        </p:tav>
                                        <p:tav tm="100000">
                                          <p:val>
                                            <p:strVal val="#ppt_x"/>
                                          </p:val>
                                        </p:tav>
                                      </p:tavLst>
                                    </p:anim>
                                    <p:anim calcmode="lin" valueType="num">
                                      <p:cBhvr>
                                        <p:cTn id="21" dur="25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250"/>
                                        <p:tgtEl>
                                          <p:spTgt spid="31"/>
                                        </p:tgtEl>
                                      </p:cBhvr>
                                    </p:animEffect>
                                    <p:anim calcmode="lin" valueType="num">
                                      <p:cBhvr>
                                        <p:cTn id="26" dur="250" fill="hold"/>
                                        <p:tgtEl>
                                          <p:spTgt spid="31"/>
                                        </p:tgtEl>
                                        <p:attrNameLst>
                                          <p:attrName>ppt_x</p:attrName>
                                        </p:attrNameLst>
                                      </p:cBhvr>
                                      <p:tavLst>
                                        <p:tav tm="0">
                                          <p:val>
                                            <p:strVal val="#ppt_x"/>
                                          </p:val>
                                        </p:tav>
                                        <p:tav tm="100000">
                                          <p:val>
                                            <p:strVal val="#ppt_x"/>
                                          </p:val>
                                        </p:tav>
                                      </p:tavLst>
                                    </p:anim>
                                    <p:anim calcmode="lin" valueType="num">
                                      <p:cBhvr>
                                        <p:cTn id="27" dur="250" fill="hold"/>
                                        <p:tgtEl>
                                          <p:spTgt spid="31"/>
                                        </p:tgtEl>
                                        <p:attrNameLst>
                                          <p:attrName>ppt_y</p:attrName>
                                        </p:attrNameLst>
                                      </p:cBhvr>
                                      <p:tavLst>
                                        <p:tav tm="0">
                                          <p:val>
                                            <p:strVal val="#ppt_y+.1"/>
                                          </p:val>
                                        </p:tav>
                                        <p:tav tm="100000">
                                          <p:val>
                                            <p:strVal val="#ppt_y"/>
                                          </p:val>
                                        </p:tav>
                                      </p:tavLst>
                                    </p:anim>
                                  </p:childTnLst>
                                </p:cTn>
                              </p:par>
                            </p:childTnLst>
                          </p:cTn>
                        </p:par>
                        <p:par>
                          <p:cTn id="28" fill="hold">
                            <p:stCondLst>
                              <p:cond delay="1250"/>
                            </p:stCondLst>
                            <p:childTnLst>
                              <p:par>
                                <p:cTn id="29" presetID="42"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300"/>
                                        <p:tgtEl>
                                          <p:spTgt spid="36"/>
                                        </p:tgtEl>
                                      </p:cBhvr>
                                    </p:animEffect>
                                    <p:anim calcmode="lin" valueType="num">
                                      <p:cBhvr>
                                        <p:cTn id="32" dur="300" fill="hold"/>
                                        <p:tgtEl>
                                          <p:spTgt spid="36"/>
                                        </p:tgtEl>
                                        <p:attrNameLst>
                                          <p:attrName>ppt_x</p:attrName>
                                        </p:attrNameLst>
                                      </p:cBhvr>
                                      <p:tavLst>
                                        <p:tav tm="0">
                                          <p:val>
                                            <p:strVal val="#ppt_x"/>
                                          </p:val>
                                        </p:tav>
                                        <p:tav tm="100000">
                                          <p:val>
                                            <p:strVal val="#ppt_x"/>
                                          </p:val>
                                        </p:tav>
                                      </p:tavLst>
                                    </p:anim>
                                    <p:anim calcmode="lin" valueType="num">
                                      <p:cBhvr>
                                        <p:cTn id="33" dur="3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1550"/>
                            </p:stCondLst>
                            <p:childTnLst>
                              <p:par>
                                <p:cTn id="35" presetID="42" presetClass="entr" presetSubtype="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250"/>
                                        <p:tgtEl>
                                          <p:spTgt spid="46"/>
                                        </p:tgtEl>
                                      </p:cBhvr>
                                    </p:animEffect>
                                    <p:anim calcmode="lin" valueType="num">
                                      <p:cBhvr>
                                        <p:cTn id="38" dur="250" fill="hold"/>
                                        <p:tgtEl>
                                          <p:spTgt spid="46"/>
                                        </p:tgtEl>
                                        <p:attrNameLst>
                                          <p:attrName>ppt_x</p:attrName>
                                        </p:attrNameLst>
                                      </p:cBhvr>
                                      <p:tavLst>
                                        <p:tav tm="0">
                                          <p:val>
                                            <p:strVal val="#ppt_x"/>
                                          </p:val>
                                        </p:tav>
                                        <p:tav tm="100000">
                                          <p:val>
                                            <p:strVal val="#ppt_x"/>
                                          </p:val>
                                        </p:tav>
                                      </p:tavLst>
                                    </p:anim>
                                    <p:anim calcmode="lin" valueType="num">
                                      <p:cBhvr>
                                        <p:cTn id="39" dur="250" fill="hold"/>
                                        <p:tgtEl>
                                          <p:spTgt spid="46"/>
                                        </p:tgtEl>
                                        <p:attrNameLst>
                                          <p:attrName>ppt_y</p:attrName>
                                        </p:attrNameLst>
                                      </p:cBhvr>
                                      <p:tavLst>
                                        <p:tav tm="0">
                                          <p:val>
                                            <p:strVal val="#ppt_y+.1"/>
                                          </p:val>
                                        </p:tav>
                                        <p:tav tm="100000">
                                          <p:val>
                                            <p:strVal val="#ppt_y"/>
                                          </p:val>
                                        </p:tav>
                                      </p:tavLst>
                                    </p:anim>
                                  </p:childTnLst>
                                </p:cTn>
                              </p:par>
                            </p:childTnLst>
                          </p:cTn>
                        </p:par>
                        <p:par>
                          <p:cTn id="40" fill="hold">
                            <p:stCondLst>
                              <p:cond delay="1800"/>
                            </p:stCondLst>
                            <p:childTnLst>
                              <p:par>
                                <p:cTn id="41" presetID="42" presetClass="entr" presetSubtype="0"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250"/>
                                        <p:tgtEl>
                                          <p:spTgt spid="40"/>
                                        </p:tgtEl>
                                      </p:cBhvr>
                                    </p:animEffec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1"/>
                                          </p:val>
                                        </p:tav>
                                        <p:tav tm="100000">
                                          <p:val>
                                            <p:strVal val="#ppt_y"/>
                                          </p:val>
                                        </p:tav>
                                      </p:tavLst>
                                    </p:anim>
                                  </p:childTnLst>
                                </p:cTn>
                              </p:par>
                            </p:childTnLst>
                          </p:cTn>
                        </p:par>
                        <p:par>
                          <p:cTn id="46" fill="hold">
                            <p:stCondLst>
                              <p:cond delay="2050"/>
                            </p:stCondLst>
                            <p:childTnLst>
                              <p:par>
                                <p:cTn id="47" presetID="42" presetClass="entr" presetSubtype="0"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250"/>
                                        <p:tgtEl>
                                          <p:spTgt spid="42"/>
                                        </p:tgtEl>
                                      </p:cBhvr>
                                    </p:animEffect>
                                    <p:anim calcmode="lin" valueType="num">
                                      <p:cBhvr>
                                        <p:cTn id="50" dur="250" fill="hold"/>
                                        <p:tgtEl>
                                          <p:spTgt spid="42"/>
                                        </p:tgtEl>
                                        <p:attrNameLst>
                                          <p:attrName>ppt_x</p:attrName>
                                        </p:attrNameLst>
                                      </p:cBhvr>
                                      <p:tavLst>
                                        <p:tav tm="0">
                                          <p:val>
                                            <p:strVal val="#ppt_x"/>
                                          </p:val>
                                        </p:tav>
                                        <p:tav tm="100000">
                                          <p:val>
                                            <p:strVal val="#ppt_x"/>
                                          </p:val>
                                        </p:tav>
                                      </p:tavLst>
                                    </p:anim>
                                    <p:anim calcmode="lin" valueType="num">
                                      <p:cBhvr>
                                        <p:cTn id="51" dur="250" fill="hold"/>
                                        <p:tgtEl>
                                          <p:spTgt spid="42"/>
                                        </p:tgtEl>
                                        <p:attrNameLst>
                                          <p:attrName>ppt_y</p:attrName>
                                        </p:attrNameLst>
                                      </p:cBhvr>
                                      <p:tavLst>
                                        <p:tav tm="0">
                                          <p:val>
                                            <p:strVal val="#ppt_y+.1"/>
                                          </p:val>
                                        </p:tav>
                                        <p:tav tm="100000">
                                          <p:val>
                                            <p:strVal val="#ppt_y"/>
                                          </p:val>
                                        </p:tav>
                                      </p:tavLst>
                                    </p:anim>
                                  </p:childTnLst>
                                </p:cTn>
                              </p:par>
                            </p:childTnLst>
                          </p:cTn>
                        </p:par>
                        <p:par>
                          <p:cTn id="52" fill="hold">
                            <p:stCondLst>
                              <p:cond delay="2300"/>
                            </p:stCondLst>
                            <p:childTnLst>
                              <p:par>
                                <p:cTn id="53" presetID="42" presetClass="entr" presetSubtype="0" fill="hold"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250"/>
                                        <p:tgtEl>
                                          <p:spTgt spid="43"/>
                                        </p:tgtEl>
                                      </p:cBhvr>
                                    </p:animEffect>
                                    <p:anim calcmode="lin" valueType="num">
                                      <p:cBhvr>
                                        <p:cTn id="56" dur="250" fill="hold"/>
                                        <p:tgtEl>
                                          <p:spTgt spid="43"/>
                                        </p:tgtEl>
                                        <p:attrNameLst>
                                          <p:attrName>ppt_x</p:attrName>
                                        </p:attrNameLst>
                                      </p:cBhvr>
                                      <p:tavLst>
                                        <p:tav tm="0">
                                          <p:val>
                                            <p:strVal val="#ppt_x"/>
                                          </p:val>
                                        </p:tav>
                                        <p:tav tm="100000">
                                          <p:val>
                                            <p:strVal val="#ppt_x"/>
                                          </p:val>
                                        </p:tav>
                                      </p:tavLst>
                                    </p:anim>
                                    <p:anim calcmode="lin" valueType="num">
                                      <p:cBhvr>
                                        <p:cTn id="57" dur="250" fill="hold"/>
                                        <p:tgtEl>
                                          <p:spTgt spid="43"/>
                                        </p:tgtEl>
                                        <p:attrNameLst>
                                          <p:attrName>ppt_y</p:attrName>
                                        </p:attrNameLst>
                                      </p:cBhvr>
                                      <p:tavLst>
                                        <p:tav tm="0">
                                          <p:val>
                                            <p:strVal val="#ppt_y+.1"/>
                                          </p:val>
                                        </p:tav>
                                        <p:tav tm="100000">
                                          <p:val>
                                            <p:strVal val="#ppt_y"/>
                                          </p:val>
                                        </p:tav>
                                      </p:tavLst>
                                    </p:anim>
                                  </p:childTnLst>
                                </p:cTn>
                              </p:par>
                            </p:childTnLst>
                          </p:cTn>
                        </p:par>
                        <p:par>
                          <p:cTn id="58" fill="hold">
                            <p:stCondLst>
                              <p:cond delay="2550"/>
                            </p:stCondLst>
                            <p:childTnLst>
                              <p:par>
                                <p:cTn id="59" presetID="42" presetClass="entr" presetSubtype="0"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250"/>
                                        <p:tgtEl>
                                          <p:spTgt spid="38"/>
                                        </p:tgtEl>
                                      </p:cBhvr>
                                    </p:animEffect>
                                    <p:anim calcmode="lin" valueType="num">
                                      <p:cBhvr>
                                        <p:cTn id="62" dur="250" fill="hold"/>
                                        <p:tgtEl>
                                          <p:spTgt spid="38"/>
                                        </p:tgtEl>
                                        <p:attrNameLst>
                                          <p:attrName>ppt_x</p:attrName>
                                        </p:attrNameLst>
                                      </p:cBhvr>
                                      <p:tavLst>
                                        <p:tav tm="0">
                                          <p:val>
                                            <p:strVal val="#ppt_x"/>
                                          </p:val>
                                        </p:tav>
                                        <p:tav tm="100000">
                                          <p:val>
                                            <p:strVal val="#ppt_x"/>
                                          </p:val>
                                        </p:tav>
                                      </p:tavLst>
                                    </p:anim>
                                    <p:anim calcmode="lin" valueType="num">
                                      <p:cBhvr>
                                        <p:cTn id="63" dur="250" fill="hold"/>
                                        <p:tgtEl>
                                          <p:spTgt spid="38"/>
                                        </p:tgtEl>
                                        <p:attrNameLst>
                                          <p:attrName>ppt_y</p:attrName>
                                        </p:attrNameLst>
                                      </p:cBhvr>
                                      <p:tavLst>
                                        <p:tav tm="0">
                                          <p:val>
                                            <p:strVal val="#ppt_y+.1"/>
                                          </p:val>
                                        </p:tav>
                                        <p:tav tm="100000">
                                          <p:val>
                                            <p:strVal val="#ppt_y"/>
                                          </p:val>
                                        </p:tav>
                                      </p:tavLst>
                                    </p:anim>
                                  </p:childTnLst>
                                </p:cTn>
                              </p:par>
                            </p:childTnLst>
                          </p:cTn>
                        </p:par>
                        <p:par>
                          <p:cTn id="64" fill="hold">
                            <p:stCondLst>
                              <p:cond delay="2800"/>
                            </p:stCondLst>
                            <p:childTnLst>
                              <p:par>
                                <p:cTn id="65" presetID="41" presetClass="entr" presetSubtype="0" fill="hold" grpId="0" nodeType="afterEffect">
                                  <p:stCondLst>
                                    <p:cond delay="0"/>
                                  </p:stCondLst>
                                  <p:iterate type="lt">
                                    <p:tmPct val="3333"/>
                                  </p:iterate>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41"/>
                                        </p:tgtEl>
                                        <p:attrNameLst>
                                          <p:attrName>ppt_y</p:attrName>
                                        </p:attrNameLst>
                                      </p:cBhvr>
                                      <p:tavLst>
                                        <p:tav tm="0">
                                          <p:val>
                                            <p:strVal val="#ppt_y"/>
                                          </p:val>
                                        </p:tav>
                                        <p:tav tm="100000">
                                          <p:val>
                                            <p:strVal val="#ppt_y"/>
                                          </p:val>
                                        </p:tav>
                                      </p:tavLst>
                                    </p:anim>
                                    <p:anim calcmode="lin" valueType="num">
                                      <p:cBhvr>
                                        <p:cTn id="6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41"/>
                                        </p:tgtEl>
                                      </p:cBhvr>
                                    </p:animEffect>
                                  </p:childTnLst>
                                </p:cTn>
                              </p:par>
                            </p:childTnLst>
                          </p:cTn>
                        </p:par>
                        <p:par>
                          <p:cTn id="72" fill="hold">
                            <p:stCondLst>
                              <p:cond delay="3583"/>
                            </p:stCondLst>
                            <p:childTnLst>
                              <p:par>
                                <p:cTn id="73" presetID="42" presetClass="entr" presetSubtype="0" fill="hold"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250"/>
                                        <p:tgtEl>
                                          <p:spTgt spid="37"/>
                                        </p:tgtEl>
                                      </p:cBhvr>
                                    </p:animEffect>
                                    <p:anim calcmode="lin" valueType="num">
                                      <p:cBhvr>
                                        <p:cTn id="76" dur="250" fill="hold"/>
                                        <p:tgtEl>
                                          <p:spTgt spid="37"/>
                                        </p:tgtEl>
                                        <p:attrNameLst>
                                          <p:attrName>ppt_x</p:attrName>
                                        </p:attrNameLst>
                                      </p:cBhvr>
                                      <p:tavLst>
                                        <p:tav tm="0">
                                          <p:val>
                                            <p:strVal val="#ppt_x"/>
                                          </p:val>
                                        </p:tav>
                                        <p:tav tm="100000">
                                          <p:val>
                                            <p:strVal val="#ppt_x"/>
                                          </p:val>
                                        </p:tav>
                                      </p:tavLst>
                                    </p:anim>
                                    <p:anim calcmode="lin" valueType="num">
                                      <p:cBhvr>
                                        <p:cTn id="77" dur="250" fill="hold"/>
                                        <p:tgtEl>
                                          <p:spTgt spid="37"/>
                                        </p:tgtEl>
                                        <p:attrNameLst>
                                          <p:attrName>ppt_y</p:attrName>
                                        </p:attrNameLst>
                                      </p:cBhvr>
                                      <p:tavLst>
                                        <p:tav tm="0">
                                          <p:val>
                                            <p:strVal val="#ppt_y+.1"/>
                                          </p:val>
                                        </p:tav>
                                        <p:tav tm="100000">
                                          <p:val>
                                            <p:strVal val="#ppt_y"/>
                                          </p:val>
                                        </p:tav>
                                      </p:tavLst>
                                    </p:anim>
                                  </p:childTnLst>
                                </p:cTn>
                              </p:par>
                            </p:childTnLst>
                          </p:cTn>
                        </p:par>
                        <p:par>
                          <p:cTn id="78" fill="hold">
                            <p:stCondLst>
                              <p:cond delay="3833"/>
                            </p:stCondLst>
                            <p:childTnLst>
                              <p:par>
                                <p:cTn id="79" presetID="42" presetClass="entr" presetSubtype="0"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250"/>
                                        <p:tgtEl>
                                          <p:spTgt spid="34"/>
                                        </p:tgtEl>
                                      </p:cBhvr>
                                    </p:animEffect>
                                    <p:anim calcmode="lin" valueType="num">
                                      <p:cBhvr>
                                        <p:cTn id="82" dur="250" fill="hold"/>
                                        <p:tgtEl>
                                          <p:spTgt spid="34"/>
                                        </p:tgtEl>
                                        <p:attrNameLst>
                                          <p:attrName>ppt_x</p:attrName>
                                        </p:attrNameLst>
                                      </p:cBhvr>
                                      <p:tavLst>
                                        <p:tav tm="0">
                                          <p:val>
                                            <p:strVal val="#ppt_x"/>
                                          </p:val>
                                        </p:tav>
                                        <p:tav tm="100000">
                                          <p:val>
                                            <p:strVal val="#ppt_x"/>
                                          </p:val>
                                        </p:tav>
                                      </p:tavLst>
                                    </p:anim>
                                    <p:anim calcmode="lin" valueType="num">
                                      <p:cBhvr>
                                        <p:cTn id="83" dur="250" fill="hold"/>
                                        <p:tgtEl>
                                          <p:spTgt spid="34"/>
                                        </p:tgtEl>
                                        <p:attrNameLst>
                                          <p:attrName>ppt_y</p:attrName>
                                        </p:attrNameLst>
                                      </p:cBhvr>
                                      <p:tavLst>
                                        <p:tav tm="0">
                                          <p:val>
                                            <p:strVal val="#ppt_y+.1"/>
                                          </p:val>
                                        </p:tav>
                                        <p:tav tm="100000">
                                          <p:val>
                                            <p:strVal val="#ppt_y"/>
                                          </p:val>
                                        </p:tav>
                                      </p:tavLst>
                                    </p:anim>
                                  </p:childTnLst>
                                </p:cTn>
                              </p:par>
                            </p:childTnLst>
                          </p:cTn>
                        </p:par>
                        <p:par>
                          <p:cTn id="84" fill="hold">
                            <p:stCondLst>
                              <p:cond delay="4083"/>
                            </p:stCondLst>
                            <p:childTnLst>
                              <p:par>
                                <p:cTn id="85" presetID="42"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250"/>
                                        <p:tgtEl>
                                          <p:spTgt spid="35"/>
                                        </p:tgtEl>
                                      </p:cBhvr>
                                    </p:animEffect>
                                    <p:anim calcmode="lin" valueType="num">
                                      <p:cBhvr>
                                        <p:cTn id="88" dur="250" fill="hold"/>
                                        <p:tgtEl>
                                          <p:spTgt spid="35"/>
                                        </p:tgtEl>
                                        <p:attrNameLst>
                                          <p:attrName>ppt_x</p:attrName>
                                        </p:attrNameLst>
                                      </p:cBhvr>
                                      <p:tavLst>
                                        <p:tav tm="0">
                                          <p:val>
                                            <p:strVal val="#ppt_x"/>
                                          </p:val>
                                        </p:tav>
                                        <p:tav tm="100000">
                                          <p:val>
                                            <p:strVal val="#ppt_x"/>
                                          </p:val>
                                        </p:tav>
                                      </p:tavLst>
                                    </p:anim>
                                    <p:anim calcmode="lin" valueType="num">
                                      <p:cBhvr>
                                        <p:cTn id="89" dur="250" fill="hold"/>
                                        <p:tgtEl>
                                          <p:spTgt spid="35"/>
                                        </p:tgtEl>
                                        <p:attrNameLst>
                                          <p:attrName>ppt_y</p:attrName>
                                        </p:attrNameLst>
                                      </p:cBhvr>
                                      <p:tavLst>
                                        <p:tav tm="0">
                                          <p:val>
                                            <p:strVal val="#ppt_y+.1"/>
                                          </p:val>
                                        </p:tav>
                                        <p:tav tm="100000">
                                          <p:val>
                                            <p:strVal val="#ppt_y"/>
                                          </p:val>
                                        </p:tav>
                                      </p:tavLst>
                                    </p:anim>
                                  </p:childTnLst>
                                </p:cTn>
                              </p:par>
                            </p:childTnLst>
                          </p:cTn>
                        </p:par>
                        <p:par>
                          <p:cTn id="90" fill="hold">
                            <p:stCondLst>
                              <p:cond delay="4333"/>
                            </p:stCondLst>
                            <p:childTnLst>
                              <p:par>
                                <p:cTn id="91" presetID="42" presetClass="entr" presetSubtype="0" fill="hold"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250"/>
                                        <p:tgtEl>
                                          <p:spTgt spid="27"/>
                                        </p:tgtEl>
                                      </p:cBhvr>
                                    </p:animEffect>
                                    <p:anim calcmode="lin" valueType="num">
                                      <p:cBhvr>
                                        <p:cTn id="94" dur="250" fill="hold"/>
                                        <p:tgtEl>
                                          <p:spTgt spid="27"/>
                                        </p:tgtEl>
                                        <p:attrNameLst>
                                          <p:attrName>ppt_x</p:attrName>
                                        </p:attrNameLst>
                                      </p:cBhvr>
                                      <p:tavLst>
                                        <p:tav tm="0">
                                          <p:val>
                                            <p:strVal val="#ppt_x"/>
                                          </p:val>
                                        </p:tav>
                                        <p:tav tm="100000">
                                          <p:val>
                                            <p:strVal val="#ppt_x"/>
                                          </p:val>
                                        </p:tav>
                                      </p:tavLst>
                                    </p:anim>
                                    <p:anim calcmode="lin" valueType="num">
                                      <p:cBhvr>
                                        <p:cTn id="95" dur="250" fill="hold"/>
                                        <p:tgtEl>
                                          <p:spTgt spid="27"/>
                                        </p:tgtEl>
                                        <p:attrNameLst>
                                          <p:attrName>ppt_y</p:attrName>
                                        </p:attrNameLst>
                                      </p:cBhvr>
                                      <p:tavLst>
                                        <p:tav tm="0">
                                          <p:val>
                                            <p:strVal val="#ppt_y+.1"/>
                                          </p:val>
                                        </p:tav>
                                        <p:tav tm="100000">
                                          <p:val>
                                            <p:strVal val="#ppt_y"/>
                                          </p:val>
                                        </p:tav>
                                      </p:tavLst>
                                    </p:anim>
                                  </p:childTnLst>
                                </p:cTn>
                              </p:par>
                            </p:childTnLst>
                          </p:cTn>
                        </p:par>
                        <p:par>
                          <p:cTn id="96" fill="hold">
                            <p:stCondLst>
                              <p:cond delay="4583"/>
                            </p:stCondLst>
                            <p:childTnLst>
                              <p:par>
                                <p:cTn id="97" presetID="41" presetClass="entr" presetSubtype="0" fill="hold" grpId="0" nodeType="afterEffect">
                                  <p:stCondLst>
                                    <p:cond delay="0"/>
                                  </p:stCondLst>
                                  <p:iterate type="lt">
                                    <p:tmPct val="3333"/>
                                  </p:iterate>
                                  <p:childTnLst>
                                    <p:set>
                                      <p:cBhvr>
                                        <p:cTn id="98" dur="1" fill="hold">
                                          <p:stCondLst>
                                            <p:cond delay="0"/>
                                          </p:stCondLst>
                                        </p:cTn>
                                        <p:tgtEl>
                                          <p:spTgt spid="33"/>
                                        </p:tgtEl>
                                        <p:attrNameLst>
                                          <p:attrName>style.visibility</p:attrName>
                                        </p:attrNameLst>
                                      </p:cBhvr>
                                      <p:to>
                                        <p:strVal val="visible"/>
                                      </p:to>
                                    </p:set>
                                    <p:anim calcmode="lin" valueType="num">
                                      <p:cBhvr>
                                        <p:cTn id="99" dur="1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0" dur="1250" fill="hold"/>
                                        <p:tgtEl>
                                          <p:spTgt spid="33"/>
                                        </p:tgtEl>
                                        <p:attrNameLst>
                                          <p:attrName>ppt_y</p:attrName>
                                        </p:attrNameLst>
                                      </p:cBhvr>
                                      <p:tavLst>
                                        <p:tav tm="0">
                                          <p:val>
                                            <p:strVal val="#ppt_y"/>
                                          </p:val>
                                        </p:tav>
                                        <p:tav tm="100000">
                                          <p:val>
                                            <p:strVal val="#ppt_y"/>
                                          </p:val>
                                        </p:tav>
                                      </p:tavLst>
                                    </p:anim>
                                    <p:anim calcmode="lin" valueType="num">
                                      <p:cBhvr>
                                        <p:cTn id="101" dur="1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2" dur="1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1250" tmFilter="0,0; .5, 1; 1, 1"/>
                                        <p:tgtEl>
                                          <p:spTgt spid="33"/>
                                        </p:tgtEl>
                                      </p:cBhvr>
                                    </p:animEffect>
                                  </p:childTnLst>
                                </p:cTn>
                              </p:par>
                            </p:childTnLst>
                          </p:cTn>
                        </p:par>
                        <p:par>
                          <p:cTn id="104" fill="hold">
                            <p:stCondLst>
                              <p:cond delay="6333"/>
                            </p:stCondLst>
                            <p:childTnLst>
                              <p:par>
                                <p:cTn id="105" presetID="56" presetClass="entr" presetSubtype="0" fill="hold" grpId="1" nodeType="afterEffect">
                                  <p:stCondLst>
                                    <p:cond delay="0"/>
                                  </p:stCondLst>
                                  <p:iterate type="lt">
                                    <p:tmPct val="10000"/>
                                  </p:iterate>
                                  <p:childTnLst>
                                    <p:set>
                                      <p:cBhvr>
                                        <p:cTn id="106" dur="1" fill="hold">
                                          <p:stCondLst>
                                            <p:cond delay="0"/>
                                          </p:stCondLst>
                                        </p:cTn>
                                        <p:tgtEl>
                                          <p:spTgt spid="32"/>
                                        </p:tgtEl>
                                        <p:attrNameLst>
                                          <p:attrName>style.visibility</p:attrName>
                                        </p:attrNameLst>
                                      </p:cBhvr>
                                      <p:to>
                                        <p:strVal val="visible"/>
                                      </p:to>
                                    </p:set>
                                    <p:anim by="(-#ppt_w*2)" calcmode="lin" valueType="num">
                                      <p:cBhvr rctx="PPT">
                                        <p:cTn id="107" dur="500" autoRev="1" fill="hold">
                                          <p:stCondLst>
                                            <p:cond delay="0"/>
                                          </p:stCondLst>
                                        </p:cTn>
                                        <p:tgtEl>
                                          <p:spTgt spid="32"/>
                                        </p:tgtEl>
                                        <p:attrNameLst>
                                          <p:attrName>ppt_w</p:attrName>
                                        </p:attrNameLst>
                                      </p:cBhvr>
                                    </p:anim>
                                    <p:anim by="(#ppt_w*0.50)" calcmode="lin" valueType="num">
                                      <p:cBhvr>
                                        <p:cTn id="108" dur="500" decel="50000" autoRev="1" fill="hold">
                                          <p:stCondLst>
                                            <p:cond delay="0"/>
                                          </p:stCondLst>
                                        </p:cTn>
                                        <p:tgtEl>
                                          <p:spTgt spid="32"/>
                                        </p:tgtEl>
                                        <p:attrNameLst>
                                          <p:attrName>ppt_x</p:attrName>
                                        </p:attrNameLst>
                                      </p:cBhvr>
                                    </p:anim>
                                    <p:anim from="(-#ppt_h/2)" to="(#ppt_y)" calcmode="lin" valueType="num">
                                      <p:cBhvr>
                                        <p:cTn id="109" dur="1000" fill="hold">
                                          <p:stCondLst>
                                            <p:cond delay="0"/>
                                          </p:stCondLst>
                                        </p:cTn>
                                        <p:tgtEl>
                                          <p:spTgt spid="32"/>
                                        </p:tgtEl>
                                        <p:attrNameLst>
                                          <p:attrName>ppt_y</p:attrName>
                                        </p:attrNameLst>
                                      </p:cBhvr>
                                    </p:anim>
                                    <p:animRot by="21600000">
                                      <p:cBhvr>
                                        <p:cTn id="110" dur="1000" fill="hold">
                                          <p:stCondLst>
                                            <p:cond delay="0"/>
                                          </p:stCondLst>
                                        </p:cTn>
                                        <p:tgtEl>
                                          <p:spTgt spid="32"/>
                                        </p:tgtEl>
                                        <p:attrNameLst>
                                          <p:attrName>r</p:attrName>
                                        </p:attrNameLst>
                                      </p:cBhvr>
                                    </p:animRot>
                                  </p:childTnLst>
                                </p:cTn>
                              </p:par>
                            </p:childTnLst>
                          </p:cTn>
                        </p:par>
                        <p:par>
                          <p:cTn id="111" fill="hold">
                            <p:stCondLst>
                              <p:cond delay="8833"/>
                            </p:stCondLst>
                            <p:childTnLst>
                              <p:par>
                                <p:cTn id="112" presetID="22" presetClass="entr" presetSubtype="8" fill="hold" nodeType="afterEffect">
                                  <p:stCondLst>
                                    <p:cond delay="0"/>
                                  </p:stCondLst>
                                  <p:childTnLst>
                                    <p:set>
                                      <p:cBhvr>
                                        <p:cTn id="113" dur="1" fill="hold">
                                          <p:stCondLst>
                                            <p:cond delay="0"/>
                                          </p:stCondLst>
                                        </p:cTn>
                                        <p:tgtEl>
                                          <p:spTgt spid="47"/>
                                        </p:tgtEl>
                                        <p:attrNameLst>
                                          <p:attrName>style.visibility</p:attrName>
                                        </p:attrNameLst>
                                      </p:cBhvr>
                                      <p:to>
                                        <p:strVal val="visible"/>
                                      </p:to>
                                    </p:set>
                                    <p:animEffect transition="in" filter="wipe(left)">
                                      <p:cBhvr>
                                        <p:cTn id="11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1"/>
      <p:bldP spid="33" grpId="0"/>
      <p:bldP spid="34" grpId="0"/>
      <p:bldP spid="35" grpId="0"/>
      <p:bldP spid="36" grpId="0" animBg="1"/>
      <p:bldP spid="38" grpId="0" animBg="1"/>
      <p:bldP spid="39" grpId="0" animBg="1"/>
      <p:bldP spid="41" grpId="0"/>
      <p:bldP spid="44" grpId="0" animBg="1"/>
      <p:bldP spid="45" grpId="0" animBg="1"/>
      <p:bldP spid="4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54311" y="1271484"/>
            <a:ext cx="2076585" cy="1385204"/>
          </a:xfrm>
          <a:prstGeom prst="rect">
            <a:avLst/>
          </a:prstGeom>
          <a:ln>
            <a:noFill/>
          </a:ln>
          <a:effectLst/>
        </p:spPr>
      </p:pic>
      <p:pic>
        <p:nvPicPr>
          <p:cNvPr id="18" name="图片 1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18686" y="4606578"/>
            <a:ext cx="2116093" cy="1411559"/>
          </a:xfrm>
          <a:prstGeom prst="rect">
            <a:avLst/>
          </a:prstGeom>
          <a:ln>
            <a:noFill/>
          </a:ln>
          <a:effectLst/>
        </p:spPr>
      </p:pic>
      <p:pic>
        <p:nvPicPr>
          <p:cNvPr id="19" name="图片 1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25508" y="1271484"/>
            <a:ext cx="3432293" cy="4746653"/>
          </a:xfrm>
          <a:prstGeom prst="rect">
            <a:avLst/>
          </a:prstGeom>
          <a:ln>
            <a:noFill/>
          </a:ln>
          <a:effectLst/>
        </p:spPr>
      </p:pic>
      <p:pic>
        <p:nvPicPr>
          <p:cNvPr id="20" name="图片 1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56773" y="3008634"/>
            <a:ext cx="2071661" cy="1381920"/>
          </a:xfrm>
          <a:prstGeom prst="rect">
            <a:avLst/>
          </a:prstGeom>
          <a:ln>
            <a:noFill/>
          </a:ln>
          <a:effectLst/>
        </p:spPr>
      </p:pic>
      <p:pic>
        <p:nvPicPr>
          <p:cNvPr id="21" name="图片 2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bwMode="auto">
          <a:xfrm>
            <a:off x="7029195" y="4635179"/>
            <a:ext cx="2116093" cy="1411559"/>
          </a:xfrm>
          <a:prstGeom prst="rect">
            <a:avLst/>
          </a:prstGeom>
          <a:noFill/>
          <a:ln w="9525">
            <a:noFill/>
            <a:miter lim="800000"/>
            <a:headEnd/>
            <a:tailEnd/>
          </a:ln>
          <a:effectLst/>
        </p:spPr>
      </p:pic>
      <p:pic>
        <p:nvPicPr>
          <p:cNvPr id="22" name="图片 2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auto">
          <a:xfrm>
            <a:off x="7047246" y="2941968"/>
            <a:ext cx="2103596" cy="1418969"/>
          </a:xfrm>
          <a:prstGeom prst="rect">
            <a:avLst/>
          </a:prstGeom>
          <a:noFill/>
          <a:ln w="9525">
            <a:noFill/>
            <a:miter lim="800000"/>
            <a:headEnd/>
            <a:tailEnd/>
          </a:ln>
          <a:effectLst/>
        </p:spPr>
      </p:pic>
      <p:pic>
        <p:nvPicPr>
          <p:cNvPr id="23" name="图片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047246" y="1270348"/>
            <a:ext cx="2079991" cy="1387477"/>
          </a:xfrm>
          <a:prstGeom prst="rect">
            <a:avLst/>
          </a:prstGeom>
          <a:ln>
            <a:noFill/>
          </a:ln>
          <a:effectLst/>
        </p:spPr>
      </p:pic>
      <p:sp>
        <p:nvSpPr>
          <p:cNvPr id="24"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5" name="TextBox 24"/>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6" name="组合 25"/>
          <p:cNvGrpSpPr/>
          <p:nvPr/>
        </p:nvGrpSpPr>
        <p:grpSpPr>
          <a:xfrm>
            <a:off x="4189711" y="410016"/>
            <a:ext cx="8663804" cy="0"/>
            <a:chOff x="4348525" y="620688"/>
            <a:chExt cx="8181294" cy="0"/>
          </a:xfrm>
        </p:grpSpPr>
        <p:cxnSp>
          <p:nvCxnSpPr>
            <p:cNvPr id="27" name="直接连接符 26"/>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9325123" y="1268760"/>
            <a:ext cx="1981525" cy="47493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9397131" y="2263512"/>
            <a:ext cx="1696080" cy="2677656"/>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a:t>
            </a:r>
          </a:p>
        </p:txBody>
      </p:sp>
      <p:sp>
        <p:nvSpPr>
          <p:cNvPr id="32" name="TextBox 31"/>
          <p:cNvSpPr txBox="1"/>
          <p:nvPr/>
        </p:nvSpPr>
        <p:spPr>
          <a:xfrm>
            <a:off x="9397131" y="1521010"/>
            <a:ext cx="2008473" cy="40011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点击添加标题</a:t>
            </a:r>
          </a:p>
        </p:txBody>
      </p:sp>
    </p:spTree>
    <p:extLst>
      <p:ext uri="{BB962C8B-B14F-4D97-AF65-F5344CB8AC3E}">
        <p14:creationId xmlns:p14="http://schemas.microsoft.com/office/powerpoint/2010/main" val="3244806192"/>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800" decel="100000"/>
                                        <p:tgtEl>
                                          <p:spTgt spid="19"/>
                                        </p:tgtEl>
                                      </p:cBhvr>
                                    </p:animEffect>
                                    <p:anim calcmode="lin" valueType="num">
                                      <p:cBhvr>
                                        <p:cTn id="8" dur="800" decel="100000" fill="hold"/>
                                        <p:tgtEl>
                                          <p:spTgt spid="19"/>
                                        </p:tgtEl>
                                        <p:attrNameLst>
                                          <p:attrName>style.rotation</p:attrName>
                                        </p:attrNameLst>
                                      </p:cBhvr>
                                      <p:tavLst>
                                        <p:tav tm="0">
                                          <p:val>
                                            <p:fltVal val="-90"/>
                                          </p:val>
                                        </p:tav>
                                        <p:tav tm="100000">
                                          <p:val>
                                            <p:fltVal val="0"/>
                                          </p:val>
                                        </p:tav>
                                      </p:tavLst>
                                    </p:anim>
                                    <p:anim calcmode="lin" valueType="num">
                                      <p:cBhvr>
                                        <p:cTn id="9" dur="800" decel="100000" fill="hold"/>
                                        <p:tgtEl>
                                          <p:spTgt spid="19"/>
                                        </p:tgtEl>
                                        <p:attrNameLst>
                                          <p:attrName>ppt_x</p:attrName>
                                        </p:attrNameLst>
                                      </p:cBhvr>
                                      <p:tavLst>
                                        <p:tav tm="0">
                                          <p:val>
                                            <p:strVal val="#ppt_x+0.4"/>
                                          </p:val>
                                        </p:tav>
                                        <p:tav tm="100000">
                                          <p:val>
                                            <p:strVal val="#ppt_x-0.05"/>
                                          </p:val>
                                        </p:tav>
                                      </p:tavLst>
                                    </p:anim>
                                    <p:anim calcmode="lin" valueType="num">
                                      <p:cBhvr>
                                        <p:cTn id="10" dur="800" decel="100000" fill="hold"/>
                                        <p:tgtEl>
                                          <p:spTgt spid="1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0-#ppt_w/2"/>
                                          </p:val>
                                        </p:tav>
                                        <p:tav tm="100000">
                                          <p:val>
                                            <p:strVal val="#ppt_x"/>
                                          </p:val>
                                        </p:tav>
                                      </p:tavLst>
                                    </p:anim>
                                    <p:anim calcmode="lin" valueType="num">
                                      <p:cBhvr additive="base">
                                        <p:cTn id="17" dur="500" fill="hold"/>
                                        <p:tgtEl>
                                          <p:spTgt spid="17"/>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30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0-#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50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0-#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60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1+#ppt_w/2"/>
                                          </p:val>
                                        </p:tav>
                                        <p:tav tm="100000">
                                          <p:val>
                                            <p:strVal val="#ppt_x"/>
                                          </p:val>
                                        </p:tav>
                                      </p:tavLst>
                                    </p:anim>
                                    <p:anim calcmode="lin" valueType="num">
                                      <p:cBhvr additive="base">
                                        <p:cTn id="29" dur="500" fill="hold"/>
                                        <p:tgtEl>
                                          <p:spTgt spid="21"/>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80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1+#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100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1+#ppt_w/2"/>
                                          </p:val>
                                        </p:tav>
                                        <p:tav tm="100000">
                                          <p:val>
                                            <p:strVal val="#ppt_x"/>
                                          </p:val>
                                        </p:tav>
                                      </p:tavLst>
                                    </p:anim>
                                    <p:anim calcmode="lin" valueType="num">
                                      <p:cBhvr additive="base">
                                        <p:cTn id="37" dur="500" fill="hold"/>
                                        <p:tgtEl>
                                          <p:spTgt spid="2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20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500" fill="hold"/>
                                        <p:tgtEl>
                                          <p:spTgt spid="2"/>
                                        </p:tgtEl>
                                        <p:attrNameLst>
                                          <p:attrName>ppt_x</p:attrName>
                                        </p:attrNameLst>
                                      </p:cBhvr>
                                      <p:tavLst>
                                        <p:tav tm="0">
                                          <p:val>
                                            <p:strVal val="1+#ppt_w/2"/>
                                          </p:val>
                                        </p:tav>
                                        <p:tav tm="100000">
                                          <p:val>
                                            <p:strVal val="#ppt_x"/>
                                          </p:val>
                                        </p:tav>
                                      </p:tavLst>
                                    </p:anim>
                                    <p:anim calcmode="lin" valueType="num">
                                      <p:cBhvr additive="base">
                                        <p:cTn id="41" dur="500" fill="hold"/>
                                        <p:tgtEl>
                                          <p:spTgt spid="2"/>
                                        </p:tgtEl>
                                        <p:attrNameLst>
                                          <p:attrName>ppt_y</p:attrName>
                                        </p:attrNameLst>
                                      </p:cBhvr>
                                      <p:tavLst>
                                        <p:tav tm="0">
                                          <p:val>
                                            <p:strVal val="#ppt_y"/>
                                          </p:val>
                                        </p:tav>
                                        <p:tav tm="100000">
                                          <p:val>
                                            <p:strVal val="#ppt_y"/>
                                          </p:val>
                                        </p:tav>
                                      </p:tavLst>
                                    </p:anim>
                                  </p:childTnLst>
                                </p:cTn>
                              </p:par>
                            </p:childTnLst>
                          </p:cTn>
                        </p:par>
                        <p:par>
                          <p:cTn id="42" fill="hold">
                            <p:stCondLst>
                              <p:cond delay="2700"/>
                            </p:stCondLst>
                            <p:childTnLst>
                              <p:par>
                                <p:cTn id="43" presetID="12" presetClass="entr" presetSubtype="8"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250"/>
                                        <p:tgtEl>
                                          <p:spTgt spid="32"/>
                                        </p:tgtEl>
                                        <p:attrNameLst>
                                          <p:attrName>ppt_x</p:attrName>
                                        </p:attrNameLst>
                                      </p:cBhvr>
                                      <p:tavLst>
                                        <p:tav tm="0">
                                          <p:val>
                                            <p:strVal val="#ppt_x-#ppt_w*1.125000"/>
                                          </p:val>
                                        </p:tav>
                                        <p:tav tm="100000">
                                          <p:val>
                                            <p:strVal val="#ppt_x"/>
                                          </p:val>
                                        </p:tav>
                                      </p:tavLst>
                                    </p:anim>
                                    <p:animEffect transition="in" filter="wipe(right)">
                                      <p:cBhvr>
                                        <p:cTn id="46" dur="250"/>
                                        <p:tgtEl>
                                          <p:spTgt spid="32"/>
                                        </p:tgtEl>
                                      </p:cBhvr>
                                    </p:animEffect>
                                  </p:childTnLst>
                                </p:cTn>
                              </p:par>
                            </p:childTnLst>
                          </p:cTn>
                        </p:par>
                        <p:par>
                          <p:cTn id="47" fill="hold">
                            <p:stCondLst>
                              <p:cond delay="295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1"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Line 3"/>
          <p:cNvSpPr>
            <a:spLocks noChangeShapeType="1"/>
          </p:cNvSpPr>
          <p:nvPr/>
        </p:nvSpPr>
        <p:spPr bwMode="auto">
          <a:xfrm>
            <a:off x="1621283" y="1414256"/>
            <a:ext cx="9144000" cy="0"/>
          </a:xfrm>
          <a:prstGeom prst="line">
            <a:avLst/>
          </a:prstGeom>
          <a:noFill/>
          <a:ln w="38100">
            <a:solidFill>
              <a:srgbClr val="000000"/>
            </a:solidFill>
            <a:round/>
            <a:headEnd/>
            <a:tailEnd/>
          </a:ln>
        </p:spPr>
        <p:txBody>
          <a:bodyPr wrap="none" anchor="ctr"/>
          <a:lstStyle/>
          <a:p>
            <a:endParaRPr lang="zh-CN" altLang="en-US"/>
          </a:p>
        </p:txBody>
      </p:sp>
      <p:grpSp>
        <p:nvGrpSpPr>
          <p:cNvPr id="17" name="Group 21"/>
          <p:cNvGrpSpPr>
            <a:grpSpLocks/>
          </p:cNvGrpSpPr>
          <p:nvPr/>
        </p:nvGrpSpPr>
        <p:grpSpPr bwMode="auto">
          <a:xfrm>
            <a:off x="2234058" y="1112109"/>
            <a:ext cx="1658937" cy="3111501"/>
            <a:chOff x="919" y="704"/>
            <a:chExt cx="1045" cy="1960"/>
          </a:xfrm>
        </p:grpSpPr>
        <p:pic>
          <p:nvPicPr>
            <p:cNvPr id="18" name="Picture 19"/>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rot="2908296">
              <a:off x="701" y="1400"/>
              <a:ext cx="1482" cy="10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9" name="Picture 6" descr="image39"/>
            <p:cNvPicPr>
              <a:picLocks noChangeAspect="1" noChangeArrowheads="1"/>
            </p:cNvPicPr>
            <p:nvPr/>
          </p:nvPicPr>
          <p:blipFill>
            <a:blip r:embed="rId4" cstate="email">
              <a:lum bright="-6000" contrast="24000"/>
              <a:extLst>
                <a:ext uri="{28A0092B-C50C-407E-A947-70E740481C1C}">
                  <a14:useLocalDpi xmlns:a14="http://schemas.microsoft.com/office/drawing/2010/main"/>
                </a:ext>
              </a:extLst>
            </a:blip>
            <a:srcRect/>
            <a:stretch>
              <a:fillRect/>
            </a:stretch>
          </p:blipFill>
          <p:spPr bwMode="auto">
            <a:xfrm>
              <a:off x="1326" y="704"/>
              <a:ext cx="182" cy="337"/>
            </a:xfrm>
            <a:prstGeom prst="rect">
              <a:avLst/>
            </a:prstGeom>
            <a:noFill/>
            <a:ln w="9525">
              <a:noFill/>
              <a:miter lim="800000"/>
              <a:headEnd/>
              <a:tailEnd/>
            </a:ln>
          </p:spPr>
        </p:pic>
      </p:grpSp>
      <p:grpSp>
        <p:nvGrpSpPr>
          <p:cNvPr id="20" name="Group 22"/>
          <p:cNvGrpSpPr>
            <a:grpSpLocks/>
          </p:cNvGrpSpPr>
          <p:nvPr/>
        </p:nvGrpSpPr>
        <p:grpSpPr bwMode="auto">
          <a:xfrm>
            <a:off x="3384971" y="1063914"/>
            <a:ext cx="1630363" cy="3087688"/>
            <a:chOff x="2524" y="663"/>
            <a:chExt cx="1027" cy="1945"/>
          </a:xfrm>
        </p:grpSpPr>
        <p:pic>
          <p:nvPicPr>
            <p:cNvPr id="21" name="Picture 17"/>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rot="3158417">
              <a:off x="2302" y="1358"/>
              <a:ext cx="1472" cy="10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2" name="Picture 6" descr="image39"/>
            <p:cNvPicPr>
              <a:picLocks noChangeAspect="1" noChangeArrowheads="1"/>
            </p:cNvPicPr>
            <p:nvPr/>
          </p:nvPicPr>
          <p:blipFill>
            <a:blip r:embed="rId4" cstate="email">
              <a:lum bright="-6000" contrast="24000"/>
              <a:extLst>
                <a:ext uri="{28A0092B-C50C-407E-A947-70E740481C1C}">
                  <a14:useLocalDpi xmlns:a14="http://schemas.microsoft.com/office/drawing/2010/main"/>
                </a:ext>
              </a:extLst>
            </a:blip>
            <a:srcRect/>
            <a:stretch>
              <a:fillRect/>
            </a:stretch>
          </p:blipFill>
          <p:spPr bwMode="auto">
            <a:xfrm>
              <a:off x="2971" y="663"/>
              <a:ext cx="182" cy="337"/>
            </a:xfrm>
            <a:prstGeom prst="rect">
              <a:avLst/>
            </a:prstGeom>
            <a:noFill/>
            <a:ln w="9525">
              <a:noFill/>
              <a:miter lim="800000"/>
              <a:headEnd/>
              <a:tailEnd/>
            </a:ln>
          </p:spPr>
        </p:pic>
      </p:grpSp>
      <p:grpSp>
        <p:nvGrpSpPr>
          <p:cNvPr id="23" name="Group 23"/>
          <p:cNvGrpSpPr>
            <a:grpSpLocks/>
          </p:cNvGrpSpPr>
          <p:nvPr/>
        </p:nvGrpSpPr>
        <p:grpSpPr bwMode="auto">
          <a:xfrm>
            <a:off x="4609107" y="1100997"/>
            <a:ext cx="1712913" cy="3122613"/>
            <a:chOff x="4174" y="662"/>
            <a:chExt cx="1079" cy="1967"/>
          </a:xfrm>
        </p:grpSpPr>
        <p:pic>
          <p:nvPicPr>
            <p:cNvPr id="24" name="Picture 20"/>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rot="3269267">
              <a:off x="3964" y="1339"/>
              <a:ext cx="1500" cy="10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5" name="Picture 6" descr="image39"/>
            <p:cNvPicPr>
              <a:picLocks noChangeAspect="1" noChangeArrowheads="1"/>
            </p:cNvPicPr>
            <p:nvPr/>
          </p:nvPicPr>
          <p:blipFill>
            <a:blip r:embed="rId4" cstate="email">
              <a:lum bright="-6000" contrast="24000"/>
              <a:extLst>
                <a:ext uri="{28A0092B-C50C-407E-A947-70E740481C1C}">
                  <a14:useLocalDpi xmlns:a14="http://schemas.microsoft.com/office/drawing/2010/main"/>
                </a:ext>
              </a:extLst>
            </a:blip>
            <a:srcRect/>
            <a:stretch>
              <a:fillRect/>
            </a:stretch>
          </p:blipFill>
          <p:spPr bwMode="auto">
            <a:xfrm>
              <a:off x="4673" y="662"/>
              <a:ext cx="182" cy="337"/>
            </a:xfrm>
            <a:prstGeom prst="rect">
              <a:avLst/>
            </a:prstGeom>
            <a:noFill/>
            <a:ln w="9525">
              <a:noFill/>
              <a:miter lim="800000"/>
              <a:headEnd/>
              <a:tailEnd/>
            </a:ln>
          </p:spPr>
        </p:pic>
      </p:grpSp>
      <p:grpSp>
        <p:nvGrpSpPr>
          <p:cNvPr id="28" name="Group 23"/>
          <p:cNvGrpSpPr>
            <a:grpSpLocks/>
          </p:cNvGrpSpPr>
          <p:nvPr/>
        </p:nvGrpSpPr>
        <p:grpSpPr bwMode="auto">
          <a:xfrm>
            <a:off x="7201395" y="1055258"/>
            <a:ext cx="1783478" cy="3245538"/>
            <a:chOff x="4231" y="662"/>
            <a:chExt cx="991" cy="1886"/>
          </a:xfrm>
        </p:grpSpPr>
        <p:pic>
          <p:nvPicPr>
            <p:cNvPr id="29" name="Picture 20"/>
            <p:cNvPicPr>
              <a:picLocks noChangeAspect="1" noChangeArrowheads="1"/>
            </p:cNvPicPr>
            <p:nvPr/>
          </p:nvPicPr>
          <p:blipFill>
            <a:blip r:embed="rId7" cstate="email">
              <a:extLst>
                <a:ext uri="{28A0092B-C50C-407E-A947-70E740481C1C}">
                  <a14:useLocalDpi xmlns:a14="http://schemas.microsoft.com/office/drawing/2010/main"/>
                </a:ext>
              </a:extLst>
            </a:blip>
            <a:stretch>
              <a:fillRect/>
            </a:stretch>
          </p:blipFill>
          <p:spPr bwMode="auto">
            <a:xfrm rot="3269267">
              <a:off x="4007" y="1332"/>
              <a:ext cx="1440" cy="9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30" name="Picture 6" descr="image39"/>
            <p:cNvPicPr>
              <a:picLocks noChangeAspect="1" noChangeArrowheads="1"/>
            </p:cNvPicPr>
            <p:nvPr/>
          </p:nvPicPr>
          <p:blipFill>
            <a:blip r:embed="rId4" cstate="email">
              <a:lum bright="-6000" contrast="24000"/>
              <a:extLst>
                <a:ext uri="{28A0092B-C50C-407E-A947-70E740481C1C}">
                  <a14:useLocalDpi xmlns:a14="http://schemas.microsoft.com/office/drawing/2010/main"/>
                </a:ext>
              </a:extLst>
            </a:blip>
            <a:srcRect/>
            <a:stretch>
              <a:fillRect/>
            </a:stretch>
          </p:blipFill>
          <p:spPr bwMode="auto">
            <a:xfrm>
              <a:off x="4709" y="662"/>
              <a:ext cx="182" cy="337"/>
            </a:xfrm>
            <a:prstGeom prst="rect">
              <a:avLst/>
            </a:prstGeom>
            <a:noFill/>
            <a:ln w="9525">
              <a:noFill/>
              <a:miter lim="800000"/>
              <a:headEnd/>
              <a:tailEnd/>
            </a:ln>
          </p:spPr>
        </p:pic>
      </p:grpSp>
      <p:grpSp>
        <p:nvGrpSpPr>
          <p:cNvPr id="31" name="Group 23"/>
          <p:cNvGrpSpPr>
            <a:grpSpLocks/>
          </p:cNvGrpSpPr>
          <p:nvPr/>
        </p:nvGrpSpPr>
        <p:grpSpPr bwMode="auto">
          <a:xfrm>
            <a:off x="8497539" y="1052736"/>
            <a:ext cx="1783478" cy="3193912"/>
            <a:chOff x="4231" y="662"/>
            <a:chExt cx="991" cy="1856"/>
          </a:xfrm>
        </p:grpSpPr>
        <p:pic>
          <p:nvPicPr>
            <p:cNvPr id="32" name="Picture 20"/>
            <p:cNvPicPr>
              <a:picLocks noChangeAspect="1" noChangeArrowheads="1"/>
            </p:cNvPicPr>
            <p:nvPr/>
          </p:nvPicPr>
          <p:blipFill>
            <a:blip r:embed="rId8" cstate="email">
              <a:extLst>
                <a:ext uri="{28A0092B-C50C-407E-A947-70E740481C1C}">
                  <a14:useLocalDpi xmlns:a14="http://schemas.microsoft.com/office/drawing/2010/main"/>
                </a:ext>
              </a:extLst>
            </a:blip>
            <a:stretch>
              <a:fillRect/>
            </a:stretch>
          </p:blipFill>
          <p:spPr bwMode="auto">
            <a:xfrm rot="3269267">
              <a:off x="4036" y="1332"/>
              <a:ext cx="1381" cy="9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33" name="Picture 6" descr="image39"/>
            <p:cNvPicPr>
              <a:picLocks noChangeAspect="1" noChangeArrowheads="1"/>
            </p:cNvPicPr>
            <p:nvPr/>
          </p:nvPicPr>
          <p:blipFill>
            <a:blip r:embed="rId4" cstate="email">
              <a:lum bright="-6000" contrast="24000"/>
              <a:extLst>
                <a:ext uri="{28A0092B-C50C-407E-A947-70E740481C1C}">
                  <a14:useLocalDpi xmlns:a14="http://schemas.microsoft.com/office/drawing/2010/main"/>
                </a:ext>
              </a:extLst>
            </a:blip>
            <a:srcRect/>
            <a:stretch>
              <a:fillRect/>
            </a:stretch>
          </p:blipFill>
          <p:spPr bwMode="auto">
            <a:xfrm>
              <a:off x="4709" y="662"/>
              <a:ext cx="182" cy="337"/>
            </a:xfrm>
            <a:prstGeom prst="rect">
              <a:avLst/>
            </a:prstGeom>
            <a:noFill/>
            <a:ln w="9525">
              <a:noFill/>
              <a:miter lim="800000"/>
              <a:headEnd/>
              <a:tailEnd/>
            </a:ln>
          </p:spPr>
        </p:pic>
      </p:grpSp>
      <p:sp>
        <p:nvSpPr>
          <p:cNvPr id="34"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35" name="TextBox 34"/>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36" name="组合 35"/>
          <p:cNvGrpSpPr/>
          <p:nvPr/>
        </p:nvGrpSpPr>
        <p:grpSpPr>
          <a:xfrm>
            <a:off x="4189711" y="410016"/>
            <a:ext cx="8663804" cy="0"/>
            <a:chOff x="4348525" y="620688"/>
            <a:chExt cx="8181294" cy="0"/>
          </a:xfrm>
        </p:grpSpPr>
        <p:cxnSp>
          <p:nvCxnSpPr>
            <p:cNvPr id="37" name="直接连接符 36"/>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1" name="矩形 40"/>
          <p:cNvSpPr/>
          <p:nvPr/>
        </p:nvSpPr>
        <p:spPr>
          <a:xfrm>
            <a:off x="2082874" y="5013176"/>
            <a:ext cx="1441420" cy="307777"/>
          </a:xfrm>
          <a:prstGeom prst="rect">
            <a:avLst/>
          </a:prstGeom>
        </p:spPr>
        <p:txBody>
          <a:bodyPr wrap="none">
            <a:spAutoFit/>
          </a:bodyPr>
          <a:lstStyle/>
          <a:p>
            <a:r>
              <a:rPr lang="zh-CN" altLang="en-US" sz="1400" b="1" dirty="0">
                <a:solidFill>
                  <a:srgbClr val="0070C0"/>
                </a:solidFill>
                <a:latin typeface="微软雅黑" panose="020B0503020204020204" pitchFamily="34" charset="-122"/>
                <a:ea typeface="微软雅黑" panose="020B0503020204020204" pitchFamily="34" charset="-122"/>
              </a:rPr>
              <a:t>单击添加标题一</a:t>
            </a:r>
          </a:p>
        </p:txBody>
      </p:sp>
      <p:cxnSp>
        <p:nvCxnSpPr>
          <p:cNvPr id="42" name="直接连接符 41"/>
          <p:cNvCxnSpPr/>
          <p:nvPr/>
        </p:nvCxnSpPr>
        <p:spPr>
          <a:xfrm>
            <a:off x="2139999" y="5377528"/>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43" name="TextBox 42"/>
          <p:cNvSpPr txBox="1"/>
          <p:nvPr/>
        </p:nvSpPr>
        <p:spPr>
          <a:xfrm>
            <a:off x="2073746" y="5389259"/>
            <a:ext cx="2144441"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44" name="矩形 43"/>
          <p:cNvSpPr/>
          <p:nvPr/>
        </p:nvSpPr>
        <p:spPr>
          <a:xfrm>
            <a:off x="4837182" y="5013176"/>
            <a:ext cx="1441420" cy="307777"/>
          </a:xfrm>
          <a:prstGeom prst="rect">
            <a:avLst/>
          </a:prstGeom>
        </p:spPr>
        <p:txBody>
          <a:bodyPr wrap="none">
            <a:spAutoFit/>
          </a:bodyPr>
          <a:lstStyle/>
          <a:p>
            <a:r>
              <a:rPr lang="zh-CN" altLang="en-US" sz="1400" b="1" dirty="0">
                <a:solidFill>
                  <a:srgbClr val="0070C0"/>
                </a:solidFill>
                <a:latin typeface="微软雅黑" panose="020B0503020204020204" pitchFamily="34" charset="-122"/>
                <a:ea typeface="微软雅黑" panose="020B0503020204020204" pitchFamily="34" charset="-122"/>
              </a:rPr>
              <a:t>单击添加标题一</a:t>
            </a:r>
          </a:p>
        </p:txBody>
      </p:sp>
      <p:cxnSp>
        <p:nvCxnSpPr>
          <p:cNvPr id="45" name="直接连接符 44"/>
          <p:cNvCxnSpPr/>
          <p:nvPr/>
        </p:nvCxnSpPr>
        <p:spPr>
          <a:xfrm>
            <a:off x="4894307" y="5377528"/>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46" name="TextBox 45"/>
          <p:cNvSpPr txBox="1"/>
          <p:nvPr/>
        </p:nvSpPr>
        <p:spPr>
          <a:xfrm>
            <a:off x="4828054" y="5389259"/>
            <a:ext cx="2144441"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47" name="矩形 46"/>
          <p:cNvSpPr/>
          <p:nvPr/>
        </p:nvSpPr>
        <p:spPr>
          <a:xfrm>
            <a:off x="7973182" y="5013176"/>
            <a:ext cx="1441420" cy="307777"/>
          </a:xfrm>
          <a:prstGeom prst="rect">
            <a:avLst/>
          </a:prstGeom>
        </p:spPr>
        <p:txBody>
          <a:bodyPr wrap="none">
            <a:spAutoFit/>
          </a:bodyPr>
          <a:lstStyle/>
          <a:p>
            <a:r>
              <a:rPr lang="zh-CN" altLang="en-US" sz="1400" b="1" dirty="0">
                <a:solidFill>
                  <a:srgbClr val="0070C0"/>
                </a:solidFill>
                <a:latin typeface="微软雅黑" panose="020B0503020204020204" pitchFamily="34" charset="-122"/>
                <a:ea typeface="微软雅黑" panose="020B0503020204020204" pitchFamily="34" charset="-122"/>
              </a:rPr>
              <a:t>单击添加标题一</a:t>
            </a:r>
          </a:p>
        </p:txBody>
      </p:sp>
      <p:cxnSp>
        <p:nvCxnSpPr>
          <p:cNvPr id="48" name="直接连接符 47"/>
          <p:cNvCxnSpPr/>
          <p:nvPr/>
        </p:nvCxnSpPr>
        <p:spPr>
          <a:xfrm>
            <a:off x="8030307" y="5377528"/>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49" name="TextBox 48"/>
          <p:cNvSpPr txBox="1"/>
          <p:nvPr/>
        </p:nvSpPr>
        <p:spPr>
          <a:xfrm>
            <a:off x="7964054" y="5389259"/>
            <a:ext cx="2144441"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a:t>
            </a:r>
          </a:p>
        </p:txBody>
      </p:sp>
    </p:spTree>
    <p:extLst>
      <p:ext uri="{BB962C8B-B14F-4D97-AF65-F5344CB8AC3E}">
        <p14:creationId xmlns:p14="http://schemas.microsoft.com/office/powerpoint/2010/main" val="380083597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par>
                                <p:cTn id="14" presetID="35" presetClass="path" presetSubtype="0" repeatCount="2000" autoRev="1" fill="hold" nodeType="withEffect">
                                  <p:stCondLst>
                                    <p:cond delay="500"/>
                                  </p:stCondLst>
                                  <p:childTnLst>
                                    <p:animMotion origin="layout" path="M 1.38889E-6 -0.00324 L -0.06806 -0.00324 " pathEditMode="relative" rAng="0" ptsTypes="AA">
                                      <p:cBhvr>
                                        <p:cTn id="15" dur="2000" fill="hold"/>
                                        <p:tgtEl>
                                          <p:spTgt spid="17"/>
                                        </p:tgtEl>
                                        <p:attrNameLst>
                                          <p:attrName>ppt_x</p:attrName>
                                          <p:attrName>ppt_y</p:attrName>
                                        </p:attrNameLst>
                                      </p:cBhvr>
                                      <p:rCtr x="-3403" y="0"/>
                                    </p:animMotion>
                                  </p:childTnLst>
                                </p:cTn>
                              </p:par>
                              <p:par>
                                <p:cTn id="16" presetID="2" presetClass="entr" presetSubtype="2" fill="hold" nodeType="withEffect">
                                  <p:stCondLst>
                                    <p:cond delay="50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1+#ppt_w/2"/>
                                          </p:val>
                                        </p:tav>
                                        <p:tav tm="100000">
                                          <p:val>
                                            <p:strVal val="#ppt_x"/>
                                          </p:val>
                                        </p:tav>
                                      </p:tavLst>
                                    </p:anim>
                                    <p:anim calcmode="lin" valueType="num">
                                      <p:cBhvr additive="base">
                                        <p:cTn id="19" dur="500" fill="hold"/>
                                        <p:tgtEl>
                                          <p:spTgt spid="20"/>
                                        </p:tgtEl>
                                        <p:attrNameLst>
                                          <p:attrName>ppt_y</p:attrName>
                                        </p:attrNameLst>
                                      </p:cBhvr>
                                      <p:tavLst>
                                        <p:tav tm="0">
                                          <p:val>
                                            <p:strVal val="#ppt_y"/>
                                          </p:val>
                                        </p:tav>
                                        <p:tav tm="100000">
                                          <p:val>
                                            <p:strVal val="#ppt_y"/>
                                          </p:val>
                                        </p:tav>
                                      </p:tavLst>
                                    </p:anim>
                                  </p:childTnLst>
                                </p:cTn>
                              </p:par>
                              <p:par>
                                <p:cTn id="20" presetID="35" presetClass="path" presetSubtype="0" repeatCount="2000" autoRev="1" fill="hold" nodeType="withEffect">
                                  <p:stCondLst>
                                    <p:cond delay="1000"/>
                                  </p:stCondLst>
                                  <p:childTnLst>
                                    <p:animMotion origin="layout" path="M 1.38889E-6 -0.00671 L -0.05504 -0.00671 " pathEditMode="relative" rAng="0" ptsTypes="AA">
                                      <p:cBhvr>
                                        <p:cTn id="21" dur="2000" fill="hold"/>
                                        <p:tgtEl>
                                          <p:spTgt spid="20"/>
                                        </p:tgtEl>
                                        <p:attrNameLst>
                                          <p:attrName>ppt_x</p:attrName>
                                          <p:attrName>ppt_y</p:attrName>
                                        </p:attrNameLst>
                                      </p:cBhvr>
                                      <p:rCtr x="-2760" y="0"/>
                                    </p:animMotion>
                                  </p:childTnLst>
                                </p:cTn>
                              </p:par>
                              <p:par>
                                <p:cTn id="22" presetID="2" presetClass="entr" presetSubtype="2" fill="hold" nodeType="withEffect">
                                  <p:stCondLst>
                                    <p:cond delay="100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fill="hold"/>
                                        <p:tgtEl>
                                          <p:spTgt spid="23"/>
                                        </p:tgtEl>
                                        <p:attrNameLst>
                                          <p:attrName>ppt_x</p:attrName>
                                        </p:attrNameLst>
                                      </p:cBhvr>
                                      <p:tavLst>
                                        <p:tav tm="0">
                                          <p:val>
                                            <p:strVal val="1+#ppt_w/2"/>
                                          </p:val>
                                        </p:tav>
                                        <p:tav tm="100000">
                                          <p:val>
                                            <p:strVal val="#ppt_x"/>
                                          </p:val>
                                        </p:tav>
                                      </p:tavLst>
                                    </p:anim>
                                    <p:anim calcmode="lin" valueType="num">
                                      <p:cBhvr additive="base">
                                        <p:cTn id="25" dur="500" fill="hold"/>
                                        <p:tgtEl>
                                          <p:spTgt spid="23"/>
                                        </p:tgtEl>
                                        <p:attrNameLst>
                                          <p:attrName>ppt_y</p:attrName>
                                        </p:attrNameLst>
                                      </p:cBhvr>
                                      <p:tavLst>
                                        <p:tav tm="0">
                                          <p:val>
                                            <p:strVal val="#ppt_y"/>
                                          </p:val>
                                        </p:tav>
                                        <p:tav tm="100000">
                                          <p:val>
                                            <p:strVal val="#ppt_y"/>
                                          </p:val>
                                        </p:tav>
                                      </p:tavLst>
                                    </p:anim>
                                  </p:childTnLst>
                                </p:cTn>
                              </p:par>
                              <p:par>
                                <p:cTn id="26" presetID="35" presetClass="path" presetSubtype="0" repeatCount="2000" autoRev="1" fill="hold" nodeType="withEffect">
                                  <p:stCondLst>
                                    <p:cond delay="1500"/>
                                  </p:stCondLst>
                                  <p:childTnLst>
                                    <p:animMotion origin="layout" path="M -3.88889E-6 0.00532 L -0.06388 -4.33526E-6 " pathEditMode="relative" rAng="0" ptsTypes="AA">
                                      <p:cBhvr>
                                        <p:cTn id="27" dur="2000" fill="hold"/>
                                        <p:tgtEl>
                                          <p:spTgt spid="23"/>
                                        </p:tgtEl>
                                        <p:attrNameLst>
                                          <p:attrName>ppt_x</p:attrName>
                                          <p:attrName>ppt_y</p:attrName>
                                        </p:attrNameLst>
                                      </p:cBhvr>
                                      <p:rCtr x="-3194" y="-277"/>
                                    </p:animMotion>
                                  </p:childTnLst>
                                </p:cTn>
                              </p:par>
                              <p:par>
                                <p:cTn id="28" presetID="2" presetClass="entr" presetSubtype="2" fill="hold" nodeType="withEffect">
                                  <p:stCondLst>
                                    <p:cond delay="200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1+#ppt_w/2"/>
                                          </p:val>
                                        </p:tav>
                                        <p:tav tm="100000">
                                          <p:val>
                                            <p:strVal val="#ppt_x"/>
                                          </p:val>
                                        </p:tav>
                                      </p:tavLst>
                                    </p:anim>
                                    <p:anim calcmode="lin" valueType="num">
                                      <p:cBhvr additive="base">
                                        <p:cTn id="31" dur="500" fill="hold"/>
                                        <p:tgtEl>
                                          <p:spTgt spid="28"/>
                                        </p:tgtEl>
                                        <p:attrNameLst>
                                          <p:attrName>ppt_y</p:attrName>
                                        </p:attrNameLst>
                                      </p:cBhvr>
                                      <p:tavLst>
                                        <p:tav tm="0">
                                          <p:val>
                                            <p:strVal val="#ppt_y"/>
                                          </p:val>
                                        </p:tav>
                                        <p:tav tm="100000">
                                          <p:val>
                                            <p:strVal val="#ppt_y"/>
                                          </p:val>
                                        </p:tav>
                                      </p:tavLst>
                                    </p:anim>
                                  </p:childTnLst>
                                </p:cTn>
                              </p:par>
                              <p:par>
                                <p:cTn id="32" presetID="35" presetClass="path" presetSubtype="0" repeatCount="2000" autoRev="1" fill="hold" nodeType="withEffect">
                                  <p:stCondLst>
                                    <p:cond delay="2500"/>
                                  </p:stCondLst>
                                  <p:childTnLst>
                                    <p:animMotion origin="layout" path="M -3.88889E-6 0.00532 L -0.06388 -4.33526E-6 " pathEditMode="relative" rAng="0" ptsTypes="AA">
                                      <p:cBhvr>
                                        <p:cTn id="33" dur="2000" fill="hold"/>
                                        <p:tgtEl>
                                          <p:spTgt spid="28"/>
                                        </p:tgtEl>
                                        <p:attrNameLst>
                                          <p:attrName>ppt_x</p:attrName>
                                          <p:attrName>ppt_y</p:attrName>
                                        </p:attrNameLst>
                                      </p:cBhvr>
                                      <p:rCtr x="-3194" y="-277"/>
                                    </p:animMotion>
                                  </p:childTnLst>
                                </p:cTn>
                              </p:par>
                              <p:par>
                                <p:cTn id="34" presetID="2" presetClass="entr" presetSubtype="2" fill="hold" nodeType="withEffect">
                                  <p:stCondLst>
                                    <p:cond delay="25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1+#ppt_w/2"/>
                                          </p:val>
                                        </p:tav>
                                        <p:tav tm="100000">
                                          <p:val>
                                            <p:strVal val="#ppt_x"/>
                                          </p:val>
                                        </p:tav>
                                      </p:tavLst>
                                    </p:anim>
                                    <p:anim calcmode="lin" valueType="num">
                                      <p:cBhvr additive="base">
                                        <p:cTn id="37" dur="500" fill="hold"/>
                                        <p:tgtEl>
                                          <p:spTgt spid="31"/>
                                        </p:tgtEl>
                                        <p:attrNameLst>
                                          <p:attrName>ppt_y</p:attrName>
                                        </p:attrNameLst>
                                      </p:cBhvr>
                                      <p:tavLst>
                                        <p:tav tm="0">
                                          <p:val>
                                            <p:strVal val="#ppt_y"/>
                                          </p:val>
                                        </p:tav>
                                        <p:tav tm="100000">
                                          <p:val>
                                            <p:strVal val="#ppt_y"/>
                                          </p:val>
                                        </p:tav>
                                      </p:tavLst>
                                    </p:anim>
                                  </p:childTnLst>
                                </p:cTn>
                              </p:par>
                              <p:par>
                                <p:cTn id="38" presetID="35" presetClass="path" presetSubtype="0" repeatCount="2000" autoRev="1" fill="hold" nodeType="withEffect">
                                  <p:stCondLst>
                                    <p:cond delay="3000"/>
                                  </p:stCondLst>
                                  <p:childTnLst>
                                    <p:animMotion origin="layout" path="M -3.88889E-6 0.00532 L -0.06388 -4.33526E-6 " pathEditMode="relative" rAng="0" ptsTypes="AA">
                                      <p:cBhvr>
                                        <p:cTn id="39" dur="2000" fill="hold"/>
                                        <p:tgtEl>
                                          <p:spTgt spid="31"/>
                                        </p:tgtEl>
                                        <p:attrNameLst>
                                          <p:attrName>ppt_x</p:attrName>
                                          <p:attrName>ppt_y</p:attrName>
                                        </p:attrNameLst>
                                      </p:cBhvr>
                                      <p:rCtr x="-3194" y="-277"/>
                                    </p:animMotion>
                                  </p:childTnLst>
                                </p:cTn>
                              </p:par>
                              <p:par>
                                <p:cTn id="40" presetID="10" presetClass="entr" presetSubtype="0" fill="hold" grpId="0" nodeType="withEffect">
                                  <p:stCondLst>
                                    <p:cond delay="100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par>
                                <p:cTn id="43" presetID="22" presetClass="entr" presetSubtype="8" fill="hold" grpId="0" nodeType="withEffect">
                                  <p:stCondLst>
                                    <p:cond delay="500"/>
                                  </p:stCondLst>
                                  <p:childTnLst>
                                    <p:set>
                                      <p:cBhvr>
                                        <p:cTn id="44" dur="1" fill="hold">
                                          <p:stCondLst>
                                            <p:cond delay="0"/>
                                          </p:stCondLst>
                                        </p:cTn>
                                        <p:tgtEl>
                                          <p:spTgt spid="41"/>
                                        </p:tgtEl>
                                        <p:attrNameLst>
                                          <p:attrName>style.visibility</p:attrName>
                                        </p:attrNameLst>
                                      </p:cBhvr>
                                      <p:to>
                                        <p:strVal val="visible"/>
                                      </p:to>
                                    </p:set>
                                    <p:animEffect transition="in" filter="wipe(left)">
                                      <p:cBhvr>
                                        <p:cTn id="45" dur="500"/>
                                        <p:tgtEl>
                                          <p:spTgt spid="41"/>
                                        </p:tgtEl>
                                      </p:cBhvr>
                                    </p:animEffect>
                                  </p:childTnLst>
                                </p:cTn>
                              </p:par>
                              <p:par>
                                <p:cTn id="46" presetID="22" presetClass="entr" presetSubtype="8" fill="hold" nodeType="withEffect">
                                  <p:stCondLst>
                                    <p:cond delay="500"/>
                                  </p:stCondLst>
                                  <p:childTnLst>
                                    <p:set>
                                      <p:cBhvr>
                                        <p:cTn id="47" dur="1" fill="hold">
                                          <p:stCondLst>
                                            <p:cond delay="0"/>
                                          </p:stCondLst>
                                        </p:cTn>
                                        <p:tgtEl>
                                          <p:spTgt spid="42"/>
                                        </p:tgtEl>
                                        <p:attrNameLst>
                                          <p:attrName>style.visibility</p:attrName>
                                        </p:attrNameLst>
                                      </p:cBhvr>
                                      <p:to>
                                        <p:strVal val="visible"/>
                                      </p:to>
                                    </p:set>
                                    <p:animEffect transition="in" filter="wipe(left)">
                                      <p:cBhvr>
                                        <p:cTn id="48" dur="500"/>
                                        <p:tgtEl>
                                          <p:spTgt spid="42"/>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par>
                                <p:cTn id="52" presetID="22" presetClass="entr" presetSubtype="8" fill="hold" grpId="0" nodeType="withEffect">
                                  <p:stCondLst>
                                    <p:cond delay="500"/>
                                  </p:stCondLst>
                                  <p:childTnLst>
                                    <p:set>
                                      <p:cBhvr>
                                        <p:cTn id="53" dur="1" fill="hold">
                                          <p:stCondLst>
                                            <p:cond delay="0"/>
                                          </p:stCondLst>
                                        </p:cTn>
                                        <p:tgtEl>
                                          <p:spTgt spid="44"/>
                                        </p:tgtEl>
                                        <p:attrNameLst>
                                          <p:attrName>style.visibility</p:attrName>
                                        </p:attrNameLst>
                                      </p:cBhvr>
                                      <p:to>
                                        <p:strVal val="visible"/>
                                      </p:to>
                                    </p:set>
                                    <p:animEffect transition="in" filter="wipe(left)">
                                      <p:cBhvr>
                                        <p:cTn id="54" dur="500"/>
                                        <p:tgtEl>
                                          <p:spTgt spid="44"/>
                                        </p:tgtEl>
                                      </p:cBhvr>
                                    </p:animEffect>
                                  </p:childTnLst>
                                </p:cTn>
                              </p:par>
                              <p:par>
                                <p:cTn id="55" presetID="22" presetClass="entr" presetSubtype="8" fill="hold" nodeType="withEffect">
                                  <p:stCondLst>
                                    <p:cond delay="50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49"/>
                                        </p:tgtEl>
                                        <p:attrNameLst>
                                          <p:attrName>style.visibility</p:attrName>
                                        </p:attrNameLst>
                                      </p:cBhvr>
                                      <p:to>
                                        <p:strVal val="visible"/>
                                      </p:to>
                                    </p:set>
                                    <p:animEffect transition="in" filter="fade">
                                      <p:cBhvr>
                                        <p:cTn id="60" dur="500"/>
                                        <p:tgtEl>
                                          <p:spTgt spid="49"/>
                                        </p:tgtEl>
                                      </p:cBhvr>
                                    </p:animEffect>
                                  </p:childTnLst>
                                </p:cTn>
                              </p:par>
                              <p:par>
                                <p:cTn id="61" presetID="22" presetClass="entr" presetSubtype="8" fill="hold" grpId="0" nodeType="withEffect">
                                  <p:stCondLst>
                                    <p:cond delay="500"/>
                                  </p:stCondLst>
                                  <p:childTnLst>
                                    <p:set>
                                      <p:cBhvr>
                                        <p:cTn id="62" dur="1" fill="hold">
                                          <p:stCondLst>
                                            <p:cond delay="0"/>
                                          </p:stCondLst>
                                        </p:cTn>
                                        <p:tgtEl>
                                          <p:spTgt spid="47"/>
                                        </p:tgtEl>
                                        <p:attrNameLst>
                                          <p:attrName>style.visibility</p:attrName>
                                        </p:attrNameLst>
                                      </p:cBhvr>
                                      <p:to>
                                        <p:strVal val="visible"/>
                                      </p:to>
                                    </p:set>
                                    <p:animEffect transition="in" filter="wipe(left)">
                                      <p:cBhvr>
                                        <p:cTn id="63" dur="500"/>
                                        <p:tgtEl>
                                          <p:spTgt spid="47"/>
                                        </p:tgtEl>
                                      </p:cBhvr>
                                    </p:animEffect>
                                  </p:childTnLst>
                                </p:cTn>
                              </p:par>
                              <p:par>
                                <p:cTn id="64" presetID="22" presetClass="entr" presetSubtype="8" fill="hold" nodeType="withEffect">
                                  <p:stCondLst>
                                    <p:cond delay="50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1" grpId="0"/>
      <p:bldP spid="43" grpId="0"/>
      <p:bldP spid="44" grpId="0"/>
      <p:bldP spid="46" grpId="0"/>
      <p:bldP spid="47" grpId="0"/>
      <p:bldP spid="4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37247" y="1340768"/>
            <a:ext cx="6048375" cy="1200329"/>
          </a:xfrm>
          <a:prstGeom prst="rect">
            <a:avLst/>
          </a:prstGeom>
          <a:noFill/>
        </p:spPr>
        <p:txBody>
          <a:bodyPr>
            <a:spAutoFit/>
          </a:bodyPr>
          <a:lstStyle/>
          <a:p>
            <a:pPr>
              <a:defRPr/>
            </a:pPr>
            <a:r>
              <a:rPr lang="zh-CN" altLang="en-US" sz="3600" b="1" dirty="0">
                <a:solidFill>
                  <a:srgbClr val="0070C0"/>
                </a:solidFill>
                <a:latin typeface="微软雅黑" panose="020B0503020204020204" pitchFamily="34" charset="-122"/>
                <a:ea typeface="微软雅黑" panose="020B0503020204020204" pitchFamily="34" charset="-122"/>
              </a:rPr>
              <a:t>单击添加标题单击添加标题</a:t>
            </a:r>
            <a:endParaRPr lang="zh-CN" altLang="en-US" sz="3600" b="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a:p>
            <a:pPr fontAlgn="auto">
              <a:spcBef>
                <a:spcPts val="0"/>
              </a:spcBef>
              <a:spcAft>
                <a:spcPts val="0"/>
              </a:spcAft>
              <a:defRPr/>
            </a:pPr>
            <a:endParaRPr lang="zh-CN" altLang="en-US" sz="3600" b="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pic>
        <p:nvPicPr>
          <p:cNvPr id="17" name="Picture 17">
            <a:hlinkClick r:id="rId3" action="ppaction://hlinkpres?slideindex=1&amp;slidetitle="/>
          </p:cNvPr>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4188147" y="2369061"/>
            <a:ext cx="2076450" cy="1385114"/>
          </a:xfrm>
          <a:prstGeom prst="rect">
            <a:avLst/>
          </a:prstGeom>
          <a:ln>
            <a:noFill/>
          </a:ln>
          <a:effectLst>
            <a:outerShdw blurRad="190500" algn="tl" rotWithShape="0">
              <a:srgbClr val="000000">
                <a:alpha val="70000"/>
              </a:srgbClr>
            </a:outerShdw>
          </a:effectLst>
        </p:spPr>
      </p:pic>
      <p:pic>
        <p:nvPicPr>
          <p:cNvPr id="18" name="Picture 18">
            <a:hlinkClick r:id="rId5" action="ppaction://hlinkpres?slideindex=1&amp;slidetitle="/>
          </p:cNvPr>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5381947" y="4006106"/>
            <a:ext cx="1941512" cy="1295102"/>
          </a:xfrm>
          <a:prstGeom prst="rect">
            <a:avLst/>
          </a:prstGeom>
          <a:ln>
            <a:noFill/>
          </a:ln>
          <a:effectLst>
            <a:outerShdw blurRad="190500" algn="tl" rotWithShape="0">
              <a:srgbClr val="000000">
                <a:alpha val="70000"/>
              </a:srgbClr>
            </a:outerShdw>
          </a:effectLst>
        </p:spPr>
      </p:pic>
      <p:pic>
        <p:nvPicPr>
          <p:cNvPr id="19" name="Picture 4">
            <a:hlinkClick r:id="rId7" action="ppaction://hlinkpres?slideindex=1&amp;slidetitle="/>
          </p:cNvPr>
          <p:cNvPicPr>
            <a:picLocks noChangeAspect="1" noChangeArrowheads="1"/>
          </p:cNvPicPr>
          <p:nvPr/>
        </p:nvPicPr>
        <p:blipFill>
          <a:blip r:embed="rId8" cstate="email">
            <a:extLst>
              <a:ext uri="{28A0092B-C50C-407E-A947-70E740481C1C}">
                <a14:useLocalDpi xmlns:a14="http://schemas.microsoft.com/office/drawing/2010/main"/>
              </a:ext>
            </a:extLst>
          </a:blip>
          <a:stretch>
            <a:fillRect/>
          </a:stretch>
        </p:blipFill>
        <p:spPr bwMode="auto">
          <a:xfrm>
            <a:off x="8714109" y="2449542"/>
            <a:ext cx="1835150" cy="1224153"/>
          </a:xfrm>
          <a:prstGeom prst="rect">
            <a:avLst/>
          </a:prstGeom>
          <a:ln>
            <a:noFill/>
          </a:ln>
          <a:effectLst>
            <a:outerShdw blurRad="190500" algn="tl" rotWithShape="0">
              <a:srgbClr val="000000">
                <a:alpha val="70000"/>
              </a:srgbClr>
            </a:outerShdw>
          </a:effectLst>
        </p:spPr>
      </p:pic>
      <p:pic>
        <p:nvPicPr>
          <p:cNvPr id="20" name="Picture 17">
            <a:hlinkClick r:id="rId9" action="ppaction://hlinkpres?slideindex=1&amp;slidetitle="/>
          </p:cNvPr>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a:off x="1945009" y="2403748"/>
            <a:ext cx="1941513" cy="1295103"/>
          </a:xfrm>
          <a:prstGeom prst="rect">
            <a:avLst/>
          </a:prstGeom>
          <a:ln>
            <a:noFill/>
          </a:ln>
          <a:effectLst>
            <a:outerShdw blurRad="190500" algn="tl" rotWithShape="0">
              <a:srgbClr val="000000">
                <a:alpha val="70000"/>
              </a:srgbClr>
            </a:outerShdw>
          </a:effectLst>
        </p:spPr>
      </p:pic>
      <p:pic>
        <p:nvPicPr>
          <p:cNvPr id="21" name="Picture 17">
            <a:hlinkClick r:id="rId9" action="ppaction://hlinkpres?slideindex=1&amp;slidetitle="/>
          </p:cNvPr>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a:off x="3124522" y="4006106"/>
            <a:ext cx="1941512" cy="1295102"/>
          </a:xfrm>
          <a:prstGeom prst="rect">
            <a:avLst/>
          </a:prstGeom>
          <a:ln>
            <a:noFill/>
          </a:ln>
          <a:effectLst>
            <a:outerShdw blurRad="190500" algn="tl" rotWithShape="0">
              <a:srgbClr val="000000">
                <a:alpha val="70000"/>
              </a:srgbClr>
            </a:outerShdw>
          </a:effectLst>
        </p:spPr>
      </p:pic>
      <p:pic>
        <p:nvPicPr>
          <p:cNvPr id="22" name="Picture 18">
            <a:hlinkClick r:id="rId5" action="ppaction://hlinkpres?slideindex=1&amp;slidetitle="/>
          </p:cNvPr>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a:off x="6502722" y="2414067"/>
            <a:ext cx="1941512" cy="1295102"/>
          </a:xfrm>
          <a:prstGeom prst="rect">
            <a:avLst/>
          </a:prstGeom>
          <a:ln>
            <a:noFill/>
          </a:ln>
          <a:effectLst>
            <a:outerShdw blurRad="190500" algn="tl" rotWithShape="0">
              <a:srgbClr val="000000">
                <a:alpha val="70000"/>
              </a:srgbClr>
            </a:outerShdw>
          </a:effectLst>
        </p:spPr>
      </p:pic>
      <p:pic>
        <p:nvPicPr>
          <p:cNvPr id="23" name="Picture 18">
            <a:hlinkClick r:id="rId5" action="ppaction://hlinkpres?slideindex=1&amp;slidetitle="/>
          </p:cNvPr>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660009" y="4006105"/>
            <a:ext cx="1941513" cy="1295103"/>
          </a:xfrm>
          <a:prstGeom prst="rect">
            <a:avLst/>
          </a:prstGeom>
          <a:ln>
            <a:noFill/>
          </a:ln>
          <a:effectLst>
            <a:outerShdw blurRad="190500" algn="tl" rotWithShape="0">
              <a:srgbClr val="000000">
                <a:alpha val="70000"/>
              </a:srgbClr>
            </a:outerShdw>
          </a:effectLst>
        </p:spPr>
      </p:pic>
      <p:sp>
        <p:nvSpPr>
          <p:cNvPr id="24"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5" name="TextBox 24"/>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6" name="组合 25"/>
          <p:cNvGrpSpPr/>
          <p:nvPr/>
        </p:nvGrpSpPr>
        <p:grpSpPr>
          <a:xfrm>
            <a:off x="4189711" y="410016"/>
            <a:ext cx="8663804" cy="0"/>
            <a:chOff x="4348525" y="620688"/>
            <a:chExt cx="8181294" cy="0"/>
          </a:xfrm>
        </p:grpSpPr>
        <p:cxnSp>
          <p:nvCxnSpPr>
            <p:cNvPr id="27" name="直接连接符 26"/>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50527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3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6*min(max(#ppt_w*#ppt_h,.3),1)-7.4)/-.7*#ppt_w"/>
                                          </p:val>
                                        </p:tav>
                                        <p:tav tm="100000">
                                          <p:val>
                                            <p:strVal val="#ppt_w"/>
                                          </p:val>
                                        </p:tav>
                                      </p:tavLst>
                                    </p:anim>
                                    <p:anim calcmode="lin" valueType="num">
                                      <p:cBhvr>
                                        <p:cTn id="8" dur="500" fill="hold"/>
                                        <p:tgtEl>
                                          <p:spTgt spid="10"/>
                                        </p:tgtEl>
                                        <p:attrNameLst>
                                          <p:attrName>ppt_h</p:attrName>
                                        </p:attrNameLst>
                                      </p:cBhvr>
                                      <p:tavLst>
                                        <p:tav tm="0">
                                          <p:val>
                                            <p:strVal val="(6*min(max(#ppt_w*#ppt_h,.3),1)-7.4)/-.7*#ppt_h"/>
                                          </p:val>
                                        </p:tav>
                                        <p:tav tm="100000">
                                          <p:val>
                                            <p:strVal val="#ppt_h"/>
                                          </p:val>
                                        </p:tav>
                                      </p:tavLst>
                                    </p:anim>
                                    <p:anim calcmode="lin" valueType="num">
                                      <p:cBhvr>
                                        <p:cTn id="9" dur="500" fill="hold"/>
                                        <p:tgtEl>
                                          <p:spTgt spid="10"/>
                                        </p:tgtEl>
                                        <p:attrNameLst>
                                          <p:attrName>ppt_x</p:attrName>
                                        </p:attrNameLst>
                                      </p:cBhvr>
                                      <p:tavLst>
                                        <p:tav tm="0">
                                          <p:val>
                                            <p:fltVal val="0.5"/>
                                          </p:val>
                                        </p:tav>
                                        <p:tav tm="100000">
                                          <p:val>
                                            <p:strVal val="#ppt_x"/>
                                          </p:val>
                                        </p:tav>
                                      </p:tavLst>
                                    </p:anim>
                                    <p:anim calcmode="lin" valueType="num">
                                      <p:cBhvr>
                                        <p:cTn id="10" dur="500" fill="hold"/>
                                        <p:tgtEl>
                                          <p:spTgt spid="10"/>
                                        </p:tgtEl>
                                        <p:attrNameLst>
                                          <p:attrName>ppt_y</p:attrName>
                                        </p:attrNameLst>
                                      </p:cBhvr>
                                      <p:tavLst>
                                        <p:tav tm="0">
                                          <p:val>
                                            <p:strVal val="1+(6*min(max(#ppt_w*#ppt_h,.3),1)-7.4)/-.7*#ppt_h/2"/>
                                          </p:val>
                                        </p:tav>
                                        <p:tav tm="100000">
                                          <p:val>
                                            <p:strVal val="#ppt_y"/>
                                          </p:val>
                                        </p:tav>
                                      </p:tavLst>
                                    </p:anim>
                                  </p:childTnLst>
                                </p:cTn>
                              </p:par>
                              <p:par>
                                <p:cTn id="11" presetID="12" presetClass="entr" presetSubtype="4"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slide(fromBottom)">
                                      <p:cBhvr>
                                        <p:cTn id="13" dur="500"/>
                                        <p:tgtEl>
                                          <p:spTgt spid="17"/>
                                        </p:tgtEl>
                                      </p:cBhvr>
                                    </p:animEffect>
                                  </p:childTnLst>
                                </p:cTn>
                              </p:par>
                              <p:par>
                                <p:cTn id="14" presetID="12" presetClass="entr" presetSubtype="4"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slide(fromBottom)">
                                      <p:cBhvr>
                                        <p:cTn id="16" dur="500"/>
                                        <p:tgtEl>
                                          <p:spTgt spid="18"/>
                                        </p:tgtEl>
                                      </p:cBhvr>
                                    </p:animEffect>
                                  </p:childTnLst>
                                </p:cTn>
                              </p:par>
                              <p:par>
                                <p:cTn id="17" presetID="12" presetClass="entr" presetSubtype="4"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slide(fromBottom)">
                                      <p:cBhvr>
                                        <p:cTn id="19" dur="500"/>
                                        <p:tgtEl>
                                          <p:spTgt spid="19"/>
                                        </p:tgtEl>
                                      </p:cBhvr>
                                    </p:animEffect>
                                  </p:childTnLst>
                                </p:cTn>
                              </p:par>
                              <p:par>
                                <p:cTn id="20" presetID="12" presetClass="entr" presetSubtype="4"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slide(fromBottom)">
                                      <p:cBhvr>
                                        <p:cTn id="22" dur="500"/>
                                        <p:tgtEl>
                                          <p:spTgt spid="20"/>
                                        </p:tgtEl>
                                      </p:cBhvr>
                                    </p:animEffect>
                                  </p:childTnLst>
                                </p:cTn>
                              </p:par>
                              <p:par>
                                <p:cTn id="23" presetID="12" presetClass="entr" presetSubtype="4"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slide(fromBottom)">
                                      <p:cBhvr>
                                        <p:cTn id="25" dur="500"/>
                                        <p:tgtEl>
                                          <p:spTgt spid="21"/>
                                        </p:tgtEl>
                                      </p:cBhvr>
                                    </p:animEffect>
                                  </p:childTnLst>
                                </p:cTn>
                              </p:par>
                              <p:par>
                                <p:cTn id="26" presetID="12" presetClass="entr" presetSubtype="4"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slide(fromBottom)">
                                      <p:cBhvr>
                                        <p:cTn id="28" dur="500"/>
                                        <p:tgtEl>
                                          <p:spTgt spid="22"/>
                                        </p:tgtEl>
                                      </p:cBhvr>
                                    </p:animEffect>
                                  </p:childTnLst>
                                </p:cTn>
                              </p:par>
                              <p:par>
                                <p:cTn id="29" presetID="12" presetClass="entr" presetSubtype="4"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slide(fromBottom)">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ChangeArrowheads="1"/>
          </p:cNvSpPr>
          <p:nvPr/>
        </p:nvSpPr>
        <p:spPr bwMode="auto">
          <a:xfrm>
            <a:off x="828179" y="851763"/>
            <a:ext cx="6270410" cy="3193275"/>
          </a:xfrm>
          <a:prstGeom prst="rect">
            <a:avLst/>
          </a:prstGeom>
          <a:solidFill>
            <a:srgbClr val="0070C0"/>
          </a:solidFill>
          <a:ln w="9525">
            <a:noFill/>
            <a:miter lim="800000"/>
            <a:headEnd/>
            <a:tailEnd/>
          </a:ln>
        </p:spPr>
        <p:txBody>
          <a:bodyPr/>
          <a:lstStyle/>
          <a:p>
            <a:pPr>
              <a:lnSpc>
                <a:spcPct val="150000"/>
              </a:lnSpc>
            </a:pPr>
            <a:endParaRPr lang="zh-CN" altLang="en-US" b="1">
              <a:solidFill>
                <a:schemeClr val="bg1"/>
              </a:solidFill>
              <a:latin typeface="微软雅黑" pitchFamily="34" charset="-122"/>
              <a:ea typeface="微软雅黑" pitchFamily="34" charset="-122"/>
            </a:endParaRPr>
          </a:p>
        </p:txBody>
      </p:sp>
      <p:sp>
        <p:nvSpPr>
          <p:cNvPr id="17" name="矩形 16"/>
          <p:cNvSpPr>
            <a:spLocks noChangeArrowheads="1"/>
          </p:cNvSpPr>
          <p:nvPr/>
        </p:nvSpPr>
        <p:spPr bwMode="auto">
          <a:xfrm>
            <a:off x="1368470" y="1196752"/>
            <a:ext cx="4068221" cy="646331"/>
          </a:xfrm>
          <a:prstGeom prst="rect">
            <a:avLst/>
          </a:prstGeom>
          <a:noFill/>
          <a:ln w="9525">
            <a:noFill/>
            <a:miter lim="800000"/>
            <a:headEnd/>
            <a:tailEnd/>
          </a:ln>
        </p:spPr>
        <p:txBody>
          <a:bodyPr wrap="square">
            <a:spAutoFit/>
          </a:bodyPr>
          <a:lstStyle/>
          <a:p>
            <a:pPr fontAlgn="auto">
              <a:spcBef>
                <a:spcPts val="0"/>
              </a:spcBef>
              <a:spcAft>
                <a:spcPts val="0"/>
              </a:spcAft>
              <a:defRPr/>
            </a:pPr>
            <a:r>
              <a:rPr lang="zh-CN" altLang="en-US" sz="3600" b="1" dirty="0">
                <a:solidFill>
                  <a:schemeClr val="bg1"/>
                </a:solidFill>
                <a:latin typeface="微软雅黑" panose="020B0503020204020204" pitchFamily="34" charset="-122"/>
                <a:ea typeface="微软雅黑" panose="020B0503020204020204" pitchFamily="34" charset="-122"/>
              </a:rPr>
              <a:t>单击添加标题</a:t>
            </a:r>
            <a:endParaRPr lang="zh-CN" altLang="en-US" sz="3600" b="1" dirty="0">
              <a:solidFill>
                <a:schemeClr val="bg1"/>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pic>
        <p:nvPicPr>
          <p:cNvPr id="18" name="图片 1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auto">
          <a:xfrm>
            <a:off x="828179" y="4171951"/>
            <a:ext cx="3051335" cy="2201894"/>
          </a:xfrm>
          <a:prstGeom prst="rect">
            <a:avLst/>
          </a:prstGeom>
          <a:noFill/>
          <a:ln w="9525">
            <a:noFill/>
            <a:miter lim="800000"/>
            <a:headEnd/>
            <a:tailEnd/>
          </a:ln>
        </p:spPr>
      </p:pic>
      <p:pic>
        <p:nvPicPr>
          <p:cNvPr id="19" name="图片 1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bwMode="auto">
          <a:xfrm>
            <a:off x="7253391" y="1003157"/>
            <a:ext cx="4597726" cy="3041881"/>
          </a:xfrm>
          <a:prstGeom prst="rect">
            <a:avLst/>
          </a:prstGeom>
          <a:noFill/>
          <a:ln w="9525">
            <a:noFill/>
            <a:miter lim="800000"/>
            <a:headEnd/>
            <a:tailEnd/>
          </a:ln>
        </p:spPr>
      </p:pic>
      <p:pic>
        <p:nvPicPr>
          <p:cNvPr id="20" name="图片 1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bwMode="auto">
          <a:xfrm>
            <a:off x="4010911" y="4171951"/>
            <a:ext cx="3087678" cy="2227250"/>
          </a:xfrm>
          <a:prstGeom prst="rect">
            <a:avLst/>
          </a:prstGeom>
          <a:noFill/>
          <a:ln w="9525">
            <a:noFill/>
            <a:miter lim="800000"/>
            <a:headEnd/>
            <a:tailEnd/>
          </a:ln>
        </p:spPr>
      </p:pic>
      <p:sp>
        <p:nvSpPr>
          <p:cNvPr id="21" name="矩形 20"/>
          <p:cNvSpPr/>
          <p:nvPr/>
        </p:nvSpPr>
        <p:spPr>
          <a:xfrm flipV="1">
            <a:off x="7253391" y="4171950"/>
            <a:ext cx="4597726" cy="22018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21"/>
          <p:cNvSpPr>
            <a:spLocks noChangeArrowheads="1"/>
          </p:cNvSpPr>
          <p:nvPr/>
        </p:nvSpPr>
        <p:spPr bwMode="auto">
          <a:xfrm>
            <a:off x="7711837" y="4870901"/>
            <a:ext cx="3701518" cy="646331"/>
          </a:xfrm>
          <a:prstGeom prst="rect">
            <a:avLst/>
          </a:prstGeom>
          <a:noFill/>
          <a:ln w="9525">
            <a:noFill/>
            <a:miter lim="800000"/>
            <a:headEnd/>
            <a:tailEnd/>
          </a:ln>
        </p:spPr>
        <p:txBody>
          <a:bodyPr wrap="square">
            <a:spAutoFit/>
          </a:bodyPr>
          <a:lstStyle/>
          <a:p>
            <a:pPr fontAlgn="auto">
              <a:spcBef>
                <a:spcPts val="0"/>
              </a:spcBef>
              <a:spcAft>
                <a:spcPts val="0"/>
              </a:spcAft>
              <a:defRPr/>
            </a:pPr>
            <a:r>
              <a:rPr lang="zh-CN" altLang="en-US" sz="3600" b="1" dirty="0">
                <a:solidFill>
                  <a:schemeClr val="bg1"/>
                </a:solidFill>
                <a:latin typeface="微软雅黑" panose="020B0503020204020204" pitchFamily="34" charset="-122"/>
                <a:ea typeface="微软雅黑" panose="020B0503020204020204" pitchFamily="34" charset="-122"/>
              </a:rPr>
              <a:t>单击添加标题</a:t>
            </a:r>
            <a:endParaRPr lang="zh-CN" altLang="en-US" sz="3600" b="1" dirty="0">
              <a:solidFill>
                <a:schemeClr val="bg1"/>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sp>
        <p:nvSpPr>
          <p:cNvPr id="23"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4" name="TextBox 23"/>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5" name="组合 24"/>
          <p:cNvGrpSpPr/>
          <p:nvPr/>
        </p:nvGrpSpPr>
        <p:grpSpPr>
          <a:xfrm>
            <a:off x="4189711" y="410016"/>
            <a:ext cx="8663804" cy="0"/>
            <a:chOff x="4348525" y="620688"/>
            <a:chExt cx="8181294" cy="0"/>
          </a:xfrm>
        </p:grpSpPr>
        <p:cxnSp>
          <p:nvCxnSpPr>
            <p:cNvPr id="26" name="直接连接符 25"/>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368469" y="1823913"/>
            <a:ext cx="5292357" cy="1569660"/>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spTree>
    <p:extLst>
      <p:ext uri="{BB962C8B-B14F-4D97-AF65-F5344CB8AC3E}">
        <p14:creationId xmlns:p14="http://schemas.microsoft.com/office/powerpoint/2010/main" val="139300053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1+#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 presetClass="entr" presetSubtype="9" decel="10000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fill="hold"/>
                                        <p:tgtEl>
                                          <p:spTgt spid="22"/>
                                        </p:tgtEl>
                                        <p:attrNameLst>
                                          <p:attrName>ppt_x</p:attrName>
                                        </p:attrNameLst>
                                      </p:cBhvr>
                                      <p:tavLst>
                                        <p:tav tm="0">
                                          <p:val>
                                            <p:strVal val="0-#ppt_w/2"/>
                                          </p:val>
                                        </p:tav>
                                        <p:tav tm="100000">
                                          <p:val>
                                            <p:strVal val="#ppt_x"/>
                                          </p:val>
                                        </p:tav>
                                      </p:tavLst>
                                    </p:anim>
                                    <p:anim calcmode="lin" valueType="num">
                                      <p:cBhvr additive="base">
                                        <p:cTn id="31" dur="50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2000"/>
                            </p:stCondLst>
                            <p:childTnLst>
                              <p:par>
                                <p:cTn id="33" presetID="2" presetClass="entr" presetSubtype="6" decel="10000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1+#ppt_w/2"/>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p:bldP spid="21" grpId="0" animBg="1"/>
      <p:bldP spid="22"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1164" y="746567"/>
            <a:ext cx="5414039" cy="3531976"/>
          </a:xfrm>
          <a:prstGeom prst="rect">
            <a:avLst/>
          </a:prstGeom>
          <a:ln w="50800">
            <a:solidFill>
              <a:schemeClr val="bg1"/>
            </a:solidFill>
          </a:ln>
          <a:effectLst>
            <a:outerShdw blurRad="292100" dist="139700" dir="2700000" algn="tl" rotWithShape="0">
              <a:srgbClr val="333333">
                <a:alpha val="65000"/>
              </a:srgbClr>
            </a:outerShdw>
          </a:effectLst>
        </p:spPr>
      </p:pic>
      <p:sp>
        <p:nvSpPr>
          <p:cNvPr id="17" name="TextBox 3"/>
          <p:cNvSpPr txBox="1">
            <a:spLocks noChangeArrowheads="1"/>
          </p:cNvSpPr>
          <p:nvPr/>
        </p:nvSpPr>
        <p:spPr bwMode="auto">
          <a:xfrm>
            <a:off x="3190718" y="1566373"/>
            <a:ext cx="830997" cy="2056988"/>
          </a:xfrm>
          <a:prstGeom prst="rect">
            <a:avLst/>
          </a:prstGeom>
          <a:noFill/>
          <a:ln w="9525">
            <a:noFill/>
            <a:miter lim="800000"/>
            <a:headEnd/>
            <a:tailEnd/>
          </a:ln>
        </p:spPr>
        <p:txBody>
          <a:bodyPr vert="eaVert" wrap="square">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18" name="TextBox 14"/>
          <p:cNvSpPr txBox="1">
            <a:spLocks noChangeArrowheads="1"/>
          </p:cNvSpPr>
          <p:nvPr/>
        </p:nvSpPr>
        <p:spPr bwMode="auto">
          <a:xfrm>
            <a:off x="2642303" y="1421910"/>
            <a:ext cx="615553" cy="4402901"/>
          </a:xfrm>
          <a:prstGeom prst="rect">
            <a:avLst/>
          </a:prstGeom>
          <a:noFill/>
          <a:ln w="9525">
            <a:noFill/>
            <a:miter lim="800000"/>
            <a:headEnd/>
            <a:tailEnd/>
          </a:ln>
        </p:spPr>
        <p:txBody>
          <a:bodyPr vert="eaVert" wrap="square">
            <a:spAutoFit/>
          </a:bodyPr>
          <a:lstStyle/>
          <a:p>
            <a:r>
              <a:rPr lang="zh-CN" altLang="en-US" sz="2800" b="1" dirty="0">
                <a:solidFill>
                  <a:srgbClr val="0070C0"/>
                </a:solidFill>
                <a:latin typeface="微软雅黑" pitchFamily="34" charset="-122"/>
                <a:ea typeface="微软雅黑" pitchFamily="34" charset="-122"/>
              </a:rPr>
              <a:t>单击添加标题</a:t>
            </a:r>
          </a:p>
        </p:txBody>
      </p:sp>
      <p:pic>
        <p:nvPicPr>
          <p:cNvPr id="19" name="图片 18"/>
          <p:cNvPicPr>
            <a:picLocks/>
          </p:cNvPicPr>
          <p:nvPr/>
        </p:nvPicPr>
        <p:blipFill>
          <a:blip r:embed="rId4" cstate="email">
            <a:extLst>
              <a:ext uri="{28A0092B-C50C-407E-A947-70E740481C1C}">
                <a14:useLocalDpi xmlns:a14="http://schemas.microsoft.com/office/drawing/2010/main"/>
              </a:ext>
            </a:extLst>
          </a:blip>
          <a:stretch>
            <a:fillRect/>
          </a:stretch>
        </p:blipFill>
        <p:spPr>
          <a:xfrm>
            <a:off x="7517854" y="4481023"/>
            <a:ext cx="2527349" cy="1684281"/>
          </a:xfrm>
          <a:prstGeom prst="rect">
            <a:avLst/>
          </a:prstGeom>
          <a:ln w="50800">
            <a:solidFill>
              <a:schemeClr val="bg1"/>
            </a:solidFill>
          </a:ln>
          <a:effectLst>
            <a:outerShdw blurRad="50800" dist="38100" dir="2700000" sx="102000" sy="102000" algn="tl" rotWithShape="0">
              <a:prstClr val="black">
                <a:alpha val="40000"/>
              </a:prstClr>
            </a:outerShdw>
          </a:effectLst>
        </p:spPr>
      </p:pic>
      <p:pic>
        <p:nvPicPr>
          <p:cNvPr id="20" name="图片 19"/>
          <p:cNvPicPr>
            <a:picLocks/>
          </p:cNvPicPr>
          <p:nvPr/>
        </p:nvPicPr>
        <p:blipFill>
          <a:blip r:embed="rId5" cstate="email">
            <a:extLst>
              <a:ext uri="{28A0092B-C50C-407E-A947-70E740481C1C}">
                <a14:useLocalDpi xmlns:a14="http://schemas.microsoft.com/office/drawing/2010/main"/>
              </a:ext>
            </a:extLst>
          </a:blip>
          <a:stretch>
            <a:fillRect/>
          </a:stretch>
        </p:blipFill>
        <p:spPr>
          <a:xfrm>
            <a:off x="4783406" y="4477848"/>
            <a:ext cx="2525493" cy="1684282"/>
          </a:xfrm>
          <a:prstGeom prst="rect">
            <a:avLst/>
          </a:prstGeom>
          <a:ln w="38100">
            <a:solidFill>
              <a:schemeClr val="bg1"/>
            </a:solidFill>
          </a:ln>
          <a:effectLst>
            <a:outerShdw blurRad="50800" dist="38100" dir="2700000" sx="102000" sy="102000" algn="tl" rotWithShape="0">
              <a:prstClr val="black">
                <a:alpha val="40000"/>
              </a:prstClr>
            </a:outerShdw>
          </a:effectLst>
        </p:spPr>
      </p:pic>
      <p:pic>
        <p:nvPicPr>
          <p:cNvPr id="21" name="图片 20"/>
          <p:cNvPicPr>
            <a:picLocks/>
          </p:cNvPicPr>
          <p:nvPr/>
        </p:nvPicPr>
        <p:blipFill>
          <a:blip r:embed="rId6" cstate="email">
            <a:extLst>
              <a:ext uri="{28A0092B-C50C-407E-A947-70E740481C1C}">
                <a14:useLocalDpi xmlns:a14="http://schemas.microsoft.com/office/drawing/2010/main"/>
              </a:ext>
            </a:extLst>
          </a:blip>
          <a:stretch>
            <a:fillRect/>
          </a:stretch>
        </p:blipFill>
        <p:spPr>
          <a:xfrm>
            <a:off x="2046452" y="4481023"/>
            <a:ext cx="2524936" cy="1684281"/>
          </a:xfrm>
          <a:prstGeom prst="rect">
            <a:avLst/>
          </a:prstGeom>
          <a:ln w="38100">
            <a:solidFill>
              <a:schemeClr val="bg1"/>
            </a:solidFill>
          </a:ln>
          <a:effectLst>
            <a:outerShdw blurRad="50800" dist="38100" dir="2700000" sx="102000" sy="102000" algn="tl" rotWithShape="0">
              <a:prstClr val="black">
                <a:alpha val="40000"/>
              </a:prstClr>
            </a:outerShdw>
          </a:effectLst>
        </p:spPr>
      </p:pic>
      <p:sp>
        <p:nvSpPr>
          <p:cNvPr id="22"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3" name="TextBox 22"/>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4" name="组合 23"/>
          <p:cNvGrpSpPr/>
          <p:nvPr/>
        </p:nvGrpSpPr>
        <p:grpSpPr>
          <a:xfrm>
            <a:off x="4189711" y="410016"/>
            <a:ext cx="8663804" cy="0"/>
            <a:chOff x="4348525" y="620688"/>
            <a:chExt cx="8181294" cy="0"/>
          </a:xfrm>
        </p:grpSpPr>
        <p:cxnSp>
          <p:nvCxnSpPr>
            <p:cNvPr id="25" name="直接连接符 24"/>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8004992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48" presetClass="entr" presetSubtype="0" accel="5000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1000" fill="hold"/>
                                        <p:tgtEl>
                                          <p:spTgt spid="10"/>
                                        </p:tgtEl>
                                        <p:attrNameLst>
                                          <p:attrName>ppt_x</p:attrName>
                                        </p:attrNameLst>
                                      </p:cBhvr>
                                      <p:tavLst>
                                        <p:tav tm="0">
                                          <p:val>
                                            <p:fltVal val="-1"/>
                                          </p:val>
                                        </p:tav>
                                        <p:tav tm="50000">
                                          <p:val>
                                            <p:fltVal val="0.95"/>
                                          </p:val>
                                        </p:tav>
                                        <p:tav tm="100000">
                                          <p:val>
                                            <p:strVal val="#ppt_x"/>
                                          </p:val>
                                        </p:tav>
                                      </p:tavLst>
                                    </p:anim>
                                    <p:anim calcmode="lin" valueType="num">
                                      <p:cBhvr>
                                        <p:cTn id="17" dur="1000" fill="hold"/>
                                        <p:tgtEl>
                                          <p:spTgt spid="10"/>
                                        </p:tgtEl>
                                        <p:attrNameLst>
                                          <p:attrName>ppt_y</p:attrName>
                                        </p:attrNameLst>
                                      </p:cBhvr>
                                      <p:tavLst>
                                        <p:tav tm="0">
                                          <p:val>
                                            <p:strVal val="#ppt_y"/>
                                          </p:val>
                                        </p:tav>
                                        <p:tav tm="100000">
                                          <p:val>
                                            <p:strVal val="#ppt_y"/>
                                          </p:val>
                                        </p:tav>
                                      </p:tavLst>
                                    </p:anim>
                                    <p:animEffect transition="in" filter="fade">
                                      <p:cBhvr>
                                        <p:cTn id="18" dur="1000"/>
                                        <p:tgtEl>
                                          <p:spTgt spid="10"/>
                                        </p:tgtEl>
                                      </p:cBhvr>
                                    </p:animEffect>
                                  </p:childTnLst>
                                </p:cTn>
                              </p:par>
                            </p:childTnLst>
                          </p:cTn>
                        </p:par>
                        <p:par>
                          <p:cTn id="19" fill="hold">
                            <p:stCondLst>
                              <p:cond delay="2000"/>
                            </p:stCondLst>
                            <p:childTnLst>
                              <p:par>
                                <p:cTn id="20" presetID="2" presetClass="entr" presetSubtype="2"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3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1+#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1+#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9"/>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6584014" y="1139726"/>
            <a:ext cx="2500790" cy="1520825"/>
          </a:xfrm>
          <a:prstGeom prst="rect">
            <a:avLst/>
          </a:prstGeom>
          <a:ln>
            <a:noFill/>
          </a:ln>
          <a:effectLst/>
          <a:extLst/>
        </p:spPr>
      </p:pic>
      <p:pic>
        <p:nvPicPr>
          <p:cNvPr id="17" name="Picture 8"/>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1570134" y="1137690"/>
            <a:ext cx="2286000" cy="1524896"/>
          </a:xfrm>
          <a:prstGeom prst="rect">
            <a:avLst/>
          </a:prstGeom>
          <a:ln>
            <a:noFill/>
          </a:ln>
          <a:effectLst/>
          <a:extLst/>
        </p:spPr>
      </p:pic>
      <p:pic>
        <p:nvPicPr>
          <p:cNvPr id="18" name="Picture 2"/>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3973609" y="4336043"/>
            <a:ext cx="2493963" cy="1655991"/>
          </a:xfrm>
          <a:prstGeom prst="rect">
            <a:avLst/>
          </a:prstGeom>
          <a:ln>
            <a:noFill/>
          </a:ln>
          <a:effectLst/>
          <a:extLst/>
        </p:spPr>
      </p:pic>
      <p:pic>
        <p:nvPicPr>
          <p:cNvPr id="19" name="Picture 5"/>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6584014" y="4333776"/>
            <a:ext cx="2500790" cy="1660525"/>
          </a:xfrm>
          <a:prstGeom prst="rect">
            <a:avLst/>
          </a:prstGeom>
          <a:ln>
            <a:noFill/>
          </a:ln>
          <a:effectLst/>
          <a:extLst/>
        </p:spPr>
      </p:pic>
      <p:pic>
        <p:nvPicPr>
          <p:cNvPr id="20" name="Picture 7"/>
          <p:cNvPicPr>
            <a:picLocks noChangeAspect="1" noChangeArrowheads="1"/>
          </p:cNvPicPr>
          <p:nvPr/>
        </p:nvPicPr>
        <p:blipFill>
          <a:blip r:embed="rId7" cstate="email">
            <a:extLst>
              <a:ext uri="{28A0092B-C50C-407E-A947-70E740481C1C}">
                <a14:useLocalDpi xmlns:a14="http://schemas.microsoft.com/office/drawing/2010/main"/>
              </a:ext>
            </a:extLst>
          </a:blip>
          <a:stretch>
            <a:fillRect/>
          </a:stretch>
        </p:blipFill>
        <p:spPr bwMode="auto">
          <a:xfrm>
            <a:off x="1533622" y="4333776"/>
            <a:ext cx="2355850" cy="1628254"/>
          </a:xfrm>
          <a:prstGeom prst="rect">
            <a:avLst/>
          </a:prstGeom>
          <a:ln>
            <a:noFill/>
          </a:ln>
          <a:effectLst/>
          <a:extLst/>
        </p:spPr>
      </p:pic>
      <p:pic>
        <p:nvPicPr>
          <p:cNvPr id="21" name="Picture 8"/>
          <p:cNvPicPr>
            <a:picLocks noChangeAspect="1" noChangeArrowheads="1"/>
          </p:cNvPicPr>
          <p:nvPr/>
        </p:nvPicPr>
        <p:blipFill>
          <a:blip r:embed="rId8" cstate="email">
            <a:extLst>
              <a:ext uri="{28A0092B-C50C-407E-A947-70E740481C1C}">
                <a14:useLocalDpi xmlns:a14="http://schemas.microsoft.com/office/drawing/2010/main"/>
              </a:ext>
            </a:extLst>
          </a:blip>
          <a:stretch>
            <a:fillRect/>
          </a:stretch>
        </p:blipFill>
        <p:spPr bwMode="auto">
          <a:xfrm>
            <a:off x="3973609" y="1122263"/>
            <a:ext cx="2493961" cy="1538288"/>
          </a:xfrm>
          <a:prstGeom prst="rect">
            <a:avLst/>
          </a:prstGeom>
          <a:ln>
            <a:noFill/>
          </a:ln>
          <a:effectLst/>
          <a:extLst/>
        </p:spPr>
      </p:pic>
      <p:pic>
        <p:nvPicPr>
          <p:cNvPr id="22" name="Picture 11"/>
          <p:cNvPicPr>
            <a:picLocks noChangeAspect="1" noChangeArrowheads="1"/>
          </p:cNvPicPr>
          <p:nvPr/>
        </p:nvPicPr>
        <p:blipFill>
          <a:blip r:embed="rId9" cstate="email">
            <a:extLst>
              <a:ext uri="{28A0092B-C50C-407E-A947-70E740481C1C}">
                <a14:useLocalDpi xmlns:a14="http://schemas.microsoft.com/office/drawing/2010/main"/>
              </a:ext>
            </a:extLst>
          </a:blip>
          <a:stretch>
            <a:fillRect/>
          </a:stretch>
        </p:blipFill>
        <p:spPr bwMode="auto">
          <a:xfrm>
            <a:off x="3973608" y="2749451"/>
            <a:ext cx="2493963" cy="1512887"/>
          </a:xfrm>
          <a:prstGeom prst="rect">
            <a:avLst/>
          </a:prstGeom>
          <a:ln>
            <a:noFill/>
          </a:ln>
          <a:effectLst/>
          <a:extLst/>
        </p:spPr>
      </p:pic>
      <p:pic>
        <p:nvPicPr>
          <p:cNvPr id="23" name="Picture 12"/>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a:off x="6584014" y="2701826"/>
            <a:ext cx="2500790" cy="1560512"/>
          </a:xfrm>
          <a:prstGeom prst="rect">
            <a:avLst/>
          </a:prstGeom>
          <a:ln>
            <a:noFill/>
          </a:ln>
          <a:effectLst/>
          <a:extLst/>
        </p:spPr>
      </p:pic>
      <p:pic>
        <p:nvPicPr>
          <p:cNvPr id="24" name="Picture 13"/>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a:off x="1570134" y="2736623"/>
            <a:ext cx="2319338" cy="1517904"/>
          </a:xfrm>
          <a:prstGeom prst="rect">
            <a:avLst/>
          </a:prstGeom>
          <a:ln>
            <a:noFill/>
          </a:ln>
          <a:effectLst/>
          <a:extLst/>
        </p:spPr>
      </p:pic>
      <p:sp>
        <p:nvSpPr>
          <p:cNvPr id="25"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6" name="TextBox 25"/>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7" name="组合 26"/>
          <p:cNvGrpSpPr/>
          <p:nvPr/>
        </p:nvGrpSpPr>
        <p:grpSpPr>
          <a:xfrm>
            <a:off x="4189711" y="410016"/>
            <a:ext cx="8663804" cy="0"/>
            <a:chOff x="4348525" y="620688"/>
            <a:chExt cx="8181294" cy="0"/>
          </a:xfrm>
        </p:grpSpPr>
        <p:cxnSp>
          <p:nvCxnSpPr>
            <p:cNvPr id="28" name="直接连接符 27"/>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9192963" y="1122263"/>
            <a:ext cx="1284288" cy="48720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821216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700"/>
                                  </p:stCondLst>
                                  <p:iterate type="lt">
                                    <p:tmPct val="0"/>
                                  </p:iterate>
                                  <p:childTnLst>
                                    <p:set>
                                      <p:cBhvr>
                                        <p:cTn id="6" dur="1" fill="hold">
                                          <p:stCondLst>
                                            <p:cond delay="0"/>
                                          </p:stCondLst>
                                        </p:cTn>
                                        <p:tgtEl>
                                          <p:spTgt spid="17"/>
                                        </p:tgtEl>
                                        <p:attrNameLst>
                                          <p:attrName>style.visibility</p:attrName>
                                        </p:attrNameLst>
                                      </p:cBhvr>
                                      <p:to>
                                        <p:strVal val="visible"/>
                                      </p:to>
                                    </p:set>
                                    <p:animScale>
                                      <p:cBhvr>
                                        <p:cTn id="7" dur="3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300" decel="50000" fill="hold">
                                          <p:stCondLst>
                                            <p:cond delay="0"/>
                                          </p:stCondLst>
                                        </p:cTn>
                                        <p:tgtEl>
                                          <p:spTgt spid="17"/>
                                        </p:tgtEl>
                                        <p:attrNameLst>
                                          <p:attrName>ppt_x</p:attrName>
                                          <p:attrName>ppt_y</p:attrName>
                                        </p:attrNameLst>
                                      </p:cBhvr>
                                    </p:animMotion>
                                    <p:animEffect transition="in" filter="fade">
                                      <p:cBhvr>
                                        <p:cTn id="9" dur="300"/>
                                        <p:tgtEl>
                                          <p:spTgt spid="17"/>
                                        </p:tgtEl>
                                      </p:cBhvr>
                                    </p:animEffect>
                                  </p:childTnLst>
                                </p:cTn>
                              </p:par>
                              <p:par>
                                <p:cTn id="10" presetID="52" presetClass="entr" presetSubtype="0" fill="hold" nodeType="withEffect">
                                  <p:stCondLst>
                                    <p:cond delay="700"/>
                                  </p:stCondLst>
                                  <p:iterate type="lt">
                                    <p:tmPct val="0"/>
                                  </p:iterate>
                                  <p:childTnLst>
                                    <p:set>
                                      <p:cBhvr>
                                        <p:cTn id="11" dur="1" fill="hold">
                                          <p:stCondLst>
                                            <p:cond delay="0"/>
                                          </p:stCondLst>
                                        </p:cTn>
                                        <p:tgtEl>
                                          <p:spTgt spid="18"/>
                                        </p:tgtEl>
                                        <p:attrNameLst>
                                          <p:attrName>style.visibility</p:attrName>
                                        </p:attrNameLst>
                                      </p:cBhvr>
                                      <p:to>
                                        <p:strVal val="visible"/>
                                      </p:to>
                                    </p:set>
                                    <p:animScale>
                                      <p:cBhvr>
                                        <p:cTn id="12" dur="4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400" decel="50000" fill="hold">
                                          <p:stCondLst>
                                            <p:cond delay="0"/>
                                          </p:stCondLst>
                                        </p:cTn>
                                        <p:tgtEl>
                                          <p:spTgt spid="18"/>
                                        </p:tgtEl>
                                        <p:attrNameLst>
                                          <p:attrName>ppt_x</p:attrName>
                                          <p:attrName>ppt_y</p:attrName>
                                        </p:attrNameLst>
                                      </p:cBhvr>
                                    </p:animMotion>
                                    <p:animEffect transition="in" filter="fade">
                                      <p:cBhvr>
                                        <p:cTn id="14" dur="400"/>
                                        <p:tgtEl>
                                          <p:spTgt spid="18"/>
                                        </p:tgtEl>
                                      </p:cBhvr>
                                    </p:animEffect>
                                  </p:childTnLst>
                                </p:cTn>
                              </p:par>
                              <p:par>
                                <p:cTn id="15" presetID="52" presetClass="entr" presetSubtype="0" fill="hold" nodeType="withEffect">
                                  <p:stCondLst>
                                    <p:cond delay="1000"/>
                                  </p:stCondLst>
                                  <p:iterate type="lt">
                                    <p:tmPct val="0"/>
                                  </p:iterate>
                                  <p:childTnLst>
                                    <p:set>
                                      <p:cBhvr>
                                        <p:cTn id="16" dur="1" fill="hold">
                                          <p:stCondLst>
                                            <p:cond delay="0"/>
                                          </p:stCondLst>
                                        </p:cTn>
                                        <p:tgtEl>
                                          <p:spTgt spid="19"/>
                                        </p:tgtEl>
                                        <p:attrNameLst>
                                          <p:attrName>style.visibility</p:attrName>
                                        </p:attrNameLst>
                                      </p:cBhvr>
                                      <p:to>
                                        <p:strVal val="visible"/>
                                      </p:to>
                                    </p:set>
                                    <p:animScale>
                                      <p:cBhvr>
                                        <p:cTn id="17" dur="4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400" decel="50000" fill="hold">
                                          <p:stCondLst>
                                            <p:cond delay="0"/>
                                          </p:stCondLst>
                                        </p:cTn>
                                        <p:tgtEl>
                                          <p:spTgt spid="19"/>
                                        </p:tgtEl>
                                        <p:attrNameLst>
                                          <p:attrName>ppt_x</p:attrName>
                                          <p:attrName>ppt_y</p:attrName>
                                        </p:attrNameLst>
                                      </p:cBhvr>
                                    </p:animMotion>
                                    <p:animEffect transition="in" filter="fade">
                                      <p:cBhvr>
                                        <p:cTn id="19" dur="400"/>
                                        <p:tgtEl>
                                          <p:spTgt spid="19"/>
                                        </p:tgtEl>
                                      </p:cBhvr>
                                    </p:animEffect>
                                  </p:childTnLst>
                                </p:cTn>
                              </p:par>
                              <p:par>
                                <p:cTn id="20" presetID="52" presetClass="entr" presetSubtype="0" fill="hold" nodeType="withEffect">
                                  <p:stCondLst>
                                    <p:cond delay="800"/>
                                  </p:stCondLst>
                                  <p:iterate type="lt">
                                    <p:tmPct val="0"/>
                                  </p:iterate>
                                  <p:childTnLst>
                                    <p:set>
                                      <p:cBhvr>
                                        <p:cTn id="21" dur="1" fill="hold">
                                          <p:stCondLst>
                                            <p:cond delay="0"/>
                                          </p:stCondLst>
                                        </p:cTn>
                                        <p:tgtEl>
                                          <p:spTgt spid="20"/>
                                        </p:tgtEl>
                                        <p:attrNameLst>
                                          <p:attrName>style.visibility</p:attrName>
                                        </p:attrNameLst>
                                      </p:cBhvr>
                                      <p:to>
                                        <p:strVal val="visible"/>
                                      </p:to>
                                    </p:set>
                                    <p:animScale>
                                      <p:cBhvr>
                                        <p:cTn id="22" dur="4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400" decel="50000" fill="hold">
                                          <p:stCondLst>
                                            <p:cond delay="0"/>
                                          </p:stCondLst>
                                        </p:cTn>
                                        <p:tgtEl>
                                          <p:spTgt spid="20"/>
                                        </p:tgtEl>
                                        <p:attrNameLst>
                                          <p:attrName>ppt_x</p:attrName>
                                          <p:attrName>ppt_y</p:attrName>
                                        </p:attrNameLst>
                                      </p:cBhvr>
                                    </p:animMotion>
                                    <p:animEffect transition="in" filter="fade">
                                      <p:cBhvr>
                                        <p:cTn id="24" dur="400"/>
                                        <p:tgtEl>
                                          <p:spTgt spid="20"/>
                                        </p:tgtEl>
                                      </p:cBhvr>
                                    </p:animEffect>
                                  </p:childTnLst>
                                </p:cTn>
                              </p:par>
                              <p:par>
                                <p:cTn id="25" presetID="52" presetClass="entr" presetSubtype="0" fill="hold" nodeType="withEffect">
                                  <p:stCondLst>
                                    <p:cond delay="800"/>
                                  </p:stCondLst>
                                  <p:iterate type="lt">
                                    <p:tmPct val="0"/>
                                  </p:iterate>
                                  <p:childTnLst>
                                    <p:set>
                                      <p:cBhvr>
                                        <p:cTn id="26" dur="1" fill="hold">
                                          <p:stCondLst>
                                            <p:cond delay="0"/>
                                          </p:stCondLst>
                                        </p:cTn>
                                        <p:tgtEl>
                                          <p:spTgt spid="21"/>
                                        </p:tgtEl>
                                        <p:attrNameLst>
                                          <p:attrName>style.visibility</p:attrName>
                                        </p:attrNameLst>
                                      </p:cBhvr>
                                      <p:to>
                                        <p:strVal val="visible"/>
                                      </p:to>
                                    </p:set>
                                    <p:animScale>
                                      <p:cBhvr>
                                        <p:cTn id="27" dur="4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400" decel="50000" fill="hold">
                                          <p:stCondLst>
                                            <p:cond delay="0"/>
                                          </p:stCondLst>
                                        </p:cTn>
                                        <p:tgtEl>
                                          <p:spTgt spid="21"/>
                                        </p:tgtEl>
                                        <p:attrNameLst>
                                          <p:attrName>ppt_x</p:attrName>
                                          <p:attrName>ppt_y</p:attrName>
                                        </p:attrNameLst>
                                      </p:cBhvr>
                                    </p:animMotion>
                                    <p:animEffect transition="in" filter="fade">
                                      <p:cBhvr>
                                        <p:cTn id="29" dur="400"/>
                                        <p:tgtEl>
                                          <p:spTgt spid="21"/>
                                        </p:tgtEl>
                                      </p:cBhvr>
                                    </p:animEffect>
                                  </p:childTnLst>
                                </p:cTn>
                              </p:par>
                              <p:par>
                                <p:cTn id="30" presetID="52" presetClass="entr" presetSubtype="0" fill="hold" nodeType="withEffect">
                                  <p:stCondLst>
                                    <p:cond delay="500"/>
                                  </p:stCondLst>
                                  <p:iterate type="lt">
                                    <p:tmPct val="0"/>
                                  </p:iterate>
                                  <p:childTnLst>
                                    <p:set>
                                      <p:cBhvr>
                                        <p:cTn id="31" dur="1" fill="hold">
                                          <p:stCondLst>
                                            <p:cond delay="0"/>
                                          </p:stCondLst>
                                        </p:cTn>
                                        <p:tgtEl>
                                          <p:spTgt spid="22"/>
                                        </p:tgtEl>
                                        <p:attrNameLst>
                                          <p:attrName>style.visibility</p:attrName>
                                        </p:attrNameLst>
                                      </p:cBhvr>
                                      <p:to>
                                        <p:strVal val="visible"/>
                                      </p:to>
                                    </p:set>
                                    <p:animScale>
                                      <p:cBhvr>
                                        <p:cTn id="32" dur="4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400" decel="50000" fill="hold">
                                          <p:stCondLst>
                                            <p:cond delay="0"/>
                                          </p:stCondLst>
                                        </p:cTn>
                                        <p:tgtEl>
                                          <p:spTgt spid="22"/>
                                        </p:tgtEl>
                                        <p:attrNameLst>
                                          <p:attrName>ppt_x</p:attrName>
                                          <p:attrName>ppt_y</p:attrName>
                                        </p:attrNameLst>
                                      </p:cBhvr>
                                    </p:animMotion>
                                    <p:animEffect transition="in" filter="fade">
                                      <p:cBhvr>
                                        <p:cTn id="34" dur="400"/>
                                        <p:tgtEl>
                                          <p:spTgt spid="22"/>
                                        </p:tgtEl>
                                      </p:cBhvr>
                                    </p:animEffect>
                                  </p:childTnLst>
                                </p:cTn>
                              </p:par>
                              <p:par>
                                <p:cTn id="35" presetID="52" presetClass="entr" presetSubtype="0" fill="hold" nodeType="withEffect">
                                  <p:stCondLst>
                                    <p:cond delay="500"/>
                                  </p:stCondLst>
                                  <p:iterate type="lt">
                                    <p:tmPct val="0"/>
                                  </p:iterate>
                                  <p:childTnLst>
                                    <p:set>
                                      <p:cBhvr>
                                        <p:cTn id="36" dur="1" fill="hold">
                                          <p:stCondLst>
                                            <p:cond delay="0"/>
                                          </p:stCondLst>
                                        </p:cTn>
                                        <p:tgtEl>
                                          <p:spTgt spid="23"/>
                                        </p:tgtEl>
                                        <p:attrNameLst>
                                          <p:attrName>style.visibility</p:attrName>
                                        </p:attrNameLst>
                                      </p:cBhvr>
                                      <p:to>
                                        <p:strVal val="visible"/>
                                      </p:to>
                                    </p:set>
                                    <p:animScale>
                                      <p:cBhvr>
                                        <p:cTn id="37" dur="4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400" decel="50000" fill="hold">
                                          <p:stCondLst>
                                            <p:cond delay="0"/>
                                          </p:stCondLst>
                                        </p:cTn>
                                        <p:tgtEl>
                                          <p:spTgt spid="23"/>
                                        </p:tgtEl>
                                        <p:attrNameLst>
                                          <p:attrName>ppt_x</p:attrName>
                                          <p:attrName>ppt_y</p:attrName>
                                        </p:attrNameLst>
                                      </p:cBhvr>
                                    </p:animMotion>
                                    <p:animEffect transition="in" filter="fade">
                                      <p:cBhvr>
                                        <p:cTn id="39" dur="400"/>
                                        <p:tgtEl>
                                          <p:spTgt spid="23"/>
                                        </p:tgtEl>
                                      </p:cBhvr>
                                    </p:animEffect>
                                  </p:childTnLst>
                                </p:cTn>
                              </p:par>
                              <p:par>
                                <p:cTn id="40" presetID="52" presetClass="entr" presetSubtype="0" fill="hold" nodeType="withEffect">
                                  <p:stCondLst>
                                    <p:cond delay="200"/>
                                  </p:stCondLst>
                                  <p:iterate type="lt">
                                    <p:tmPct val="0"/>
                                  </p:iterate>
                                  <p:childTnLst>
                                    <p:set>
                                      <p:cBhvr>
                                        <p:cTn id="41" dur="1" fill="hold">
                                          <p:stCondLst>
                                            <p:cond delay="0"/>
                                          </p:stCondLst>
                                        </p:cTn>
                                        <p:tgtEl>
                                          <p:spTgt spid="24"/>
                                        </p:tgtEl>
                                        <p:attrNameLst>
                                          <p:attrName>style.visibility</p:attrName>
                                        </p:attrNameLst>
                                      </p:cBhvr>
                                      <p:to>
                                        <p:strVal val="visible"/>
                                      </p:to>
                                    </p:set>
                                    <p:animScale>
                                      <p:cBhvr>
                                        <p:cTn id="42" dur="4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400" decel="50000" fill="hold">
                                          <p:stCondLst>
                                            <p:cond delay="0"/>
                                          </p:stCondLst>
                                        </p:cTn>
                                        <p:tgtEl>
                                          <p:spTgt spid="24"/>
                                        </p:tgtEl>
                                        <p:attrNameLst>
                                          <p:attrName>ppt_x</p:attrName>
                                          <p:attrName>ppt_y</p:attrName>
                                        </p:attrNameLst>
                                      </p:cBhvr>
                                    </p:animMotion>
                                    <p:animEffect transition="in" filter="fade">
                                      <p:cBhvr>
                                        <p:cTn id="44" dur="400"/>
                                        <p:tgtEl>
                                          <p:spTgt spid="24"/>
                                        </p:tgtEl>
                                      </p:cBhvr>
                                    </p:animEffect>
                                  </p:childTnLst>
                                </p:cTn>
                              </p:par>
                              <p:par>
                                <p:cTn id="45" presetID="52" presetClass="entr" presetSubtype="0" repeatCount="900" fill="hold" nodeType="withEffect">
                                  <p:stCondLst>
                                    <p:cond delay="600"/>
                                  </p:stCondLst>
                                  <p:iterate type="lt">
                                    <p:tmPct val="0"/>
                                  </p:iterate>
                                  <p:childTnLst>
                                    <p:set>
                                      <p:cBhvr>
                                        <p:cTn id="46" dur="1" fill="hold">
                                          <p:stCondLst>
                                            <p:cond delay="0"/>
                                          </p:stCondLst>
                                        </p:cTn>
                                        <p:tgtEl>
                                          <p:spTgt spid="10"/>
                                        </p:tgtEl>
                                        <p:attrNameLst>
                                          <p:attrName>style.visibility</p:attrName>
                                        </p:attrNameLst>
                                      </p:cBhvr>
                                      <p:to>
                                        <p:strVal val="visible"/>
                                      </p:to>
                                    </p:set>
                                    <p:animScale>
                                      <p:cBhvr>
                                        <p:cTn id="47" dur="4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400" decel="50000" fill="hold">
                                          <p:stCondLst>
                                            <p:cond delay="0"/>
                                          </p:stCondLst>
                                        </p:cTn>
                                        <p:tgtEl>
                                          <p:spTgt spid="10"/>
                                        </p:tgtEl>
                                        <p:attrNameLst>
                                          <p:attrName>ppt_x</p:attrName>
                                          <p:attrName>ppt_y</p:attrName>
                                        </p:attrNameLst>
                                      </p:cBhvr>
                                    </p:animMotion>
                                    <p:animEffect transition="in" filter="fade">
                                      <p:cBhvr>
                                        <p:cTn id="49" dur="400"/>
                                        <p:tgtEl>
                                          <p:spTgt spid="10"/>
                                        </p:tgtEl>
                                      </p:cBhvr>
                                    </p:animEffect>
                                  </p:childTnLst>
                                </p:cTn>
                              </p:par>
                            </p:childTnLst>
                          </p:cTn>
                        </p:par>
                        <p:par>
                          <p:cTn id="50" fill="hold">
                            <p:stCondLst>
                              <p:cond delay="1400"/>
                            </p:stCondLst>
                            <p:childTnLst>
                              <p:par>
                                <p:cTn id="51" presetID="52" presetClass="entr" presetSubtype="0" repeatCount="900" fill="hold" grpId="0" nodeType="afterEffect">
                                  <p:stCondLst>
                                    <p:cond delay="0"/>
                                  </p:stCondLst>
                                  <p:iterate type="lt">
                                    <p:tmPct val="0"/>
                                  </p:iterate>
                                  <p:childTnLst>
                                    <p:set>
                                      <p:cBhvr>
                                        <p:cTn id="52" dur="1" fill="hold">
                                          <p:stCondLst>
                                            <p:cond delay="0"/>
                                          </p:stCondLst>
                                        </p:cTn>
                                        <p:tgtEl>
                                          <p:spTgt spid="2"/>
                                        </p:tgtEl>
                                        <p:attrNameLst>
                                          <p:attrName>style.visibility</p:attrName>
                                        </p:attrNameLst>
                                      </p:cBhvr>
                                      <p:to>
                                        <p:strVal val="visible"/>
                                      </p:to>
                                    </p:set>
                                    <p:animScale>
                                      <p:cBhvr>
                                        <p:cTn id="53" dur="3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300" decel="50000" fill="hold">
                                          <p:stCondLst>
                                            <p:cond delay="0"/>
                                          </p:stCondLst>
                                        </p:cTn>
                                        <p:tgtEl>
                                          <p:spTgt spid="2"/>
                                        </p:tgtEl>
                                        <p:attrNameLst>
                                          <p:attrName>ppt_x</p:attrName>
                                          <p:attrName>ppt_y</p:attrName>
                                        </p:attrNameLst>
                                      </p:cBhvr>
                                    </p:animMotion>
                                    <p:animEffect transition="in" filter="fade">
                                      <p:cBhvr>
                                        <p:cTn id="55" dur="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a:grpSpLocks/>
          </p:cNvGrpSpPr>
          <p:nvPr/>
        </p:nvGrpSpPr>
        <p:grpSpPr bwMode="auto">
          <a:xfrm>
            <a:off x="1789843" y="1484785"/>
            <a:ext cx="2037497" cy="1972717"/>
            <a:chOff x="240911" y="2226576"/>
            <a:chExt cx="2037163" cy="1973090"/>
          </a:xfrm>
        </p:grpSpPr>
        <p:pic>
          <p:nvPicPr>
            <p:cNvPr id="17" name="图片 7"/>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0911" y="2226576"/>
              <a:ext cx="2037163" cy="1578168"/>
            </a:xfrm>
            <a:prstGeom prst="rect">
              <a:avLst/>
            </a:prstGeom>
            <a:noFill/>
            <a:ln w="9525">
              <a:noFill/>
              <a:miter lim="800000"/>
              <a:headEnd/>
              <a:tailEnd/>
            </a:ln>
          </p:spPr>
        </p:pic>
        <p:sp>
          <p:nvSpPr>
            <p:cNvPr id="18" name="TextBox 11"/>
            <p:cNvSpPr txBox="1">
              <a:spLocks noChangeArrowheads="1"/>
            </p:cNvSpPr>
            <p:nvPr/>
          </p:nvSpPr>
          <p:spPr bwMode="auto">
            <a:xfrm>
              <a:off x="359795" y="3861048"/>
              <a:ext cx="1876007" cy="338618"/>
            </a:xfrm>
            <a:prstGeom prst="rect">
              <a:avLst/>
            </a:prstGeom>
            <a:noFill/>
            <a:ln w="9525">
              <a:noFill/>
              <a:miter lim="800000"/>
              <a:headEnd/>
              <a:tailEnd/>
            </a:ln>
          </p:spPr>
          <p:txBody>
            <a:bodyPr wrap="square">
              <a:spAutoFit/>
            </a:bodyPr>
            <a:lstStyle/>
            <a:p>
              <a:pPr algn="ctr"/>
              <a:r>
                <a:rPr lang="zh-CN" altLang="en-US" sz="1600" dirty="0">
                  <a:latin typeface="微软雅黑" panose="020B0503020204020204" pitchFamily="34" charset="-122"/>
                  <a:ea typeface="微软雅黑" panose="020B0503020204020204" pitchFamily="34" charset="-122"/>
                </a:rPr>
                <a:t>单击添加文字</a:t>
              </a:r>
            </a:p>
          </p:txBody>
        </p:sp>
      </p:grpSp>
      <p:grpSp>
        <p:nvGrpSpPr>
          <p:cNvPr id="19" name="组合 18"/>
          <p:cNvGrpSpPr>
            <a:grpSpLocks/>
          </p:cNvGrpSpPr>
          <p:nvPr/>
        </p:nvGrpSpPr>
        <p:grpSpPr bwMode="auto">
          <a:xfrm>
            <a:off x="3816797" y="1484785"/>
            <a:ext cx="2232025" cy="1980573"/>
            <a:chOff x="2268129" y="2226577"/>
            <a:chExt cx="2231430" cy="1980521"/>
          </a:xfrm>
        </p:grpSpPr>
        <p:pic>
          <p:nvPicPr>
            <p:cNvPr id="20" name="图片 8"/>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11760" y="2226577"/>
              <a:ext cx="2058438" cy="1578168"/>
            </a:xfrm>
            <a:prstGeom prst="rect">
              <a:avLst/>
            </a:prstGeom>
            <a:noFill/>
            <a:ln w="9525">
              <a:noFill/>
              <a:miter lim="800000"/>
              <a:headEnd/>
              <a:tailEnd/>
            </a:ln>
          </p:spPr>
        </p:pic>
        <p:sp>
          <p:nvSpPr>
            <p:cNvPr id="21" name="TextBox 12"/>
            <p:cNvSpPr txBox="1">
              <a:spLocks noChangeArrowheads="1"/>
            </p:cNvSpPr>
            <p:nvPr/>
          </p:nvSpPr>
          <p:spPr bwMode="auto">
            <a:xfrm>
              <a:off x="2268129" y="3868553"/>
              <a:ext cx="2231430" cy="338545"/>
            </a:xfrm>
            <a:prstGeom prst="rect">
              <a:avLst/>
            </a:prstGeom>
            <a:noFill/>
            <a:ln w="9525">
              <a:noFill/>
              <a:miter lim="800000"/>
              <a:headEnd/>
              <a:tailEnd/>
            </a:ln>
          </p:spPr>
          <p:txBody>
            <a:bodyPr wrap="square">
              <a:spAutoFit/>
            </a:bodyPr>
            <a:lstStyle/>
            <a:p>
              <a:pPr algn="ctr"/>
              <a:r>
                <a:rPr lang="zh-CN" altLang="en-US" sz="1600" dirty="0">
                  <a:latin typeface="微软雅黑" panose="020B0503020204020204" pitchFamily="34" charset="-122"/>
                  <a:ea typeface="微软雅黑" panose="020B0503020204020204" pitchFamily="34" charset="-122"/>
                </a:rPr>
                <a:t>单击添加文字</a:t>
              </a:r>
            </a:p>
          </p:txBody>
        </p:sp>
      </p:grpSp>
      <p:grpSp>
        <p:nvGrpSpPr>
          <p:cNvPr id="22" name="组合 21"/>
          <p:cNvGrpSpPr>
            <a:grpSpLocks/>
          </p:cNvGrpSpPr>
          <p:nvPr/>
        </p:nvGrpSpPr>
        <p:grpSpPr bwMode="auto">
          <a:xfrm>
            <a:off x="6121053" y="1484785"/>
            <a:ext cx="2232025" cy="1993825"/>
            <a:chOff x="4572000" y="2226577"/>
            <a:chExt cx="2232248" cy="1994201"/>
          </a:xfrm>
        </p:grpSpPr>
        <p:pic>
          <p:nvPicPr>
            <p:cNvPr id="23" name="图片 9"/>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4572000" y="2226577"/>
              <a:ext cx="2232248" cy="1578168"/>
            </a:xfrm>
            <a:prstGeom prst="rect">
              <a:avLst/>
            </a:prstGeom>
            <a:noFill/>
            <a:ln w="9525">
              <a:noFill/>
              <a:miter lim="800000"/>
              <a:headEnd/>
              <a:tailEnd/>
            </a:ln>
          </p:spPr>
        </p:pic>
        <p:sp>
          <p:nvSpPr>
            <p:cNvPr id="24" name="TextBox 14"/>
            <p:cNvSpPr txBox="1">
              <a:spLocks noChangeArrowheads="1"/>
            </p:cNvSpPr>
            <p:nvPr/>
          </p:nvSpPr>
          <p:spPr bwMode="auto">
            <a:xfrm>
              <a:off x="4572000" y="3882160"/>
              <a:ext cx="2232248" cy="338618"/>
            </a:xfrm>
            <a:prstGeom prst="rect">
              <a:avLst/>
            </a:prstGeom>
            <a:noFill/>
            <a:ln w="9525">
              <a:noFill/>
              <a:miter lim="800000"/>
              <a:headEnd/>
              <a:tailEnd/>
            </a:ln>
          </p:spPr>
          <p:txBody>
            <a:bodyPr wrap="square">
              <a:spAutoFit/>
            </a:bodyPr>
            <a:lstStyle/>
            <a:p>
              <a:pPr algn="ctr"/>
              <a:r>
                <a:rPr lang="zh-CN" altLang="en-US" sz="1600" dirty="0">
                  <a:latin typeface="微软雅黑" panose="020B0503020204020204" pitchFamily="34" charset="-122"/>
                  <a:ea typeface="微软雅黑" panose="020B0503020204020204" pitchFamily="34" charset="-122"/>
                </a:rPr>
                <a:t>单击添加文字</a:t>
              </a:r>
            </a:p>
          </p:txBody>
        </p:sp>
      </p:grpSp>
      <p:grpSp>
        <p:nvGrpSpPr>
          <p:cNvPr id="25" name="组合 24"/>
          <p:cNvGrpSpPr>
            <a:grpSpLocks/>
          </p:cNvGrpSpPr>
          <p:nvPr/>
        </p:nvGrpSpPr>
        <p:grpSpPr bwMode="auto">
          <a:xfrm>
            <a:off x="8353301" y="1484784"/>
            <a:ext cx="2339974" cy="1993826"/>
            <a:chOff x="6804084" y="2226576"/>
            <a:chExt cx="2340014" cy="1994203"/>
          </a:xfrm>
        </p:grpSpPr>
        <p:pic>
          <p:nvPicPr>
            <p:cNvPr id="26" name="图片 10"/>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rot="5400000">
              <a:off x="7160177" y="2000438"/>
              <a:ext cx="1578172" cy="2030448"/>
            </a:xfrm>
            <a:prstGeom prst="rect">
              <a:avLst/>
            </a:prstGeom>
            <a:noFill/>
            <a:ln w="9525">
              <a:noFill/>
              <a:miter lim="800000"/>
              <a:headEnd/>
              <a:tailEnd/>
            </a:ln>
          </p:spPr>
        </p:pic>
        <p:sp>
          <p:nvSpPr>
            <p:cNvPr id="27" name="TextBox 15"/>
            <p:cNvSpPr txBox="1">
              <a:spLocks noChangeArrowheads="1"/>
            </p:cNvSpPr>
            <p:nvPr/>
          </p:nvSpPr>
          <p:spPr bwMode="auto">
            <a:xfrm>
              <a:off x="6804084" y="3882161"/>
              <a:ext cx="2340014" cy="338618"/>
            </a:xfrm>
            <a:prstGeom prst="rect">
              <a:avLst/>
            </a:prstGeom>
            <a:noFill/>
            <a:ln w="9525">
              <a:noFill/>
              <a:miter lim="800000"/>
              <a:headEnd/>
              <a:tailEnd/>
            </a:ln>
          </p:spPr>
          <p:txBody>
            <a:bodyPr wrap="square">
              <a:spAutoFit/>
            </a:bodyPr>
            <a:lstStyle/>
            <a:p>
              <a:pPr algn="ctr"/>
              <a:r>
                <a:rPr lang="zh-CN" altLang="en-US" sz="1600" dirty="0">
                  <a:latin typeface="微软雅黑" panose="020B0503020204020204" pitchFamily="34" charset="-122"/>
                  <a:ea typeface="微软雅黑" panose="020B0503020204020204" pitchFamily="34" charset="-122"/>
                </a:rPr>
                <a:t>单击添加文字</a:t>
              </a:r>
            </a:p>
          </p:txBody>
        </p:sp>
      </p:grpSp>
      <p:grpSp>
        <p:nvGrpSpPr>
          <p:cNvPr id="28" name="组合 27"/>
          <p:cNvGrpSpPr>
            <a:grpSpLocks/>
          </p:cNvGrpSpPr>
          <p:nvPr/>
        </p:nvGrpSpPr>
        <p:grpSpPr bwMode="auto">
          <a:xfrm>
            <a:off x="1621408" y="3550122"/>
            <a:ext cx="2411413" cy="2088730"/>
            <a:chOff x="72639" y="4293096"/>
            <a:chExt cx="2410930" cy="2088592"/>
          </a:xfrm>
        </p:grpSpPr>
        <p:pic>
          <p:nvPicPr>
            <p:cNvPr id="29" name="图片 16"/>
            <p:cNvPicPr>
              <a:picLocks/>
            </p:cNvPicPr>
            <p:nvPr/>
          </p:nvPicPr>
          <p:blipFill>
            <a:blip r:embed="rId7" cstate="email">
              <a:extLst>
                <a:ext uri="{28A0092B-C50C-407E-A947-70E740481C1C}">
                  <a14:useLocalDpi xmlns:a14="http://schemas.microsoft.com/office/drawing/2010/main"/>
                </a:ext>
              </a:extLst>
            </a:blip>
            <a:srcRect t="-3521"/>
            <a:stretch>
              <a:fillRect/>
            </a:stretch>
          </p:blipFill>
          <p:spPr bwMode="auto">
            <a:xfrm>
              <a:off x="198696" y="4293096"/>
              <a:ext cx="2087144" cy="1620000"/>
            </a:xfrm>
            <a:prstGeom prst="rect">
              <a:avLst/>
            </a:prstGeom>
            <a:noFill/>
            <a:ln w="9525">
              <a:noFill/>
              <a:miter lim="800000"/>
              <a:headEnd/>
              <a:tailEnd/>
            </a:ln>
          </p:spPr>
        </p:pic>
        <p:sp>
          <p:nvSpPr>
            <p:cNvPr id="30" name="TextBox 17"/>
            <p:cNvSpPr txBox="1">
              <a:spLocks noChangeArrowheads="1"/>
            </p:cNvSpPr>
            <p:nvPr/>
          </p:nvSpPr>
          <p:spPr bwMode="auto">
            <a:xfrm>
              <a:off x="72639" y="6043156"/>
              <a:ext cx="2410930" cy="338532"/>
            </a:xfrm>
            <a:prstGeom prst="rect">
              <a:avLst/>
            </a:prstGeom>
            <a:noFill/>
            <a:ln w="9525">
              <a:noFill/>
              <a:miter lim="800000"/>
              <a:headEnd/>
              <a:tailEnd/>
            </a:ln>
          </p:spPr>
          <p:txBody>
            <a:bodyPr wrap="square">
              <a:spAutoFit/>
            </a:bodyPr>
            <a:lstStyle/>
            <a:p>
              <a:pPr algn="ctr"/>
              <a:r>
                <a:rPr lang="zh-CN" altLang="en-US" sz="1600" dirty="0">
                  <a:latin typeface="微软雅黑" panose="020B0503020204020204" pitchFamily="34" charset="-122"/>
                  <a:ea typeface="微软雅黑" panose="020B0503020204020204" pitchFamily="34" charset="-122"/>
                </a:rPr>
                <a:t>单击添加文字</a:t>
              </a:r>
            </a:p>
          </p:txBody>
        </p:sp>
      </p:grpSp>
      <p:grpSp>
        <p:nvGrpSpPr>
          <p:cNvPr id="31" name="组合 30"/>
          <p:cNvGrpSpPr>
            <a:grpSpLocks/>
          </p:cNvGrpSpPr>
          <p:nvPr/>
        </p:nvGrpSpPr>
        <p:grpSpPr bwMode="auto">
          <a:xfrm>
            <a:off x="3816796" y="3626323"/>
            <a:ext cx="2232023" cy="2012527"/>
            <a:chOff x="2267060" y="4368844"/>
            <a:chExt cx="2233191" cy="2012630"/>
          </a:xfrm>
        </p:grpSpPr>
        <p:pic>
          <p:nvPicPr>
            <p:cNvPr id="32" name="图片 18"/>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2388568" y="4368844"/>
              <a:ext cx="2039416" cy="1563638"/>
            </a:xfrm>
            <a:prstGeom prst="rect">
              <a:avLst/>
            </a:prstGeom>
            <a:noFill/>
            <a:ln w="9525">
              <a:noFill/>
              <a:miter lim="800000"/>
              <a:headEnd/>
              <a:tailEnd/>
            </a:ln>
          </p:spPr>
        </p:pic>
        <p:sp>
          <p:nvSpPr>
            <p:cNvPr id="33" name="TextBox 20"/>
            <p:cNvSpPr txBox="1">
              <a:spLocks noChangeArrowheads="1"/>
            </p:cNvSpPr>
            <p:nvPr/>
          </p:nvSpPr>
          <p:spPr bwMode="auto">
            <a:xfrm>
              <a:off x="2267060" y="6042903"/>
              <a:ext cx="2233191" cy="338571"/>
            </a:xfrm>
            <a:prstGeom prst="rect">
              <a:avLst/>
            </a:prstGeom>
            <a:noFill/>
            <a:ln w="9525">
              <a:noFill/>
              <a:miter lim="800000"/>
              <a:headEnd/>
              <a:tailEnd/>
            </a:ln>
          </p:spPr>
          <p:txBody>
            <a:bodyPr wrap="square">
              <a:spAutoFit/>
            </a:bodyPr>
            <a:lstStyle/>
            <a:p>
              <a:pPr algn="ctr"/>
              <a:r>
                <a:rPr lang="zh-CN" altLang="en-US" sz="1600" dirty="0">
                  <a:latin typeface="微软雅黑" panose="020B0503020204020204" pitchFamily="34" charset="-122"/>
                  <a:ea typeface="微软雅黑" panose="020B0503020204020204" pitchFamily="34" charset="-122"/>
                </a:rPr>
                <a:t>单击添加文字</a:t>
              </a:r>
            </a:p>
          </p:txBody>
        </p:sp>
      </p:grpSp>
      <p:grpSp>
        <p:nvGrpSpPr>
          <p:cNvPr id="34" name="组合 33"/>
          <p:cNvGrpSpPr>
            <a:grpSpLocks/>
          </p:cNvGrpSpPr>
          <p:nvPr/>
        </p:nvGrpSpPr>
        <p:grpSpPr bwMode="auto">
          <a:xfrm>
            <a:off x="6048822" y="3626326"/>
            <a:ext cx="2304257" cy="1991040"/>
            <a:chOff x="4499761" y="4368800"/>
            <a:chExt cx="2304487" cy="1991185"/>
          </a:xfrm>
        </p:grpSpPr>
        <p:pic>
          <p:nvPicPr>
            <p:cNvPr id="35" name="图片 19"/>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4572000" y="4368800"/>
              <a:ext cx="2232248" cy="1580480"/>
            </a:xfrm>
            <a:prstGeom prst="rect">
              <a:avLst/>
            </a:prstGeom>
            <a:noFill/>
            <a:ln w="9525">
              <a:noFill/>
              <a:miter lim="800000"/>
              <a:headEnd/>
              <a:tailEnd/>
            </a:ln>
          </p:spPr>
        </p:pic>
        <p:sp>
          <p:nvSpPr>
            <p:cNvPr id="36" name="TextBox 22"/>
            <p:cNvSpPr txBox="1">
              <a:spLocks noChangeArrowheads="1"/>
            </p:cNvSpPr>
            <p:nvPr/>
          </p:nvSpPr>
          <p:spPr bwMode="auto">
            <a:xfrm>
              <a:off x="4499761" y="6021406"/>
              <a:ext cx="2304485" cy="338579"/>
            </a:xfrm>
            <a:prstGeom prst="rect">
              <a:avLst/>
            </a:prstGeom>
            <a:noFill/>
            <a:ln w="9525">
              <a:noFill/>
              <a:miter lim="800000"/>
              <a:headEnd/>
              <a:tailEnd/>
            </a:ln>
          </p:spPr>
          <p:txBody>
            <a:bodyPr wrap="square">
              <a:spAutoFit/>
            </a:bodyPr>
            <a:lstStyle/>
            <a:p>
              <a:pPr algn="ctr"/>
              <a:r>
                <a:rPr lang="zh-CN" altLang="en-US" sz="1600" dirty="0">
                  <a:latin typeface="微软雅黑" panose="020B0503020204020204" pitchFamily="34" charset="-122"/>
                  <a:ea typeface="微软雅黑" panose="020B0503020204020204" pitchFamily="34" charset="-122"/>
                </a:rPr>
                <a:t>单击添加文字</a:t>
              </a:r>
            </a:p>
          </p:txBody>
        </p:sp>
      </p:grpSp>
      <p:grpSp>
        <p:nvGrpSpPr>
          <p:cNvPr id="37" name="组合 36"/>
          <p:cNvGrpSpPr>
            <a:grpSpLocks/>
          </p:cNvGrpSpPr>
          <p:nvPr/>
        </p:nvGrpSpPr>
        <p:grpSpPr bwMode="auto">
          <a:xfrm>
            <a:off x="8353303" y="3626323"/>
            <a:ext cx="2339751" cy="1991041"/>
            <a:chOff x="6804019" y="4368845"/>
            <a:chExt cx="2339866" cy="1991142"/>
          </a:xfrm>
        </p:grpSpPr>
        <p:pic>
          <p:nvPicPr>
            <p:cNvPr id="38" name="图片 21"/>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948264" y="4368845"/>
              <a:ext cx="2016224" cy="1580436"/>
            </a:xfrm>
            <a:prstGeom prst="rect">
              <a:avLst/>
            </a:prstGeom>
            <a:noFill/>
            <a:ln w="9525">
              <a:noFill/>
              <a:miter lim="800000"/>
              <a:headEnd/>
              <a:tailEnd/>
            </a:ln>
          </p:spPr>
        </p:pic>
        <p:sp>
          <p:nvSpPr>
            <p:cNvPr id="39" name="TextBox 24"/>
            <p:cNvSpPr txBox="1">
              <a:spLocks noChangeArrowheads="1"/>
            </p:cNvSpPr>
            <p:nvPr/>
          </p:nvSpPr>
          <p:spPr bwMode="auto">
            <a:xfrm>
              <a:off x="6804019" y="6021416"/>
              <a:ext cx="2339866" cy="338571"/>
            </a:xfrm>
            <a:prstGeom prst="rect">
              <a:avLst/>
            </a:prstGeom>
            <a:noFill/>
            <a:ln w="9525">
              <a:noFill/>
              <a:miter lim="800000"/>
              <a:headEnd/>
              <a:tailEnd/>
            </a:ln>
          </p:spPr>
          <p:txBody>
            <a:bodyPr wrap="square">
              <a:spAutoFit/>
            </a:bodyPr>
            <a:lstStyle/>
            <a:p>
              <a:pPr algn="ctr"/>
              <a:r>
                <a:rPr lang="zh-CN" altLang="en-US" sz="1600" dirty="0">
                  <a:latin typeface="微软雅黑" panose="020B0503020204020204" pitchFamily="34" charset="-122"/>
                  <a:ea typeface="微软雅黑" panose="020B0503020204020204" pitchFamily="34" charset="-122"/>
                </a:rPr>
                <a:t>单击添加文字</a:t>
              </a:r>
            </a:p>
          </p:txBody>
        </p:sp>
      </p:grpSp>
      <p:sp>
        <p:nvSpPr>
          <p:cNvPr id="40"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41" name="TextBox 40"/>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42" name="组合 41"/>
          <p:cNvGrpSpPr/>
          <p:nvPr/>
        </p:nvGrpSpPr>
        <p:grpSpPr>
          <a:xfrm>
            <a:off x="4189711" y="410016"/>
            <a:ext cx="8663804" cy="0"/>
            <a:chOff x="4348525" y="620688"/>
            <a:chExt cx="8181294" cy="0"/>
          </a:xfrm>
        </p:grpSpPr>
        <p:cxnSp>
          <p:nvCxnSpPr>
            <p:cNvPr id="43" name="直接连接符 42"/>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3871427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8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0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1000"/>
                                        <p:tgtEl>
                                          <p:spTgt spid="34"/>
                                        </p:tgtEl>
                                      </p:cBhvr>
                                    </p:animEffect>
                                    <p:anim calcmode="lin" valueType="num">
                                      <p:cBhvr>
                                        <p:cTn id="38" dur="1000" fill="hold"/>
                                        <p:tgtEl>
                                          <p:spTgt spid="34"/>
                                        </p:tgtEl>
                                        <p:attrNameLst>
                                          <p:attrName>ppt_x</p:attrName>
                                        </p:attrNameLst>
                                      </p:cBhvr>
                                      <p:tavLst>
                                        <p:tav tm="0">
                                          <p:val>
                                            <p:strVal val="#ppt_x"/>
                                          </p:val>
                                        </p:tav>
                                        <p:tav tm="100000">
                                          <p:val>
                                            <p:strVal val="#ppt_x"/>
                                          </p:val>
                                        </p:tav>
                                      </p:tavLst>
                                    </p:anim>
                                    <p:anim calcmode="lin" valueType="num">
                                      <p:cBhvr>
                                        <p:cTn id="39" dur="1000" fill="hold"/>
                                        <p:tgtEl>
                                          <p:spTgt spid="34"/>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60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16"/>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990849" y="1657902"/>
            <a:ext cx="2428856" cy="1620189"/>
          </a:xfrm>
          <a:prstGeom prst="snip2DiagRect">
            <a:avLst>
              <a:gd name="adj1" fmla="val 0"/>
              <a:gd name="adj2" fmla="val 0"/>
            </a:avLst>
          </a:prstGeom>
          <a:solidFill>
            <a:srgbClr val="FFFFFF">
              <a:shade val="85000"/>
            </a:srgbClr>
          </a:solidFill>
          <a:ln w="88900" cap="sq">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pic>
        <p:nvPicPr>
          <p:cNvPr id="17" name="Picture 115"/>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8708178" y="3557990"/>
            <a:ext cx="2561161" cy="1708445"/>
          </a:xfrm>
          <a:prstGeom prst="snip2DiagRect">
            <a:avLst>
              <a:gd name="adj1" fmla="val 0"/>
              <a:gd name="adj2" fmla="val 0"/>
            </a:avLst>
          </a:prstGeom>
          <a:solidFill>
            <a:srgbClr val="FFFFFF">
              <a:shade val="85000"/>
            </a:srgbClr>
          </a:solidFill>
          <a:ln w="88900" cap="sq">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pic>
        <p:nvPicPr>
          <p:cNvPr id="18" name="Picture 11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5217940" y="3669148"/>
            <a:ext cx="2311026" cy="1541590"/>
          </a:xfrm>
          <a:prstGeom prst="snip2DiagRect">
            <a:avLst>
              <a:gd name="adj1" fmla="val 0"/>
              <a:gd name="adj2" fmla="val 0"/>
            </a:avLst>
          </a:prstGeom>
          <a:solidFill>
            <a:srgbClr val="FFFFFF">
              <a:shade val="85000"/>
            </a:srgbClr>
          </a:solidFill>
          <a:ln w="88900" cap="sq">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pic>
        <p:nvPicPr>
          <p:cNvPr id="19" name="Picture 115"/>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5217940" y="1790849"/>
            <a:ext cx="2311026" cy="1541590"/>
          </a:xfrm>
          <a:prstGeom prst="snip2DiagRect">
            <a:avLst>
              <a:gd name="adj1" fmla="val 0"/>
              <a:gd name="adj2" fmla="val 0"/>
            </a:avLst>
          </a:prstGeom>
          <a:solidFill>
            <a:srgbClr val="FFFFFF">
              <a:shade val="85000"/>
            </a:srgbClr>
          </a:solidFill>
          <a:ln w="88900" cap="sq">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pic>
        <p:nvPicPr>
          <p:cNvPr id="20" name="Picture 116"/>
          <p:cNvPicPr>
            <a:picLocks noChangeAspect="1" noChangeArrowheads="1"/>
          </p:cNvPicPr>
          <p:nvPr/>
        </p:nvPicPr>
        <p:blipFill>
          <a:blip r:embed="rId7" cstate="email">
            <a:extLst>
              <a:ext uri="{28A0092B-C50C-407E-A947-70E740481C1C}">
                <a14:useLocalDpi xmlns:a14="http://schemas.microsoft.com/office/drawing/2010/main"/>
              </a:ext>
            </a:extLst>
          </a:blip>
          <a:stretch>
            <a:fillRect/>
          </a:stretch>
        </p:blipFill>
        <p:spPr bwMode="auto">
          <a:xfrm>
            <a:off x="992588" y="3602676"/>
            <a:ext cx="2427182" cy="1619073"/>
          </a:xfrm>
          <a:prstGeom prst="snip2DiagRect">
            <a:avLst>
              <a:gd name="adj1" fmla="val 0"/>
              <a:gd name="adj2" fmla="val 0"/>
            </a:avLst>
          </a:prstGeom>
          <a:solidFill>
            <a:srgbClr val="FFFFFF">
              <a:shade val="85000"/>
            </a:srgbClr>
          </a:solidFill>
          <a:ln w="88900" cap="sq">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pic>
        <p:nvPicPr>
          <p:cNvPr id="21" name="Picture 116"/>
          <p:cNvPicPr>
            <a:picLocks noChangeAspect="1" noChangeArrowheads="1"/>
          </p:cNvPicPr>
          <p:nvPr/>
        </p:nvPicPr>
        <p:blipFill>
          <a:blip r:embed="rId8" cstate="email">
            <a:extLst>
              <a:ext uri="{28A0092B-C50C-407E-A947-70E740481C1C}">
                <a14:useLocalDpi xmlns:a14="http://schemas.microsoft.com/office/drawing/2010/main"/>
              </a:ext>
            </a:extLst>
          </a:blip>
          <a:stretch>
            <a:fillRect/>
          </a:stretch>
        </p:blipFill>
        <p:spPr bwMode="auto">
          <a:xfrm>
            <a:off x="8676354" y="1603553"/>
            <a:ext cx="2591805" cy="1728886"/>
          </a:xfrm>
          <a:prstGeom prst="snip2DiagRect">
            <a:avLst>
              <a:gd name="adj1" fmla="val 0"/>
              <a:gd name="adj2" fmla="val 0"/>
            </a:avLst>
          </a:prstGeom>
          <a:solidFill>
            <a:srgbClr val="FFFFFF">
              <a:shade val="85000"/>
            </a:srgbClr>
          </a:solidFill>
          <a:ln w="88900" cap="sq">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pic>
        <p:nvPicPr>
          <p:cNvPr id="22" name="Picture 116"/>
          <p:cNvPicPr>
            <a:picLocks noChangeAspect="1" noChangeArrowheads="1"/>
          </p:cNvPicPr>
          <p:nvPr/>
        </p:nvPicPr>
        <p:blipFill>
          <a:blip r:embed="rId9" cstate="email">
            <a:extLst>
              <a:ext uri="{28A0092B-C50C-407E-A947-70E740481C1C}">
                <a14:useLocalDpi xmlns:a14="http://schemas.microsoft.com/office/drawing/2010/main"/>
              </a:ext>
            </a:extLst>
          </a:blip>
          <a:stretch>
            <a:fillRect/>
          </a:stretch>
        </p:blipFill>
        <p:spPr bwMode="auto">
          <a:xfrm>
            <a:off x="4466434" y="1657902"/>
            <a:ext cx="6370857" cy="3747563"/>
          </a:xfrm>
          <a:prstGeom prst="snip2DiagRect">
            <a:avLst>
              <a:gd name="adj1" fmla="val 0"/>
              <a:gd name="adj2" fmla="val 0"/>
            </a:avLst>
          </a:prstGeom>
          <a:solidFill>
            <a:srgbClr val="FFFFFF">
              <a:shade val="85000"/>
            </a:srgbClr>
          </a:solidFill>
          <a:ln w="88900" cap="sq">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23"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4" name="TextBox 23"/>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5" name="组合 24"/>
          <p:cNvGrpSpPr/>
          <p:nvPr/>
        </p:nvGrpSpPr>
        <p:grpSpPr>
          <a:xfrm>
            <a:off x="4189711" y="410016"/>
            <a:ext cx="8663804" cy="0"/>
            <a:chOff x="4348525" y="620688"/>
            <a:chExt cx="8181294" cy="0"/>
          </a:xfrm>
        </p:grpSpPr>
        <p:cxnSp>
          <p:nvCxnSpPr>
            <p:cNvPr id="26" name="直接连接符 25"/>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16" name="Picture 116"/>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a:off x="1620267" y="1657902"/>
            <a:ext cx="2671504" cy="1782049"/>
          </a:xfrm>
          <a:prstGeom prst="snip2DiagRect">
            <a:avLst>
              <a:gd name="adj1" fmla="val 0"/>
              <a:gd name="adj2" fmla="val 0"/>
            </a:avLst>
          </a:prstGeom>
          <a:solidFill>
            <a:srgbClr val="FFFFFF">
              <a:shade val="85000"/>
            </a:srgbClr>
          </a:solidFill>
          <a:ln w="88900" cap="sq">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pic>
        <p:nvPicPr>
          <p:cNvPr id="30" name="Picture 116"/>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a:off x="1622109" y="3627018"/>
            <a:ext cx="2669662" cy="1780822"/>
          </a:xfrm>
          <a:prstGeom prst="snip2DiagRect">
            <a:avLst>
              <a:gd name="adj1" fmla="val 0"/>
              <a:gd name="adj2" fmla="val 0"/>
            </a:avLst>
          </a:prstGeom>
          <a:solidFill>
            <a:srgbClr val="FFFFFF">
              <a:shade val="85000"/>
            </a:srgbClr>
          </a:solidFill>
          <a:ln w="88900" cap="sq">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Tree>
    <p:extLst>
      <p:ext uri="{BB962C8B-B14F-4D97-AF65-F5344CB8AC3E}">
        <p14:creationId xmlns:p14="http://schemas.microsoft.com/office/powerpoint/2010/main" val="79928082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1+#ppt_w/2"/>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xit" presetSubtype="9" fill="hold" nodeType="clickEffect">
                                  <p:stCondLst>
                                    <p:cond delay="0"/>
                                  </p:stCondLst>
                                  <p:childTnLst>
                                    <p:anim calcmode="lin" valueType="num">
                                      <p:cBhvr additive="base">
                                        <p:cTn id="32" dur="500"/>
                                        <p:tgtEl>
                                          <p:spTgt spid="10"/>
                                        </p:tgtEl>
                                        <p:attrNameLst>
                                          <p:attrName>ppt_x</p:attrName>
                                        </p:attrNameLst>
                                      </p:cBhvr>
                                      <p:tavLst>
                                        <p:tav tm="0">
                                          <p:val>
                                            <p:strVal val="ppt_x"/>
                                          </p:val>
                                        </p:tav>
                                        <p:tav tm="100000">
                                          <p:val>
                                            <p:strVal val="0-ppt_w/2"/>
                                          </p:val>
                                        </p:tav>
                                      </p:tavLst>
                                    </p:anim>
                                    <p:anim calcmode="lin" valueType="num">
                                      <p:cBhvr additive="base">
                                        <p:cTn id="33" dur="500"/>
                                        <p:tgtEl>
                                          <p:spTgt spid="10"/>
                                        </p:tgtEl>
                                        <p:attrNameLst>
                                          <p:attrName>ppt_y</p:attrName>
                                        </p:attrNameLst>
                                      </p:cBhvr>
                                      <p:tavLst>
                                        <p:tav tm="0">
                                          <p:val>
                                            <p:strVal val="ppt_y"/>
                                          </p:val>
                                        </p:tav>
                                        <p:tav tm="100000">
                                          <p:val>
                                            <p:strVal val="0-ppt_h/2"/>
                                          </p:val>
                                        </p:tav>
                                      </p:tavLst>
                                    </p:anim>
                                    <p:set>
                                      <p:cBhvr>
                                        <p:cTn id="34" dur="1" fill="hold">
                                          <p:stCondLst>
                                            <p:cond delay="499"/>
                                          </p:stCondLst>
                                        </p:cTn>
                                        <p:tgtEl>
                                          <p:spTgt spid="10"/>
                                        </p:tgtEl>
                                        <p:attrNameLst>
                                          <p:attrName>style.visibility</p:attrName>
                                        </p:attrNameLst>
                                      </p:cBhvr>
                                      <p:to>
                                        <p:strVal val="hidden"/>
                                      </p:to>
                                    </p:set>
                                  </p:childTnLst>
                                </p:cTn>
                              </p:par>
                              <p:par>
                                <p:cTn id="35" presetID="2" presetClass="exit" presetSubtype="6" fill="hold" nodeType="withEffect">
                                  <p:stCondLst>
                                    <p:cond delay="0"/>
                                  </p:stCondLst>
                                  <p:childTnLst>
                                    <p:anim calcmode="lin" valueType="num">
                                      <p:cBhvr additive="base">
                                        <p:cTn id="36" dur="500"/>
                                        <p:tgtEl>
                                          <p:spTgt spid="17"/>
                                        </p:tgtEl>
                                        <p:attrNameLst>
                                          <p:attrName>ppt_x</p:attrName>
                                        </p:attrNameLst>
                                      </p:cBhvr>
                                      <p:tavLst>
                                        <p:tav tm="0">
                                          <p:val>
                                            <p:strVal val="ppt_x"/>
                                          </p:val>
                                        </p:tav>
                                        <p:tav tm="100000">
                                          <p:val>
                                            <p:strVal val="1+ppt_w/2"/>
                                          </p:val>
                                        </p:tav>
                                      </p:tavLst>
                                    </p:anim>
                                    <p:anim calcmode="lin" valueType="num">
                                      <p:cBhvr additive="base">
                                        <p:cTn id="37" dur="500"/>
                                        <p:tgtEl>
                                          <p:spTgt spid="17"/>
                                        </p:tgtEl>
                                        <p:attrNameLst>
                                          <p:attrName>ppt_y</p:attrName>
                                        </p:attrNameLst>
                                      </p:cBhvr>
                                      <p:tavLst>
                                        <p:tav tm="0">
                                          <p:val>
                                            <p:strVal val="ppt_y"/>
                                          </p:val>
                                        </p:tav>
                                        <p:tav tm="100000">
                                          <p:val>
                                            <p:strVal val="1+ppt_h/2"/>
                                          </p:val>
                                        </p:tav>
                                      </p:tavLst>
                                    </p:anim>
                                    <p:set>
                                      <p:cBhvr>
                                        <p:cTn id="38" dur="1" fill="hold">
                                          <p:stCondLst>
                                            <p:cond delay="499"/>
                                          </p:stCondLst>
                                        </p:cTn>
                                        <p:tgtEl>
                                          <p:spTgt spid="17"/>
                                        </p:tgtEl>
                                        <p:attrNameLst>
                                          <p:attrName>style.visibility</p:attrName>
                                        </p:attrNameLst>
                                      </p:cBhvr>
                                      <p:to>
                                        <p:strVal val="hidden"/>
                                      </p:to>
                                    </p:set>
                                  </p:childTnLst>
                                </p:cTn>
                              </p:par>
                              <p:par>
                                <p:cTn id="39" presetID="2" presetClass="exit" presetSubtype="4" fill="hold" nodeType="withEffect">
                                  <p:stCondLst>
                                    <p:cond delay="0"/>
                                  </p:stCondLst>
                                  <p:childTnLst>
                                    <p:anim calcmode="lin" valueType="num">
                                      <p:cBhvr additive="base">
                                        <p:cTn id="40" dur="500"/>
                                        <p:tgtEl>
                                          <p:spTgt spid="18"/>
                                        </p:tgtEl>
                                        <p:attrNameLst>
                                          <p:attrName>ppt_x</p:attrName>
                                        </p:attrNameLst>
                                      </p:cBhvr>
                                      <p:tavLst>
                                        <p:tav tm="0">
                                          <p:val>
                                            <p:strVal val="ppt_x"/>
                                          </p:val>
                                        </p:tav>
                                        <p:tav tm="100000">
                                          <p:val>
                                            <p:strVal val="ppt_x"/>
                                          </p:val>
                                        </p:tav>
                                      </p:tavLst>
                                    </p:anim>
                                    <p:anim calcmode="lin" valueType="num">
                                      <p:cBhvr additive="base">
                                        <p:cTn id="41" dur="500"/>
                                        <p:tgtEl>
                                          <p:spTgt spid="18"/>
                                        </p:tgtEl>
                                        <p:attrNameLst>
                                          <p:attrName>ppt_y</p:attrName>
                                        </p:attrNameLst>
                                      </p:cBhvr>
                                      <p:tavLst>
                                        <p:tav tm="0">
                                          <p:val>
                                            <p:strVal val="ppt_y"/>
                                          </p:val>
                                        </p:tav>
                                        <p:tav tm="100000">
                                          <p:val>
                                            <p:strVal val="1+ppt_h/2"/>
                                          </p:val>
                                        </p:tav>
                                      </p:tavLst>
                                    </p:anim>
                                    <p:set>
                                      <p:cBhvr>
                                        <p:cTn id="42" dur="1" fill="hold">
                                          <p:stCondLst>
                                            <p:cond delay="499"/>
                                          </p:stCondLst>
                                        </p:cTn>
                                        <p:tgtEl>
                                          <p:spTgt spid="18"/>
                                        </p:tgtEl>
                                        <p:attrNameLst>
                                          <p:attrName>style.visibility</p:attrName>
                                        </p:attrNameLst>
                                      </p:cBhvr>
                                      <p:to>
                                        <p:strVal val="hidden"/>
                                      </p:to>
                                    </p:set>
                                  </p:childTnLst>
                                </p:cTn>
                              </p:par>
                              <p:par>
                                <p:cTn id="43" presetID="2" presetClass="exit" presetSubtype="1" fill="hold" nodeType="withEffect">
                                  <p:stCondLst>
                                    <p:cond delay="0"/>
                                  </p:stCondLst>
                                  <p:childTnLst>
                                    <p:anim calcmode="lin" valueType="num">
                                      <p:cBhvr additive="base">
                                        <p:cTn id="44" dur="500"/>
                                        <p:tgtEl>
                                          <p:spTgt spid="19"/>
                                        </p:tgtEl>
                                        <p:attrNameLst>
                                          <p:attrName>ppt_x</p:attrName>
                                        </p:attrNameLst>
                                      </p:cBhvr>
                                      <p:tavLst>
                                        <p:tav tm="0">
                                          <p:val>
                                            <p:strVal val="ppt_x"/>
                                          </p:val>
                                        </p:tav>
                                        <p:tav tm="100000">
                                          <p:val>
                                            <p:strVal val="ppt_x"/>
                                          </p:val>
                                        </p:tav>
                                      </p:tavLst>
                                    </p:anim>
                                    <p:anim calcmode="lin" valueType="num">
                                      <p:cBhvr additive="base">
                                        <p:cTn id="45" dur="500"/>
                                        <p:tgtEl>
                                          <p:spTgt spid="19"/>
                                        </p:tgtEl>
                                        <p:attrNameLst>
                                          <p:attrName>ppt_y</p:attrName>
                                        </p:attrNameLst>
                                      </p:cBhvr>
                                      <p:tavLst>
                                        <p:tav tm="0">
                                          <p:val>
                                            <p:strVal val="ppt_y"/>
                                          </p:val>
                                        </p:tav>
                                        <p:tav tm="100000">
                                          <p:val>
                                            <p:strVal val="0-ppt_h/2"/>
                                          </p:val>
                                        </p:tav>
                                      </p:tavLst>
                                    </p:anim>
                                    <p:set>
                                      <p:cBhvr>
                                        <p:cTn id="46" dur="1" fill="hold">
                                          <p:stCondLst>
                                            <p:cond delay="499"/>
                                          </p:stCondLst>
                                        </p:cTn>
                                        <p:tgtEl>
                                          <p:spTgt spid="19"/>
                                        </p:tgtEl>
                                        <p:attrNameLst>
                                          <p:attrName>style.visibility</p:attrName>
                                        </p:attrNameLst>
                                      </p:cBhvr>
                                      <p:to>
                                        <p:strVal val="hidden"/>
                                      </p:to>
                                    </p:set>
                                  </p:childTnLst>
                                </p:cTn>
                              </p:par>
                              <p:par>
                                <p:cTn id="47" presetID="2" presetClass="exit" presetSubtype="12" fill="hold" nodeType="withEffect">
                                  <p:stCondLst>
                                    <p:cond delay="0"/>
                                  </p:stCondLst>
                                  <p:childTnLst>
                                    <p:anim calcmode="lin" valueType="num">
                                      <p:cBhvr additive="base">
                                        <p:cTn id="48" dur="500"/>
                                        <p:tgtEl>
                                          <p:spTgt spid="20"/>
                                        </p:tgtEl>
                                        <p:attrNameLst>
                                          <p:attrName>ppt_x</p:attrName>
                                        </p:attrNameLst>
                                      </p:cBhvr>
                                      <p:tavLst>
                                        <p:tav tm="0">
                                          <p:val>
                                            <p:strVal val="ppt_x"/>
                                          </p:val>
                                        </p:tav>
                                        <p:tav tm="100000">
                                          <p:val>
                                            <p:strVal val="0-ppt_w/2"/>
                                          </p:val>
                                        </p:tav>
                                      </p:tavLst>
                                    </p:anim>
                                    <p:anim calcmode="lin" valueType="num">
                                      <p:cBhvr additive="base">
                                        <p:cTn id="49" dur="500"/>
                                        <p:tgtEl>
                                          <p:spTgt spid="20"/>
                                        </p:tgtEl>
                                        <p:attrNameLst>
                                          <p:attrName>ppt_y</p:attrName>
                                        </p:attrNameLst>
                                      </p:cBhvr>
                                      <p:tavLst>
                                        <p:tav tm="0">
                                          <p:val>
                                            <p:strVal val="ppt_y"/>
                                          </p:val>
                                        </p:tav>
                                        <p:tav tm="100000">
                                          <p:val>
                                            <p:strVal val="1+ppt_h/2"/>
                                          </p:val>
                                        </p:tav>
                                      </p:tavLst>
                                    </p:anim>
                                    <p:set>
                                      <p:cBhvr>
                                        <p:cTn id="50" dur="1" fill="hold">
                                          <p:stCondLst>
                                            <p:cond delay="499"/>
                                          </p:stCondLst>
                                        </p:cTn>
                                        <p:tgtEl>
                                          <p:spTgt spid="20"/>
                                        </p:tgtEl>
                                        <p:attrNameLst>
                                          <p:attrName>style.visibility</p:attrName>
                                        </p:attrNameLst>
                                      </p:cBhvr>
                                      <p:to>
                                        <p:strVal val="hidden"/>
                                      </p:to>
                                    </p:set>
                                  </p:childTnLst>
                                </p:cTn>
                              </p:par>
                              <p:par>
                                <p:cTn id="51" presetID="2" presetClass="exit" presetSubtype="3" fill="hold" nodeType="withEffect">
                                  <p:stCondLst>
                                    <p:cond delay="0"/>
                                  </p:stCondLst>
                                  <p:childTnLst>
                                    <p:anim calcmode="lin" valueType="num">
                                      <p:cBhvr additive="base">
                                        <p:cTn id="52" dur="500"/>
                                        <p:tgtEl>
                                          <p:spTgt spid="21"/>
                                        </p:tgtEl>
                                        <p:attrNameLst>
                                          <p:attrName>ppt_x</p:attrName>
                                        </p:attrNameLst>
                                      </p:cBhvr>
                                      <p:tavLst>
                                        <p:tav tm="0">
                                          <p:val>
                                            <p:strVal val="ppt_x"/>
                                          </p:val>
                                        </p:tav>
                                        <p:tav tm="100000">
                                          <p:val>
                                            <p:strVal val="1+ppt_w/2"/>
                                          </p:val>
                                        </p:tav>
                                      </p:tavLst>
                                    </p:anim>
                                    <p:anim calcmode="lin" valueType="num">
                                      <p:cBhvr additive="base">
                                        <p:cTn id="53" dur="500"/>
                                        <p:tgtEl>
                                          <p:spTgt spid="21"/>
                                        </p:tgtEl>
                                        <p:attrNameLst>
                                          <p:attrName>ppt_y</p:attrName>
                                        </p:attrNameLst>
                                      </p:cBhvr>
                                      <p:tavLst>
                                        <p:tav tm="0">
                                          <p:val>
                                            <p:strVal val="ppt_y"/>
                                          </p:val>
                                        </p:tav>
                                        <p:tav tm="100000">
                                          <p:val>
                                            <p:strVal val="0-ppt_h/2"/>
                                          </p:val>
                                        </p:tav>
                                      </p:tavLst>
                                    </p:anim>
                                    <p:set>
                                      <p:cBhvr>
                                        <p:cTn id="54" dur="1" fill="hold">
                                          <p:stCondLst>
                                            <p:cond delay="499"/>
                                          </p:stCondLst>
                                        </p:cTn>
                                        <p:tgtEl>
                                          <p:spTgt spid="21"/>
                                        </p:tgtEl>
                                        <p:attrNameLst>
                                          <p:attrName>style.visibility</p:attrName>
                                        </p:attrNameLst>
                                      </p:cBhvr>
                                      <p:to>
                                        <p:strVal val="hidden"/>
                                      </p:to>
                                    </p:set>
                                  </p:childTnLst>
                                </p:cTn>
                              </p:par>
                            </p:childTnLst>
                          </p:cTn>
                        </p:par>
                        <p:par>
                          <p:cTn id="55" fill="hold">
                            <p:stCondLst>
                              <p:cond delay="500"/>
                            </p:stCondLst>
                            <p:childTnLst>
                              <p:par>
                                <p:cTn id="56" presetID="53" presetClass="entr" presetSubtype="16"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par>
                                <p:cTn id="61" presetID="53" presetClass="entr" presetSubtype="16" fill="hold"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par>
                                <p:cTn id="66" presetID="53" presetClass="entr" presetSubtype="16" fill="hold" nodeType="with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p:cTn id="68" dur="500" fill="hold"/>
                                        <p:tgtEl>
                                          <p:spTgt spid="30"/>
                                        </p:tgtEl>
                                        <p:attrNameLst>
                                          <p:attrName>ppt_w</p:attrName>
                                        </p:attrNameLst>
                                      </p:cBhvr>
                                      <p:tavLst>
                                        <p:tav tm="0">
                                          <p:val>
                                            <p:fltVal val="0"/>
                                          </p:val>
                                        </p:tav>
                                        <p:tav tm="100000">
                                          <p:val>
                                            <p:strVal val="#ppt_w"/>
                                          </p:val>
                                        </p:tav>
                                      </p:tavLst>
                                    </p:anim>
                                    <p:anim calcmode="lin" valueType="num">
                                      <p:cBhvr>
                                        <p:cTn id="69" dur="500" fill="hold"/>
                                        <p:tgtEl>
                                          <p:spTgt spid="30"/>
                                        </p:tgtEl>
                                        <p:attrNameLst>
                                          <p:attrName>ppt_h</p:attrName>
                                        </p:attrNameLst>
                                      </p:cBhvr>
                                      <p:tavLst>
                                        <p:tav tm="0">
                                          <p:val>
                                            <p:fltVal val="0"/>
                                          </p:val>
                                        </p:tav>
                                        <p:tav tm="100000">
                                          <p:val>
                                            <p:strVal val="#ppt_h"/>
                                          </p:val>
                                        </p:tav>
                                      </p:tavLst>
                                    </p:anim>
                                    <p:animEffect transition="in" filter="fade">
                                      <p:cBhvr>
                                        <p:cTn id="7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6"/>
          <p:cNvSpPr>
            <a:spLocks noChangeArrowheads="1"/>
          </p:cNvSpPr>
          <p:nvPr/>
        </p:nvSpPr>
        <p:spPr bwMode="auto">
          <a:xfrm>
            <a:off x="324123" y="1268760"/>
            <a:ext cx="2332037" cy="2106613"/>
          </a:xfrm>
          <a:prstGeom prst="rect">
            <a:avLst/>
          </a:prstGeom>
          <a:solidFill>
            <a:schemeClr val="bg1">
              <a:lumMod val="85000"/>
            </a:schemeClr>
          </a:solidFill>
          <a:ln>
            <a:noFill/>
          </a:ln>
          <a:extLst/>
        </p:spPr>
        <p:txBody>
          <a:bodyPr lIns="154785" tIns="0" rIns="155332" bIns="186452" anchor="b"/>
          <a:lstStyle/>
          <a:p>
            <a:endParaRPr lang="zh-CN" altLang="en-US" dirty="0"/>
          </a:p>
        </p:txBody>
      </p:sp>
      <p:sp>
        <p:nvSpPr>
          <p:cNvPr id="19" name="Rectangle 29"/>
          <p:cNvSpPr>
            <a:spLocks noChangeArrowheads="1"/>
          </p:cNvSpPr>
          <p:nvPr/>
        </p:nvSpPr>
        <p:spPr bwMode="auto">
          <a:xfrm>
            <a:off x="9893573" y="1268760"/>
            <a:ext cx="2332037" cy="2101850"/>
          </a:xfrm>
          <a:prstGeom prst="rect">
            <a:avLst/>
          </a:prstGeom>
          <a:solidFill>
            <a:srgbClr val="00B0F0"/>
          </a:solidFill>
          <a:ln>
            <a:noFill/>
          </a:ln>
          <a:extLst/>
        </p:spPr>
        <p:txBody>
          <a:bodyPr lIns="154785" tIns="0" rIns="155332" bIns="186452" anchor="b"/>
          <a:lstStyle/>
          <a:p>
            <a:endParaRPr lang="zh-CN" altLang="en-US" dirty="0"/>
          </a:p>
        </p:txBody>
      </p:sp>
      <p:grpSp>
        <p:nvGrpSpPr>
          <p:cNvPr id="8" name="组合 7"/>
          <p:cNvGrpSpPr/>
          <p:nvPr/>
        </p:nvGrpSpPr>
        <p:grpSpPr>
          <a:xfrm>
            <a:off x="9893573" y="3435698"/>
            <a:ext cx="2332037" cy="2108200"/>
            <a:chOff x="9893573" y="3435698"/>
            <a:chExt cx="2332037" cy="2108200"/>
          </a:xfrm>
        </p:grpSpPr>
        <p:sp>
          <p:nvSpPr>
            <p:cNvPr id="20" name="Rectangle 6"/>
            <p:cNvSpPr>
              <a:spLocks noChangeArrowheads="1"/>
            </p:cNvSpPr>
            <p:nvPr/>
          </p:nvSpPr>
          <p:spPr bwMode="auto">
            <a:xfrm>
              <a:off x="9893573" y="3435698"/>
              <a:ext cx="2332037" cy="210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54843" tIns="0" rIns="155390" bIns="186521" anchor="b"/>
            <a:lstStyle/>
            <a:p>
              <a:pPr algn="just">
                <a:defRPr/>
              </a:pPr>
              <a:r>
                <a:rPr lang="zh-CN" altLang="en-US" sz="1200" dirty="0">
                  <a:solidFill>
                    <a:schemeClr val="bg1"/>
                  </a:solidFill>
                  <a:latin typeface="微软雅黑" pitchFamily="34" charset="-122"/>
                  <a:ea typeface="微软雅黑" pitchFamily="34" charset="-122"/>
                </a:rPr>
                <a:t>单击此处添加文字阐述，添加简短问题说明文字，具体说明文字在此处添加此处。添加简短问题说明文字。</a:t>
              </a:r>
              <a:endParaRPr lang="en-US" altLang="zh-CN" sz="1200" dirty="0">
                <a:solidFill>
                  <a:schemeClr val="bg1"/>
                </a:solidFill>
                <a:latin typeface="微软雅黑" pitchFamily="34" charset="-122"/>
                <a:ea typeface="微软雅黑" pitchFamily="34" charset="-122"/>
              </a:endParaRPr>
            </a:p>
          </p:txBody>
        </p:sp>
        <p:grpSp>
          <p:nvGrpSpPr>
            <p:cNvPr id="21" name="Group 9"/>
            <p:cNvGrpSpPr>
              <a:grpSpLocks/>
            </p:cNvGrpSpPr>
            <p:nvPr/>
          </p:nvGrpSpPr>
          <p:grpSpPr bwMode="auto">
            <a:xfrm>
              <a:off x="11312042" y="3592197"/>
              <a:ext cx="776298" cy="706402"/>
              <a:chOff x="0" y="0"/>
              <a:chExt cx="3693105" cy="3360532"/>
            </a:xfrm>
          </p:grpSpPr>
          <p:grpSp>
            <p:nvGrpSpPr>
              <p:cNvPr id="22" name="Group 15"/>
              <p:cNvGrpSpPr>
                <a:grpSpLocks/>
              </p:cNvGrpSpPr>
              <p:nvPr/>
            </p:nvGrpSpPr>
            <p:grpSpPr bwMode="auto">
              <a:xfrm>
                <a:off x="0" y="0"/>
                <a:ext cx="3693105" cy="3360532"/>
                <a:chOff x="0" y="0"/>
                <a:chExt cx="1270493" cy="1156081"/>
              </a:xfrm>
            </p:grpSpPr>
            <p:sp>
              <p:nvSpPr>
                <p:cNvPr id="31" name="Freeform 24"/>
                <p:cNvSpPr>
                  <a:spLocks noEditPoints="1" noChangeArrowheads="1"/>
                </p:cNvSpPr>
                <p:nvPr/>
              </p:nvSpPr>
              <p:spPr bwMode="auto">
                <a:xfrm>
                  <a:off x="0" y="0"/>
                  <a:ext cx="414578" cy="835438"/>
                </a:xfrm>
                <a:custGeom>
                  <a:avLst/>
                  <a:gdLst>
                    <a:gd name="T0" fmla="*/ 187 w 391"/>
                    <a:gd name="T1" fmla="*/ 274 h 788"/>
                    <a:gd name="T2" fmla="*/ 236 w 391"/>
                    <a:gd name="T3" fmla="*/ 218 h 788"/>
                    <a:gd name="T4" fmla="*/ 391 w 391"/>
                    <a:gd name="T5" fmla="*/ 218 h 788"/>
                    <a:gd name="T6" fmla="*/ 391 w 391"/>
                    <a:gd name="T7" fmla="*/ 175 h 788"/>
                    <a:gd name="T8" fmla="*/ 391 w 391"/>
                    <a:gd name="T9" fmla="*/ 166 h 788"/>
                    <a:gd name="T10" fmla="*/ 391 w 391"/>
                    <a:gd name="T11" fmla="*/ 164 h 788"/>
                    <a:gd name="T12" fmla="*/ 391 w 391"/>
                    <a:gd name="T13" fmla="*/ 40 h 788"/>
                    <a:gd name="T14" fmla="*/ 358 w 391"/>
                    <a:gd name="T15" fmla="*/ 0 h 788"/>
                    <a:gd name="T16" fmla="*/ 34 w 391"/>
                    <a:gd name="T17" fmla="*/ 0 h 788"/>
                    <a:gd name="T18" fmla="*/ 0 w 391"/>
                    <a:gd name="T19" fmla="*/ 38 h 788"/>
                    <a:gd name="T20" fmla="*/ 0 w 391"/>
                    <a:gd name="T21" fmla="*/ 164 h 788"/>
                    <a:gd name="T22" fmla="*/ 0 w 391"/>
                    <a:gd name="T23" fmla="*/ 174 h 788"/>
                    <a:gd name="T24" fmla="*/ 0 w 391"/>
                    <a:gd name="T25" fmla="*/ 175 h 788"/>
                    <a:gd name="T26" fmla="*/ 0 w 391"/>
                    <a:gd name="T27" fmla="*/ 753 h 788"/>
                    <a:gd name="T28" fmla="*/ 35 w 391"/>
                    <a:gd name="T29" fmla="*/ 788 h 788"/>
                    <a:gd name="T30" fmla="*/ 187 w 391"/>
                    <a:gd name="T31" fmla="*/ 788 h 788"/>
                    <a:gd name="T32" fmla="*/ 187 w 391"/>
                    <a:gd name="T33" fmla="*/ 274 h 788"/>
                    <a:gd name="T34" fmla="*/ 47 w 391"/>
                    <a:gd name="T35" fmla="*/ 83 h 788"/>
                    <a:gd name="T36" fmla="*/ 57 w 391"/>
                    <a:gd name="T37" fmla="*/ 73 h 788"/>
                    <a:gd name="T38" fmla="*/ 334 w 391"/>
                    <a:gd name="T39" fmla="*/ 73 h 788"/>
                    <a:gd name="T40" fmla="*/ 344 w 391"/>
                    <a:gd name="T41" fmla="*/ 83 h 788"/>
                    <a:gd name="T42" fmla="*/ 344 w 391"/>
                    <a:gd name="T43" fmla="*/ 120 h 788"/>
                    <a:gd name="T44" fmla="*/ 334 w 391"/>
                    <a:gd name="T45" fmla="*/ 130 h 788"/>
                    <a:gd name="T46" fmla="*/ 57 w 391"/>
                    <a:gd name="T47" fmla="*/ 130 h 788"/>
                    <a:gd name="T48" fmla="*/ 47 w 391"/>
                    <a:gd name="T49" fmla="*/ 120 h 788"/>
                    <a:gd name="T50" fmla="*/ 47 w 391"/>
                    <a:gd name="T51" fmla="*/ 83 h 788"/>
                    <a:gd name="T52" fmla="*/ 80 w 391"/>
                    <a:gd name="T53" fmla="*/ 214 h 788"/>
                    <a:gd name="T54" fmla="*/ 115 w 391"/>
                    <a:gd name="T55" fmla="*/ 249 h 788"/>
                    <a:gd name="T56" fmla="*/ 80 w 391"/>
                    <a:gd name="T57" fmla="*/ 284 h 788"/>
                    <a:gd name="T58" fmla="*/ 43 w 391"/>
                    <a:gd name="T59" fmla="*/ 249 h 788"/>
                    <a:gd name="T60" fmla="*/ 80 w 391"/>
                    <a:gd name="T61" fmla="*/ 214 h 788"/>
                    <a:gd name="T62" fmla="*/ 80 w 391"/>
                    <a:gd name="T63" fmla="*/ 372 h 788"/>
                    <a:gd name="T64" fmla="*/ 51 w 391"/>
                    <a:gd name="T65" fmla="*/ 346 h 788"/>
                    <a:gd name="T66" fmla="*/ 80 w 391"/>
                    <a:gd name="T67" fmla="*/ 319 h 788"/>
                    <a:gd name="T68" fmla="*/ 105 w 391"/>
                    <a:gd name="T69" fmla="*/ 346 h 788"/>
                    <a:gd name="T70" fmla="*/ 80 w 391"/>
                    <a:gd name="T71" fmla="*/ 372 h 7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91"/>
                    <a:gd name="T109" fmla="*/ 0 h 788"/>
                    <a:gd name="T110" fmla="*/ 391 w 391"/>
                    <a:gd name="T111" fmla="*/ 788 h 7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91" h="788">
                      <a:moveTo>
                        <a:pt x="187" y="274"/>
                      </a:moveTo>
                      <a:cubicBezTo>
                        <a:pt x="185" y="246"/>
                        <a:pt x="210" y="219"/>
                        <a:pt x="236" y="218"/>
                      </a:cubicBezTo>
                      <a:cubicBezTo>
                        <a:pt x="391" y="218"/>
                        <a:pt x="391" y="218"/>
                        <a:pt x="391" y="218"/>
                      </a:cubicBezTo>
                      <a:cubicBezTo>
                        <a:pt x="391" y="203"/>
                        <a:pt x="391" y="191"/>
                        <a:pt x="391" y="175"/>
                      </a:cubicBezTo>
                      <a:cubicBezTo>
                        <a:pt x="391" y="175"/>
                        <a:pt x="391" y="175"/>
                        <a:pt x="391" y="166"/>
                      </a:cubicBezTo>
                      <a:cubicBezTo>
                        <a:pt x="391" y="166"/>
                        <a:pt x="391" y="165"/>
                        <a:pt x="391" y="164"/>
                      </a:cubicBezTo>
                      <a:cubicBezTo>
                        <a:pt x="391" y="157"/>
                        <a:pt x="391" y="129"/>
                        <a:pt x="391" y="40"/>
                      </a:cubicBezTo>
                      <a:cubicBezTo>
                        <a:pt x="391" y="0"/>
                        <a:pt x="363" y="0"/>
                        <a:pt x="358" y="0"/>
                      </a:cubicBezTo>
                      <a:cubicBezTo>
                        <a:pt x="347" y="0"/>
                        <a:pt x="290" y="0"/>
                        <a:pt x="34" y="0"/>
                      </a:cubicBezTo>
                      <a:cubicBezTo>
                        <a:pt x="5" y="0"/>
                        <a:pt x="0" y="22"/>
                        <a:pt x="0" y="38"/>
                      </a:cubicBezTo>
                      <a:cubicBezTo>
                        <a:pt x="0" y="44"/>
                        <a:pt x="0" y="71"/>
                        <a:pt x="0" y="164"/>
                      </a:cubicBezTo>
                      <a:cubicBezTo>
                        <a:pt x="0" y="164"/>
                        <a:pt x="0" y="164"/>
                        <a:pt x="0" y="174"/>
                      </a:cubicBezTo>
                      <a:cubicBezTo>
                        <a:pt x="0" y="174"/>
                        <a:pt x="0" y="174"/>
                        <a:pt x="0" y="175"/>
                      </a:cubicBezTo>
                      <a:cubicBezTo>
                        <a:pt x="0" y="177"/>
                        <a:pt x="0" y="218"/>
                        <a:pt x="0" y="753"/>
                      </a:cubicBezTo>
                      <a:cubicBezTo>
                        <a:pt x="0" y="788"/>
                        <a:pt x="29" y="788"/>
                        <a:pt x="35" y="788"/>
                      </a:cubicBezTo>
                      <a:cubicBezTo>
                        <a:pt x="40" y="788"/>
                        <a:pt x="66" y="788"/>
                        <a:pt x="187" y="788"/>
                      </a:cubicBezTo>
                      <a:lnTo>
                        <a:pt x="187" y="274"/>
                      </a:lnTo>
                      <a:close/>
                      <a:moveTo>
                        <a:pt x="47" y="83"/>
                      </a:moveTo>
                      <a:cubicBezTo>
                        <a:pt x="47" y="77"/>
                        <a:pt x="51" y="73"/>
                        <a:pt x="57" y="73"/>
                      </a:cubicBezTo>
                      <a:cubicBezTo>
                        <a:pt x="57" y="73"/>
                        <a:pt x="57" y="73"/>
                        <a:pt x="334" y="73"/>
                      </a:cubicBezTo>
                      <a:cubicBezTo>
                        <a:pt x="340" y="73"/>
                        <a:pt x="344" y="77"/>
                        <a:pt x="344" y="83"/>
                      </a:cubicBezTo>
                      <a:cubicBezTo>
                        <a:pt x="344" y="83"/>
                        <a:pt x="344" y="83"/>
                        <a:pt x="344" y="120"/>
                      </a:cubicBezTo>
                      <a:cubicBezTo>
                        <a:pt x="344" y="126"/>
                        <a:pt x="340" y="130"/>
                        <a:pt x="334" y="130"/>
                      </a:cubicBezTo>
                      <a:cubicBezTo>
                        <a:pt x="334" y="130"/>
                        <a:pt x="334" y="130"/>
                        <a:pt x="57" y="130"/>
                      </a:cubicBezTo>
                      <a:cubicBezTo>
                        <a:pt x="51" y="130"/>
                        <a:pt x="47" y="126"/>
                        <a:pt x="47" y="120"/>
                      </a:cubicBezTo>
                      <a:cubicBezTo>
                        <a:pt x="47" y="120"/>
                        <a:pt x="47" y="120"/>
                        <a:pt x="47" y="83"/>
                      </a:cubicBezTo>
                      <a:close/>
                      <a:moveTo>
                        <a:pt x="80" y="214"/>
                      </a:moveTo>
                      <a:cubicBezTo>
                        <a:pt x="98" y="214"/>
                        <a:pt x="115" y="229"/>
                        <a:pt x="115" y="249"/>
                      </a:cubicBezTo>
                      <a:cubicBezTo>
                        <a:pt x="115" y="268"/>
                        <a:pt x="98" y="284"/>
                        <a:pt x="80" y="284"/>
                      </a:cubicBezTo>
                      <a:cubicBezTo>
                        <a:pt x="59" y="284"/>
                        <a:pt x="43" y="268"/>
                        <a:pt x="43" y="249"/>
                      </a:cubicBezTo>
                      <a:cubicBezTo>
                        <a:pt x="43" y="229"/>
                        <a:pt x="59" y="214"/>
                        <a:pt x="80" y="214"/>
                      </a:cubicBezTo>
                      <a:close/>
                      <a:moveTo>
                        <a:pt x="80" y="372"/>
                      </a:moveTo>
                      <a:cubicBezTo>
                        <a:pt x="64" y="372"/>
                        <a:pt x="51" y="360"/>
                        <a:pt x="51" y="346"/>
                      </a:cubicBezTo>
                      <a:cubicBezTo>
                        <a:pt x="51" y="331"/>
                        <a:pt x="64" y="319"/>
                        <a:pt x="80" y="319"/>
                      </a:cubicBezTo>
                      <a:cubicBezTo>
                        <a:pt x="94" y="319"/>
                        <a:pt x="105" y="331"/>
                        <a:pt x="105" y="346"/>
                      </a:cubicBezTo>
                      <a:cubicBezTo>
                        <a:pt x="105" y="360"/>
                        <a:pt x="94" y="372"/>
                        <a:pt x="80" y="37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60" tIns="46630" rIns="93260" bIns="46630"/>
                <a:lstStyle/>
                <a:p>
                  <a:endParaRPr lang="zh-CN" altLang="zh-CN">
                    <a:latin typeface="Impact" pitchFamily="34" charset="0"/>
                    <a:ea typeface="微软雅黑" pitchFamily="34" charset="-122"/>
                    <a:sym typeface="Impact" pitchFamily="34" charset="0"/>
                  </a:endParaRPr>
                </a:p>
              </p:txBody>
            </p:sp>
            <p:sp>
              <p:nvSpPr>
                <p:cNvPr id="32" name="Freeform 25"/>
                <p:cNvSpPr>
                  <a:spLocks noEditPoints="1" noChangeArrowheads="1"/>
                </p:cNvSpPr>
                <p:nvPr/>
              </p:nvSpPr>
              <p:spPr bwMode="auto">
                <a:xfrm>
                  <a:off x="238086" y="270840"/>
                  <a:ext cx="1032407" cy="885241"/>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74"/>
                    <a:gd name="T97" fmla="*/ 0 h 835"/>
                    <a:gd name="T98" fmla="*/ 974 w 974"/>
                    <a:gd name="T99" fmla="*/ 835 h 83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60" tIns="46630" rIns="93260" bIns="46630"/>
                <a:lstStyle/>
                <a:p>
                  <a:endParaRPr lang="zh-CN" altLang="zh-CN">
                    <a:latin typeface="Impact" pitchFamily="34" charset="0"/>
                    <a:ea typeface="微软雅黑" pitchFamily="34" charset="-122"/>
                    <a:sym typeface="Impact" pitchFamily="34" charset="0"/>
                  </a:endParaRPr>
                </a:p>
              </p:txBody>
            </p:sp>
          </p:grpSp>
          <p:grpSp>
            <p:nvGrpSpPr>
              <p:cNvPr id="23" name="Group 16"/>
              <p:cNvGrpSpPr>
                <a:grpSpLocks/>
              </p:cNvGrpSpPr>
              <p:nvPr/>
            </p:nvGrpSpPr>
            <p:grpSpPr bwMode="auto">
              <a:xfrm>
                <a:off x="1118024" y="1201696"/>
                <a:ext cx="2147157" cy="1376337"/>
                <a:chOff x="0" y="0"/>
                <a:chExt cx="2147157" cy="1376337"/>
              </a:xfrm>
            </p:grpSpPr>
            <p:grpSp>
              <p:nvGrpSpPr>
                <p:cNvPr id="24" name="Group 17"/>
                <p:cNvGrpSpPr>
                  <a:grpSpLocks/>
                </p:cNvGrpSpPr>
                <p:nvPr/>
              </p:nvGrpSpPr>
              <p:grpSpPr bwMode="auto">
                <a:xfrm>
                  <a:off x="4" y="391533"/>
                  <a:ext cx="2147153" cy="984804"/>
                  <a:chOff x="0" y="0"/>
                  <a:chExt cx="1195338" cy="548250"/>
                </a:xfrm>
              </p:grpSpPr>
              <p:sp>
                <p:nvSpPr>
                  <p:cNvPr id="26" name="Rectangle 19"/>
                  <p:cNvSpPr>
                    <a:spLocks noChangeArrowheads="1"/>
                  </p:cNvSpPr>
                  <p:nvPr/>
                </p:nvSpPr>
                <p:spPr bwMode="auto">
                  <a:xfrm>
                    <a:off x="304873" y="0"/>
                    <a:ext cx="246889" cy="2468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60" tIns="46630" rIns="93260" bIns="46630"/>
                  <a:lstStyle/>
                  <a:p>
                    <a:endParaRPr lang="zh-CN" altLang="zh-CN">
                      <a:solidFill>
                        <a:srgbClr val="242424"/>
                      </a:solidFill>
                      <a:latin typeface="Impact" pitchFamily="34" charset="0"/>
                      <a:ea typeface="微软雅黑" pitchFamily="34" charset="-122"/>
                      <a:sym typeface="Impact" pitchFamily="34" charset="0"/>
                    </a:endParaRPr>
                  </a:p>
                </p:txBody>
              </p:sp>
              <p:sp>
                <p:nvSpPr>
                  <p:cNvPr id="27" name="Rectangle 20"/>
                  <p:cNvSpPr>
                    <a:spLocks noChangeArrowheads="1"/>
                  </p:cNvSpPr>
                  <p:nvPr/>
                </p:nvSpPr>
                <p:spPr bwMode="auto">
                  <a:xfrm>
                    <a:off x="304873" y="301363"/>
                    <a:ext cx="246887" cy="246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60" tIns="46630" rIns="93260" bIns="46630"/>
                  <a:lstStyle/>
                  <a:p>
                    <a:endParaRPr lang="zh-CN" altLang="zh-CN">
                      <a:solidFill>
                        <a:srgbClr val="242424"/>
                      </a:solidFill>
                      <a:latin typeface="Impact" pitchFamily="34" charset="0"/>
                      <a:ea typeface="微软雅黑" pitchFamily="34" charset="-122"/>
                      <a:sym typeface="Impact" pitchFamily="34" charset="0"/>
                    </a:endParaRPr>
                  </a:p>
                </p:txBody>
              </p:sp>
              <p:sp>
                <p:nvSpPr>
                  <p:cNvPr id="28" name="Rectangle 21"/>
                  <p:cNvSpPr>
                    <a:spLocks noChangeArrowheads="1"/>
                  </p:cNvSpPr>
                  <p:nvPr/>
                </p:nvSpPr>
                <p:spPr bwMode="auto">
                  <a:xfrm>
                    <a:off x="0" y="0"/>
                    <a:ext cx="246889" cy="246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60" tIns="46630" rIns="93260" bIns="46630"/>
                  <a:lstStyle/>
                  <a:p>
                    <a:endParaRPr lang="zh-CN" altLang="zh-CN">
                      <a:solidFill>
                        <a:srgbClr val="242424"/>
                      </a:solidFill>
                      <a:latin typeface="Impact" pitchFamily="34" charset="0"/>
                      <a:ea typeface="微软雅黑" pitchFamily="34" charset="-122"/>
                      <a:sym typeface="Impact" pitchFamily="34" charset="0"/>
                    </a:endParaRPr>
                  </a:p>
                </p:txBody>
              </p:sp>
              <p:sp>
                <p:nvSpPr>
                  <p:cNvPr id="29" name="Rectangle 22"/>
                  <p:cNvSpPr>
                    <a:spLocks noChangeArrowheads="1"/>
                  </p:cNvSpPr>
                  <p:nvPr/>
                </p:nvSpPr>
                <p:spPr bwMode="auto">
                  <a:xfrm>
                    <a:off x="0" y="300738"/>
                    <a:ext cx="246887" cy="2468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60" tIns="46630" rIns="93260" bIns="46630"/>
                  <a:lstStyle/>
                  <a:p>
                    <a:endParaRPr lang="zh-CN" altLang="zh-CN">
                      <a:solidFill>
                        <a:srgbClr val="242424"/>
                      </a:solidFill>
                      <a:latin typeface="Impact" pitchFamily="34" charset="0"/>
                      <a:ea typeface="微软雅黑" pitchFamily="34" charset="-122"/>
                      <a:sym typeface="Impact" pitchFamily="34" charset="0"/>
                    </a:endParaRPr>
                  </a:p>
                </p:txBody>
              </p:sp>
              <p:sp>
                <p:nvSpPr>
                  <p:cNvPr id="30" name="Rectangle 23"/>
                  <p:cNvSpPr>
                    <a:spLocks noChangeArrowheads="1"/>
                  </p:cNvSpPr>
                  <p:nvPr/>
                </p:nvSpPr>
                <p:spPr bwMode="auto">
                  <a:xfrm>
                    <a:off x="609485" y="0"/>
                    <a:ext cx="585853" cy="547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60" tIns="46630" rIns="93260" bIns="46630"/>
                  <a:lstStyle/>
                  <a:p>
                    <a:endParaRPr lang="zh-CN" altLang="zh-CN">
                      <a:solidFill>
                        <a:srgbClr val="242424"/>
                      </a:solidFill>
                      <a:latin typeface="Impact" pitchFamily="34" charset="0"/>
                      <a:ea typeface="微软雅黑" pitchFamily="34" charset="-122"/>
                      <a:sym typeface="Impact" pitchFamily="34" charset="0"/>
                    </a:endParaRPr>
                  </a:p>
                </p:txBody>
              </p:sp>
            </p:grpSp>
            <p:sp>
              <p:nvSpPr>
                <p:cNvPr id="25" name="Rectangle 18"/>
                <p:cNvSpPr>
                  <a:spLocks noChangeArrowheads="1"/>
                </p:cNvSpPr>
                <p:nvPr/>
              </p:nvSpPr>
              <p:spPr bwMode="auto">
                <a:xfrm>
                  <a:off x="0" y="0"/>
                  <a:ext cx="2147151" cy="2807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56" tIns="46628" rIns="93256" bIns="46628" anchor="ctr"/>
                <a:lstStyle/>
                <a:p>
                  <a:pPr algn="ctr"/>
                  <a:endParaRPr lang="zh-CN" altLang="zh-CN">
                    <a:solidFill>
                      <a:srgbClr val="FFFFFF"/>
                    </a:solidFill>
                    <a:latin typeface="Segoe UI" pitchFamily="34" charset="0"/>
                    <a:cs typeface="Segoe UI" pitchFamily="34" charset="0"/>
                    <a:sym typeface="Segoe UI" pitchFamily="34" charset="0"/>
                  </a:endParaRPr>
                </a:p>
              </p:txBody>
            </p:sp>
          </p:grpSp>
        </p:grpSp>
      </p:grpSp>
      <p:grpSp>
        <p:nvGrpSpPr>
          <p:cNvPr id="3" name="组合 2"/>
          <p:cNvGrpSpPr/>
          <p:nvPr/>
        </p:nvGrpSpPr>
        <p:grpSpPr>
          <a:xfrm>
            <a:off x="2724423" y="1268760"/>
            <a:ext cx="2333625" cy="2108200"/>
            <a:chOff x="2724423" y="1268760"/>
            <a:chExt cx="2333625" cy="2108200"/>
          </a:xfrm>
        </p:grpSpPr>
        <p:sp>
          <p:nvSpPr>
            <p:cNvPr id="33" name="Rectangle 8"/>
            <p:cNvSpPr>
              <a:spLocks noChangeArrowheads="1"/>
            </p:cNvSpPr>
            <p:nvPr/>
          </p:nvSpPr>
          <p:spPr bwMode="auto">
            <a:xfrm>
              <a:off x="2724423" y="1268760"/>
              <a:ext cx="2333625" cy="210820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54843" tIns="0" rIns="155390" bIns="186521" anchor="b"/>
            <a:lstStyle/>
            <a:p>
              <a:pPr algn="just">
                <a:defRPr/>
              </a:pPr>
              <a:r>
                <a:rPr lang="zh-CN" altLang="en-US" sz="1100" dirty="0">
                  <a:solidFill>
                    <a:schemeClr val="bg1"/>
                  </a:solidFill>
                  <a:latin typeface="微软雅黑" pitchFamily="34" charset="-122"/>
                  <a:ea typeface="微软雅黑" pitchFamily="34" charset="-122"/>
                </a:rPr>
                <a:t>单击此处添加文字阐述，添加简短问题说明文字，具体说明文字在此处添加此处。添加简短问题说明文字。</a:t>
              </a:r>
              <a:endParaRPr lang="en-US" altLang="zh-CN" sz="1100" dirty="0">
                <a:solidFill>
                  <a:schemeClr val="bg1"/>
                </a:solidFill>
                <a:latin typeface="微软雅黑" pitchFamily="34" charset="-122"/>
                <a:ea typeface="微软雅黑" pitchFamily="34" charset="-122"/>
              </a:endParaRPr>
            </a:p>
          </p:txBody>
        </p:sp>
        <p:pic>
          <p:nvPicPr>
            <p:cNvPr id="34" name="Picture 10" descr="\\MAGNUM\Projects\Microsoft\Cloud Power FY12\Design\ICONS_PNG\Tower.png"/>
            <p:cNvPicPr>
              <a:picLocks noChangeAspect="1" noChangeArrowheads="1"/>
            </p:cNvPicPr>
            <p:nvPr/>
          </p:nvPicPr>
          <p:blipFill>
            <a:blip r:embed="rId3" cstate="email">
              <a:lum bright="100000"/>
              <a:extLst>
                <a:ext uri="{28A0092B-C50C-407E-A947-70E740481C1C}">
                  <a14:useLocalDpi xmlns:a14="http://schemas.microsoft.com/office/drawing/2010/main"/>
                </a:ext>
              </a:extLst>
            </a:blip>
            <a:srcRect/>
            <a:stretch>
              <a:fillRect/>
            </a:stretch>
          </p:blipFill>
          <p:spPr bwMode="auto">
            <a:xfrm>
              <a:off x="4202623" y="1398029"/>
              <a:ext cx="816991" cy="81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 name="组合 1"/>
          <p:cNvGrpSpPr/>
          <p:nvPr/>
        </p:nvGrpSpPr>
        <p:grpSpPr>
          <a:xfrm>
            <a:off x="324123" y="3435698"/>
            <a:ext cx="2333625" cy="2108200"/>
            <a:chOff x="324123" y="3435698"/>
            <a:chExt cx="2333625" cy="2108200"/>
          </a:xfrm>
        </p:grpSpPr>
        <p:sp>
          <p:nvSpPr>
            <p:cNvPr id="35" name="Rectangle 4"/>
            <p:cNvSpPr>
              <a:spLocks noChangeArrowheads="1"/>
            </p:cNvSpPr>
            <p:nvPr/>
          </p:nvSpPr>
          <p:spPr bwMode="auto">
            <a:xfrm>
              <a:off x="324123" y="3435698"/>
              <a:ext cx="2333625" cy="210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54843" tIns="0" rIns="155390" bIns="186521" anchor="b"/>
            <a:lstStyle/>
            <a:p>
              <a:pPr algn="just">
                <a:defRPr/>
              </a:pPr>
              <a:r>
                <a:rPr lang="zh-CN" altLang="en-US" sz="1100" dirty="0">
                  <a:solidFill>
                    <a:schemeClr val="bg1"/>
                  </a:solidFill>
                  <a:latin typeface="微软雅黑" pitchFamily="34" charset="-122"/>
                  <a:ea typeface="微软雅黑" pitchFamily="34" charset="-122"/>
                </a:rPr>
                <a:t>单击此处添加文字阐述，添加简短问题说明文字，具体说明文字在此处添加此处。添加简短问题说明文字。</a:t>
              </a:r>
              <a:endParaRPr lang="en-US" altLang="zh-CN" sz="1100" dirty="0">
                <a:solidFill>
                  <a:schemeClr val="bg1"/>
                </a:solidFill>
                <a:latin typeface="微软雅黑" pitchFamily="34" charset="-122"/>
                <a:ea typeface="微软雅黑" pitchFamily="34" charset="-122"/>
              </a:endParaRPr>
            </a:p>
          </p:txBody>
        </p:sp>
        <p:pic>
          <p:nvPicPr>
            <p:cNvPr id="36" name="Picture 11" descr="\\MAGNUM\Projects\Microsoft\Cloud Power FY12\Design\ICONS_PNG\Instant_online_access.png"/>
            <p:cNvPicPr>
              <a:picLocks noChangeAspect="1" noChangeArrowheads="1"/>
            </p:cNvPicPr>
            <p:nvPr/>
          </p:nvPicPr>
          <p:blipFill>
            <a:blip r:embed="rId4" cstate="email">
              <a:lum bright="100000"/>
              <a:extLst>
                <a:ext uri="{28A0092B-C50C-407E-A947-70E740481C1C}">
                  <a14:useLocalDpi xmlns:a14="http://schemas.microsoft.com/office/drawing/2010/main"/>
                </a:ext>
              </a:extLst>
            </a:blip>
            <a:srcRect/>
            <a:stretch>
              <a:fillRect/>
            </a:stretch>
          </p:blipFill>
          <p:spPr bwMode="auto">
            <a:xfrm>
              <a:off x="1770435" y="3480313"/>
              <a:ext cx="816431" cy="81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p:cNvGrpSpPr/>
          <p:nvPr/>
        </p:nvGrpSpPr>
        <p:grpSpPr>
          <a:xfrm>
            <a:off x="7501210" y="1251885"/>
            <a:ext cx="2332038" cy="2103438"/>
            <a:chOff x="7501210" y="1251885"/>
            <a:chExt cx="2332038" cy="2103438"/>
          </a:xfrm>
        </p:grpSpPr>
        <p:sp>
          <p:nvSpPr>
            <p:cNvPr id="37" name="Rectangle 5"/>
            <p:cNvSpPr>
              <a:spLocks noChangeArrowheads="1"/>
            </p:cNvSpPr>
            <p:nvPr/>
          </p:nvSpPr>
          <p:spPr bwMode="auto">
            <a:xfrm>
              <a:off x="7501210" y="1251885"/>
              <a:ext cx="2332038" cy="2103438"/>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54843" tIns="0" rIns="155390" bIns="186521" anchor="b"/>
            <a:lstStyle/>
            <a:p>
              <a:pPr algn="just">
                <a:defRPr/>
              </a:pPr>
              <a:r>
                <a:rPr lang="zh-CN" altLang="en-US" sz="1200" dirty="0">
                  <a:solidFill>
                    <a:schemeClr val="bg1"/>
                  </a:solidFill>
                  <a:latin typeface="微软雅黑" pitchFamily="34" charset="-122"/>
                  <a:ea typeface="微软雅黑" pitchFamily="34" charset="-122"/>
                </a:rPr>
                <a:t>单击此处添加文字阐述，添加简短问题说明文字，具体说明文字在此处添加此处。添加简短问题说明文字。</a:t>
              </a:r>
              <a:endParaRPr lang="en-US" altLang="zh-CN" sz="1200" dirty="0">
                <a:solidFill>
                  <a:schemeClr val="bg1"/>
                </a:solidFill>
                <a:latin typeface="微软雅黑" pitchFamily="34" charset="-122"/>
                <a:ea typeface="微软雅黑" pitchFamily="34" charset="-122"/>
              </a:endParaRPr>
            </a:p>
          </p:txBody>
        </p:sp>
        <p:grpSp>
          <p:nvGrpSpPr>
            <p:cNvPr id="38" name="Group 12"/>
            <p:cNvGrpSpPr>
              <a:grpSpLocks/>
            </p:cNvGrpSpPr>
            <p:nvPr/>
          </p:nvGrpSpPr>
          <p:grpSpPr bwMode="auto">
            <a:xfrm>
              <a:off x="8806587" y="1443927"/>
              <a:ext cx="836538" cy="503788"/>
              <a:chOff x="0" y="0"/>
              <a:chExt cx="895245" cy="539115"/>
            </a:xfrm>
          </p:grpSpPr>
          <p:sp>
            <p:nvSpPr>
              <p:cNvPr id="39" name="Freeform 13"/>
              <p:cNvSpPr>
                <a:spLocks noEditPoints="1" noChangeArrowheads="1"/>
              </p:cNvSpPr>
              <p:nvPr/>
            </p:nvSpPr>
            <p:spPr bwMode="auto">
              <a:xfrm>
                <a:off x="672564" y="90060"/>
                <a:ext cx="222681" cy="449055"/>
              </a:xfrm>
              <a:custGeom>
                <a:avLst/>
                <a:gdLst>
                  <a:gd name="T0" fmla="*/ 260 w 267"/>
                  <a:gd name="T1" fmla="*/ 0 h 538"/>
                  <a:gd name="T2" fmla="*/ 7 w 267"/>
                  <a:gd name="T3" fmla="*/ 0 h 538"/>
                  <a:gd name="T4" fmla="*/ 0 w 267"/>
                  <a:gd name="T5" fmla="*/ 7 h 538"/>
                  <a:gd name="T6" fmla="*/ 0 w 267"/>
                  <a:gd name="T7" fmla="*/ 112 h 538"/>
                  <a:gd name="T8" fmla="*/ 0 w 267"/>
                  <a:gd name="T9" fmla="*/ 119 h 538"/>
                  <a:gd name="T10" fmla="*/ 0 w 267"/>
                  <a:gd name="T11" fmla="*/ 531 h 538"/>
                  <a:gd name="T12" fmla="*/ 7 w 267"/>
                  <a:gd name="T13" fmla="*/ 538 h 538"/>
                  <a:gd name="T14" fmla="*/ 260 w 267"/>
                  <a:gd name="T15" fmla="*/ 538 h 538"/>
                  <a:gd name="T16" fmla="*/ 267 w 267"/>
                  <a:gd name="T17" fmla="*/ 531 h 538"/>
                  <a:gd name="T18" fmla="*/ 267 w 267"/>
                  <a:gd name="T19" fmla="*/ 119 h 538"/>
                  <a:gd name="T20" fmla="*/ 267 w 267"/>
                  <a:gd name="T21" fmla="*/ 112 h 538"/>
                  <a:gd name="T22" fmla="*/ 267 w 267"/>
                  <a:gd name="T23" fmla="*/ 7 h 538"/>
                  <a:gd name="T24" fmla="*/ 260 w 267"/>
                  <a:gd name="T25" fmla="*/ 0 h 538"/>
                  <a:gd name="T26" fmla="*/ 32 w 267"/>
                  <a:gd name="T27" fmla="*/ 82 h 538"/>
                  <a:gd name="T28" fmla="*/ 32 w 267"/>
                  <a:gd name="T29" fmla="*/ 57 h 538"/>
                  <a:gd name="T30" fmla="*/ 39 w 267"/>
                  <a:gd name="T31" fmla="*/ 50 h 538"/>
                  <a:gd name="T32" fmla="*/ 228 w 267"/>
                  <a:gd name="T33" fmla="*/ 50 h 538"/>
                  <a:gd name="T34" fmla="*/ 235 w 267"/>
                  <a:gd name="T35" fmla="*/ 57 h 538"/>
                  <a:gd name="T36" fmla="*/ 235 w 267"/>
                  <a:gd name="T37" fmla="*/ 82 h 538"/>
                  <a:gd name="T38" fmla="*/ 228 w 267"/>
                  <a:gd name="T39" fmla="*/ 89 h 538"/>
                  <a:gd name="T40" fmla="*/ 39 w 267"/>
                  <a:gd name="T41" fmla="*/ 89 h 538"/>
                  <a:gd name="T42" fmla="*/ 32 w 267"/>
                  <a:gd name="T43" fmla="*/ 82 h 538"/>
                  <a:gd name="T44" fmla="*/ 213 w 267"/>
                  <a:gd name="T45" fmla="*/ 254 h 538"/>
                  <a:gd name="T46" fmla="*/ 195 w 267"/>
                  <a:gd name="T47" fmla="*/ 236 h 538"/>
                  <a:gd name="T48" fmla="*/ 213 w 267"/>
                  <a:gd name="T49" fmla="*/ 218 h 538"/>
                  <a:gd name="T50" fmla="*/ 232 w 267"/>
                  <a:gd name="T51" fmla="*/ 236 h 538"/>
                  <a:gd name="T52" fmla="*/ 213 w 267"/>
                  <a:gd name="T53" fmla="*/ 254 h 538"/>
                  <a:gd name="T54" fmla="*/ 213 w 267"/>
                  <a:gd name="T55" fmla="*/ 194 h 538"/>
                  <a:gd name="T56" fmla="*/ 189 w 267"/>
                  <a:gd name="T57" fmla="*/ 170 h 538"/>
                  <a:gd name="T58" fmla="*/ 213 w 267"/>
                  <a:gd name="T59" fmla="*/ 146 h 538"/>
                  <a:gd name="T60" fmla="*/ 238 w 267"/>
                  <a:gd name="T61" fmla="*/ 170 h 538"/>
                  <a:gd name="T62" fmla="*/ 213 w 267"/>
                  <a:gd name="T63" fmla="*/ 194 h 53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67"/>
                  <a:gd name="T97" fmla="*/ 0 h 538"/>
                  <a:gd name="T98" fmla="*/ 267 w 267"/>
                  <a:gd name="T99" fmla="*/ 538 h 53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56" tIns="46628" rIns="93256" bIns="46628" anchor="ctr"/>
              <a:lstStyle/>
              <a:p>
                <a:endParaRPr lang="zh-CN" altLang="zh-CN">
                  <a:solidFill>
                    <a:srgbClr val="7F7F7F"/>
                  </a:solidFill>
                  <a:latin typeface="Segoe Light" pitchFamily="2" charset="0"/>
                  <a:ea typeface="微软雅黑" pitchFamily="34" charset="-122"/>
                  <a:sym typeface="Segoe Light" pitchFamily="2" charset="0"/>
                </a:endParaRPr>
              </a:p>
            </p:txBody>
          </p:sp>
          <p:sp>
            <p:nvSpPr>
              <p:cNvPr id="40" name="Freeform 14"/>
              <p:cNvSpPr>
                <a:spLocks noEditPoints="1" noChangeArrowheads="1"/>
              </p:cNvSpPr>
              <p:nvPr/>
            </p:nvSpPr>
            <p:spPr bwMode="auto">
              <a:xfrm>
                <a:off x="0" y="0"/>
                <a:ext cx="635754" cy="539115"/>
              </a:xfrm>
              <a:custGeom>
                <a:avLst/>
                <a:gdLst>
                  <a:gd name="T0" fmla="*/ 494 w 510"/>
                  <a:gd name="T1" fmla="*/ 0 h 435"/>
                  <a:gd name="T2" fmla="*/ 17 w 510"/>
                  <a:gd name="T3" fmla="*/ 0 h 435"/>
                  <a:gd name="T4" fmla="*/ 0 w 510"/>
                  <a:gd name="T5" fmla="*/ 16 h 435"/>
                  <a:gd name="T6" fmla="*/ 0 w 510"/>
                  <a:gd name="T7" fmla="*/ 361 h 435"/>
                  <a:gd name="T8" fmla="*/ 17 w 510"/>
                  <a:gd name="T9" fmla="*/ 377 h 435"/>
                  <a:gd name="T10" fmla="*/ 174 w 510"/>
                  <a:gd name="T11" fmla="*/ 377 h 435"/>
                  <a:gd name="T12" fmla="*/ 174 w 510"/>
                  <a:gd name="T13" fmla="*/ 402 h 435"/>
                  <a:gd name="T14" fmla="*/ 139 w 510"/>
                  <a:gd name="T15" fmla="*/ 435 h 435"/>
                  <a:gd name="T16" fmla="*/ 380 w 510"/>
                  <a:gd name="T17" fmla="*/ 435 h 435"/>
                  <a:gd name="T18" fmla="*/ 346 w 510"/>
                  <a:gd name="T19" fmla="*/ 402 h 435"/>
                  <a:gd name="T20" fmla="*/ 346 w 510"/>
                  <a:gd name="T21" fmla="*/ 377 h 435"/>
                  <a:gd name="T22" fmla="*/ 494 w 510"/>
                  <a:gd name="T23" fmla="*/ 377 h 435"/>
                  <a:gd name="T24" fmla="*/ 510 w 510"/>
                  <a:gd name="T25" fmla="*/ 361 h 435"/>
                  <a:gd name="T26" fmla="*/ 510 w 510"/>
                  <a:gd name="T27" fmla="*/ 16 h 435"/>
                  <a:gd name="T28" fmla="*/ 494 w 510"/>
                  <a:gd name="T29" fmla="*/ 0 h 435"/>
                  <a:gd name="T30" fmla="*/ 481 w 510"/>
                  <a:gd name="T31" fmla="*/ 335 h 435"/>
                  <a:gd name="T32" fmla="*/ 467 w 510"/>
                  <a:gd name="T33" fmla="*/ 349 h 435"/>
                  <a:gd name="T34" fmla="*/ 44 w 510"/>
                  <a:gd name="T35" fmla="*/ 349 h 435"/>
                  <a:gd name="T36" fmla="*/ 30 w 510"/>
                  <a:gd name="T37" fmla="*/ 335 h 435"/>
                  <a:gd name="T38" fmla="*/ 30 w 510"/>
                  <a:gd name="T39" fmla="*/ 42 h 435"/>
                  <a:gd name="T40" fmla="*/ 44 w 510"/>
                  <a:gd name="T41" fmla="*/ 28 h 435"/>
                  <a:gd name="T42" fmla="*/ 467 w 510"/>
                  <a:gd name="T43" fmla="*/ 28 h 435"/>
                  <a:gd name="T44" fmla="*/ 481 w 510"/>
                  <a:gd name="T45" fmla="*/ 42 h 435"/>
                  <a:gd name="T46" fmla="*/ 481 w 510"/>
                  <a:gd name="T47" fmla="*/ 335 h 4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10"/>
                  <a:gd name="T73" fmla="*/ 0 h 435"/>
                  <a:gd name="T74" fmla="*/ 510 w 510"/>
                  <a:gd name="T75" fmla="*/ 435 h 4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56" tIns="46628" rIns="93256" bIns="46628" anchor="ctr"/>
              <a:lstStyle/>
              <a:p>
                <a:endParaRPr lang="zh-CN" altLang="zh-CN">
                  <a:solidFill>
                    <a:srgbClr val="7F7F7F"/>
                  </a:solidFill>
                  <a:latin typeface="Segoe Light" pitchFamily="2" charset="0"/>
                  <a:ea typeface="微软雅黑" pitchFamily="34" charset="-122"/>
                  <a:sym typeface="Segoe Light" pitchFamily="2" charset="0"/>
                </a:endParaRPr>
              </a:p>
            </p:txBody>
          </p:sp>
        </p:grpSp>
      </p:grpSp>
      <p:grpSp>
        <p:nvGrpSpPr>
          <p:cNvPr id="6" name="组合 5"/>
          <p:cNvGrpSpPr/>
          <p:nvPr/>
        </p:nvGrpSpPr>
        <p:grpSpPr>
          <a:xfrm>
            <a:off x="5113610" y="3435698"/>
            <a:ext cx="2343150" cy="2108200"/>
            <a:chOff x="5113610" y="3435698"/>
            <a:chExt cx="2343150" cy="2108200"/>
          </a:xfrm>
        </p:grpSpPr>
        <p:sp>
          <p:nvSpPr>
            <p:cNvPr id="42" name="Rectangle 36"/>
            <p:cNvSpPr>
              <a:spLocks noChangeArrowheads="1"/>
            </p:cNvSpPr>
            <p:nvPr/>
          </p:nvSpPr>
          <p:spPr bwMode="auto">
            <a:xfrm>
              <a:off x="5113610" y="3435698"/>
              <a:ext cx="2332038" cy="2108200"/>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54785" tIns="0" rIns="155332" bIns="186452" anchor="b"/>
            <a:lstStyle/>
            <a:p>
              <a:pPr algn="just">
                <a:defRPr/>
              </a:pPr>
              <a:r>
                <a:rPr lang="zh-CN" altLang="en-US" sz="1200" dirty="0">
                  <a:solidFill>
                    <a:schemeClr val="bg1"/>
                  </a:solidFill>
                  <a:latin typeface="微软雅黑" pitchFamily="34" charset="-122"/>
                  <a:ea typeface="微软雅黑" pitchFamily="34" charset="-122"/>
                </a:rPr>
                <a:t>单击此处添加文字阐述，添加简短问题说明文字，具体说明文字在此处添加此处。添加简短问题说明文字。</a:t>
              </a:r>
              <a:endParaRPr lang="en-US" altLang="zh-CN" sz="1200" dirty="0">
                <a:solidFill>
                  <a:schemeClr val="bg1"/>
                </a:solidFill>
                <a:latin typeface="微软雅黑" pitchFamily="34" charset="-122"/>
                <a:ea typeface="微软雅黑" pitchFamily="34" charset="-122"/>
              </a:endParaRPr>
            </a:p>
          </p:txBody>
        </p:sp>
        <p:pic>
          <p:nvPicPr>
            <p:cNvPr id="43" name="Picture 50"/>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509023" y="3589685"/>
              <a:ext cx="947737"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45" name="TextBox 44"/>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46" name="组合 45"/>
          <p:cNvGrpSpPr/>
          <p:nvPr/>
        </p:nvGrpSpPr>
        <p:grpSpPr>
          <a:xfrm>
            <a:off x="4189711" y="410016"/>
            <a:ext cx="8663804" cy="0"/>
            <a:chOff x="4348525" y="620688"/>
            <a:chExt cx="8181294" cy="0"/>
          </a:xfrm>
        </p:grpSpPr>
        <p:cxnSp>
          <p:nvCxnSpPr>
            <p:cNvPr id="47" name="直接连接符 46"/>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1026" name="Picture 2" descr="E:\企业文化\企业文化图片\A.jpg"/>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2724423" y="3435699"/>
            <a:ext cx="2333626" cy="211137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E:\企业文化\企业文化图片\A (114).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113610" y="1251886"/>
            <a:ext cx="2332038" cy="21034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企业文化\企业文化图片\A (27).jpg"/>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p:blipFill>
        <p:spPr bwMode="auto">
          <a:xfrm>
            <a:off x="7501210" y="3446382"/>
            <a:ext cx="2332038" cy="20975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0709212"/>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50"/>
                                        <p:tgtEl>
                                          <p:spTgt spid="10"/>
                                        </p:tgtEl>
                                      </p:cBhvr>
                                    </p:animEffect>
                                    <p:anim calcmode="lin" valueType="num">
                                      <p:cBhvr>
                                        <p:cTn id="8" dur="250" fill="hold"/>
                                        <p:tgtEl>
                                          <p:spTgt spid="10"/>
                                        </p:tgtEl>
                                        <p:attrNameLst>
                                          <p:attrName>ppt_x</p:attrName>
                                        </p:attrNameLst>
                                      </p:cBhvr>
                                      <p:tavLst>
                                        <p:tav tm="0">
                                          <p:val>
                                            <p:strVal val="#ppt_x"/>
                                          </p:val>
                                        </p:tav>
                                        <p:tav tm="100000">
                                          <p:val>
                                            <p:strVal val="#ppt_x"/>
                                          </p:val>
                                        </p:tav>
                                      </p:tavLst>
                                    </p:anim>
                                    <p:anim calcmode="lin" valueType="num">
                                      <p:cBhvr>
                                        <p:cTn id="9" dur="2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50"/>
                                        <p:tgtEl>
                                          <p:spTgt spid="2"/>
                                        </p:tgtEl>
                                      </p:cBhvr>
                                    </p:animEffect>
                                    <p:anim calcmode="lin" valueType="num">
                                      <p:cBhvr>
                                        <p:cTn id="14" dur="250" fill="hold"/>
                                        <p:tgtEl>
                                          <p:spTgt spid="2"/>
                                        </p:tgtEl>
                                        <p:attrNameLst>
                                          <p:attrName>ppt_x</p:attrName>
                                        </p:attrNameLst>
                                      </p:cBhvr>
                                      <p:tavLst>
                                        <p:tav tm="0">
                                          <p:val>
                                            <p:strVal val="#ppt_x"/>
                                          </p:val>
                                        </p:tav>
                                        <p:tav tm="100000">
                                          <p:val>
                                            <p:strVal val="#ppt_x"/>
                                          </p:val>
                                        </p:tav>
                                      </p:tavLst>
                                    </p:anim>
                                    <p:anim calcmode="lin" valueType="num">
                                      <p:cBhvr>
                                        <p:cTn id="15" dur="25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nodeType="after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250"/>
                                        <p:tgtEl>
                                          <p:spTgt spid="1026"/>
                                        </p:tgtEl>
                                      </p:cBhvr>
                                    </p:animEffect>
                                    <p:anim calcmode="lin" valueType="num">
                                      <p:cBhvr>
                                        <p:cTn id="20" dur="250" fill="hold"/>
                                        <p:tgtEl>
                                          <p:spTgt spid="1026"/>
                                        </p:tgtEl>
                                        <p:attrNameLst>
                                          <p:attrName>ppt_x</p:attrName>
                                        </p:attrNameLst>
                                      </p:cBhvr>
                                      <p:tavLst>
                                        <p:tav tm="0">
                                          <p:val>
                                            <p:strVal val="#ppt_x"/>
                                          </p:val>
                                        </p:tav>
                                        <p:tav tm="100000">
                                          <p:val>
                                            <p:strVal val="#ppt_x"/>
                                          </p:val>
                                        </p:tav>
                                      </p:tavLst>
                                    </p:anim>
                                    <p:anim calcmode="lin" valueType="num">
                                      <p:cBhvr>
                                        <p:cTn id="21" dur="250" fill="hold"/>
                                        <p:tgtEl>
                                          <p:spTgt spid="1026"/>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250"/>
                                        <p:tgtEl>
                                          <p:spTgt spid="3"/>
                                        </p:tgtEl>
                                      </p:cBhvr>
                                    </p:animEffect>
                                    <p:anim calcmode="lin" valueType="num">
                                      <p:cBhvr>
                                        <p:cTn id="26" dur="250" fill="hold"/>
                                        <p:tgtEl>
                                          <p:spTgt spid="3"/>
                                        </p:tgtEl>
                                        <p:attrNameLst>
                                          <p:attrName>ppt_x</p:attrName>
                                        </p:attrNameLst>
                                      </p:cBhvr>
                                      <p:tavLst>
                                        <p:tav tm="0">
                                          <p:val>
                                            <p:strVal val="#ppt_x"/>
                                          </p:val>
                                        </p:tav>
                                        <p:tav tm="100000">
                                          <p:val>
                                            <p:strVal val="#ppt_x"/>
                                          </p:val>
                                        </p:tav>
                                      </p:tavLst>
                                    </p:anim>
                                    <p:anim calcmode="lin" valueType="num">
                                      <p:cBhvr>
                                        <p:cTn id="27" dur="25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1027"/>
                                        </p:tgtEl>
                                        <p:attrNameLst>
                                          <p:attrName>style.visibility</p:attrName>
                                        </p:attrNameLst>
                                      </p:cBhvr>
                                      <p:to>
                                        <p:strVal val="visible"/>
                                      </p:to>
                                    </p:set>
                                    <p:animEffect transition="in" filter="fade">
                                      <p:cBhvr>
                                        <p:cTn id="31" dur="250"/>
                                        <p:tgtEl>
                                          <p:spTgt spid="1027"/>
                                        </p:tgtEl>
                                      </p:cBhvr>
                                    </p:animEffect>
                                    <p:anim calcmode="lin" valueType="num">
                                      <p:cBhvr>
                                        <p:cTn id="32" dur="250" fill="hold"/>
                                        <p:tgtEl>
                                          <p:spTgt spid="1027"/>
                                        </p:tgtEl>
                                        <p:attrNameLst>
                                          <p:attrName>ppt_x</p:attrName>
                                        </p:attrNameLst>
                                      </p:cBhvr>
                                      <p:tavLst>
                                        <p:tav tm="0">
                                          <p:val>
                                            <p:strVal val="#ppt_x"/>
                                          </p:val>
                                        </p:tav>
                                        <p:tav tm="100000">
                                          <p:val>
                                            <p:strVal val="#ppt_x"/>
                                          </p:val>
                                        </p:tav>
                                      </p:tavLst>
                                    </p:anim>
                                    <p:anim calcmode="lin" valueType="num">
                                      <p:cBhvr>
                                        <p:cTn id="33" dur="250" fill="hold"/>
                                        <p:tgtEl>
                                          <p:spTgt spid="1027"/>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250"/>
                                        <p:tgtEl>
                                          <p:spTgt spid="6"/>
                                        </p:tgtEl>
                                      </p:cBhvr>
                                    </p:animEffect>
                                    <p:anim calcmode="lin" valueType="num">
                                      <p:cBhvr>
                                        <p:cTn id="38" dur="250" fill="hold"/>
                                        <p:tgtEl>
                                          <p:spTgt spid="6"/>
                                        </p:tgtEl>
                                        <p:attrNameLst>
                                          <p:attrName>ppt_x</p:attrName>
                                        </p:attrNameLst>
                                      </p:cBhvr>
                                      <p:tavLst>
                                        <p:tav tm="0">
                                          <p:val>
                                            <p:strVal val="#ppt_x"/>
                                          </p:val>
                                        </p:tav>
                                        <p:tav tm="100000">
                                          <p:val>
                                            <p:strVal val="#ppt_x"/>
                                          </p:val>
                                        </p:tav>
                                      </p:tavLst>
                                    </p:anim>
                                    <p:anim calcmode="lin" valueType="num">
                                      <p:cBhvr>
                                        <p:cTn id="39" dur="25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nodeType="afterEffect">
                                  <p:stCondLst>
                                    <p:cond delay="0"/>
                                  </p:stCondLst>
                                  <p:childTnLst>
                                    <p:set>
                                      <p:cBhvr>
                                        <p:cTn id="42" dur="1" fill="hold">
                                          <p:stCondLst>
                                            <p:cond delay="0"/>
                                          </p:stCondLst>
                                        </p:cTn>
                                        <p:tgtEl>
                                          <p:spTgt spid="1028"/>
                                        </p:tgtEl>
                                        <p:attrNameLst>
                                          <p:attrName>style.visibility</p:attrName>
                                        </p:attrNameLst>
                                      </p:cBhvr>
                                      <p:to>
                                        <p:strVal val="visible"/>
                                      </p:to>
                                    </p:set>
                                    <p:animEffect transition="in" filter="fade">
                                      <p:cBhvr>
                                        <p:cTn id="43" dur="250"/>
                                        <p:tgtEl>
                                          <p:spTgt spid="1028"/>
                                        </p:tgtEl>
                                      </p:cBhvr>
                                    </p:animEffect>
                                    <p:anim calcmode="lin" valueType="num">
                                      <p:cBhvr>
                                        <p:cTn id="44" dur="250" fill="hold"/>
                                        <p:tgtEl>
                                          <p:spTgt spid="1028"/>
                                        </p:tgtEl>
                                        <p:attrNameLst>
                                          <p:attrName>ppt_x</p:attrName>
                                        </p:attrNameLst>
                                      </p:cBhvr>
                                      <p:tavLst>
                                        <p:tav tm="0">
                                          <p:val>
                                            <p:strVal val="#ppt_x"/>
                                          </p:val>
                                        </p:tav>
                                        <p:tav tm="100000">
                                          <p:val>
                                            <p:strVal val="#ppt_x"/>
                                          </p:val>
                                        </p:tav>
                                      </p:tavLst>
                                    </p:anim>
                                    <p:anim calcmode="lin" valueType="num">
                                      <p:cBhvr>
                                        <p:cTn id="45" dur="250" fill="hold"/>
                                        <p:tgtEl>
                                          <p:spTgt spid="1028"/>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250"/>
                                        <p:tgtEl>
                                          <p:spTgt spid="7"/>
                                        </p:tgtEl>
                                      </p:cBhvr>
                                    </p:animEffect>
                                    <p:anim calcmode="lin" valueType="num">
                                      <p:cBhvr>
                                        <p:cTn id="50" dur="250" fill="hold"/>
                                        <p:tgtEl>
                                          <p:spTgt spid="7"/>
                                        </p:tgtEl>
                                        <p:attrNameLst>
                                          <p:attrName>ppt_x</p:attrName>
                                        </p:attrNameLst>
                                      </p:cBhvr>
                                      <p:tavLst>
                                        <p:tav tm="0">
                                          <p:val>
                                            <p:strVal val="#ppt_x"/>
                                          </p:val>
                                        </p:tav>
                                        <p:tav tm="100000">
                                          <p:val>
                                            <p:strVal val="#ppt_x"/>
                                          </p:val>
                                        </p:tav>
                                      </p:tavLst>
                                    </p:anim>
                                    <p:anim calcmode="lin" valueType="num">
                                      <p:cBhvr>
                                        <p:cTn id="51" dur="250" fill="hold"/>
                                        <p:tgtEl>
                                          <p:spTgt spid="7"/>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250"/>
                            </p:stCondLst>
                            <p:childTnLst>
                              <p:par>
                                <p:cTn id="59" presetID="42" presetClass="entr" presetSubtype="0"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250"/>
                                        <p:tgtEl>
                                          <p:spTgt spid="8"/>
                                        </p:tgtEl>
                                      </p:cBhvr>
                                    </p:animEffect>
                                    <p:anim calcmode="lin" valueType="num">
                                      <p:cBhvr>
                                        <p:cTn id="62" dur="250" fill="hold"/>
                                        <p:tgtEl>
                                          <p:spTgt spid="8"/>
                                        </p:tgtEl>
                                        <p:attrNameLst>
                                          <p:attrName>ppt_x</p:attrName>
                                        </p:attrNameLst>
                                      </p:cBhvr>
                                      <p:tavLst>
                                        <p:tav tm="0">
                                          <p:val>
                                            <p:strVal val="#ppt_x"/>
                                          </p:val>
                                        </p:tav>
                                        <p:tav tm="100000">
                                          <p:val>
                                            <p:strVal val="#ppt_x"/>
                                          </p:val>
                                        </p:tav>
                                      </p:tavLst>
                                    </p:anim>
                                    <p:anim calcmode="lin" valueType="num">
                                      <p:cBhvr>
                                        <p:cTn id="63"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95871" y="1319909"/>
            <a:ext cx="2859314" cy="1607579"/>
          </a:xfrm>
          <a:prstGeom prst="rect">
            <a:avLst/>
          </a:prstGeom>
        </p:spPr>
      </p:pic>
      <p:pic>
        <p:nvPicPr>
          <p:cNvPr id="17" name="图片 1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76441" y="1319908"/>
            <a:ext cx="2573033" cy="1607579"/>
          </a:xfrm>
          <a:prstGeom prst="rect">
            <a:avLst/>
          </a:prstGeom>
        </p:spPr>
      </p:pic>
      <p:pic>
        <p:nvPicPr>
          <p:cNvPr id="18" name="图片 1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0800000" flipV="1">
            <a:off x="4676441" y="3034332"/>
            <a:ext cx="2573032" cy="1607579"/>
          </a:xfrm>
          <a:prstGeom prst="rect">
            <a:avLst/>
          </a:prstGeom>
        </p:spPr>
      </p:pic>
      <p:pic>
        <p:nvPicPr>
          <p:cNvPr id="19" name="图片 1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95871" y="4754553"/>
            <a:ext cx="2859314" cy="1607579"/>
          </a:xfrm>
          <a:prstGeom prst="rect">
            <a:avLst/>
          </a:prstGeom>
        </p:spPr>
      </p:pic>
      <p:pic>
        <p:nvPicPr>
          <p:cNvPr id="20" name="图片 1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676441" y="4754553"/>
            <a:ext cx="2573032" cy="1607579"/>
          </a:xfrm>
          <a:prstGeom prst="rect">
            <a:avLst/>
          </a:prstGeom>
        </p:spPr>
      </p:pic>
      <p:sp>
        <p:nvSpPr>
          <p:cNvPr id="21" name="文本框 26"/>
          <p:cNvSpPr txBox="1"/>
          <p:nvPr/>
        </p:nvSpPr>
        <p:spPr>
          <a:xfrm>
            <a:off x="1726499" y="2564904"/>
            <a:ext cx="1621960"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2" name="文本框 29"/>
          <p:cNvSpPr txBox="1"/>
          <p:nvPr/>
        </p:nvSpPr>
        <p:spPr>
          <a:xfrm>
            <a:off x="1764660" y="5912421"/>
            <a:ext cx="1707729"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3" name="文本框 30"/>
          <p:cNvSpPr txBox="1"/>
          <p:nvPr/>
        </p:nvSpPr>
        <p:spPr>
          <a:xfrm>
            <a:off x="4740216" y="5912421"/>
            <a:ext cx="1992619"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4" name="文本框 31"/>
          <p:cNvSpPr txBox="1"/>
          <p:nvPr/>
        </p:nvSpPr>
        <p:spPr>
          <a:xfrm>
            <a:off x="4740215" y="4189659"/>
            <a:ext cx="1776595"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5" name="文本框 32"/>
          <p:cNvSpPr txBox="1"/>
          <p:nvPr/>
        </p:nvSpPr>
        <p:spPr>
          <a:xfrm>
            <a:off x="4730957" y="2442301"/>
            <a:ext cx="1641838"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1595871" y="3034331"/>
            <a:ext cx="2859314" cy="1607579"/>
          </a:xfrm>
          <a:prstGeom prst="rect">
            <a:avLst/>
          </a:prstGeom>
          <a:solidFill>
            <a:srgbClr val="05B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8"/>
          <p:cNvSpPr txBox="1"/>
          <p:nvPr/>
        </p:nvSpPr>
        <p:spPr>
          <a:xfrm>
            <a:off x="1764661" y="4219157"/>
            <a:ext cx="1707728"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pic>
        <p:nvPicPr>
          <p:cNvPr id="29" name="图片 2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452915" y="1319907"/>
            <a:ext cx="2930519" cy="3237803"/>
          </a:xfrm>
          <a:prstGeom prst="rect">
            <a:avLst/>
          </a:prstGeom>
        </p:spPr>
      </p:pic>
      <p:sp>
        <p:nvSpPr>
          <p:cNvPr id="30" name="文本框 27"/>
          <p:cNvSpPr txBox="1"/>
          <p:nvPr/>
        </p:nvSpPr>
        <p:spPr>
          <a:xfrm>
            <a:off x="7714284" y="4156160"/>
            <a:ext cx="2097316"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7452915" y="4754552"/>
            <a:ext cx="1518481" cy="160757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32" name="矩形 31"/>
          <p:cNvSpPr/>
          <p:nvPr/>
        </p:nvSpPr>
        <p:spPr>
          <a:xfrm>
            <a:off x="9060294" y="4754551"/>
            <a:ext cx="1373416" cy="1607579"/>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14284" y="4870261"/>
            <a:ext cx="1177284" cy="1097280"/>
          </a:xfrm>
          <a:prstGeom prst="rect">
            <a:avLst/>
          </a:prstGeom>
        </p:spPr>
      </p:pic>
      <p:sp>
        <p:nvSpPr>
          <p:cNvPr id="34" name="文本框 41"/>
          <p:cNvSpPr txBox="1"/>
          <p:nvPr/>
        </p:nvSpPr>
        <p:spPr>
          <a:xfrm>
            <a:off x="7619073" y="6042774"/>
            <a:ext cx="1466812"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5" name="文本框 42"/>
          <p:cNvSpPr txBox="1"/>
          <p:nvPr/>
        </p:nvSpPr>
        <p:spPr>
          <a:xfrm>
            <a:off x="9085885" y="6023576"/>
            <a:ext cx="1607389" cy="3385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单击添加文字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158171" y="4860065"/>
            <a:ext cx="1104181" cy="1095555"/>
          </a:xfrm>
          <a:prstGeom prst="rect">
            <a:avLst/>
          </a:prstGeom>
        </p:spPr>
      </p:pic>
      <p:sp>
        <p:nvSpPr>
          <p:cNvPr id="37"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38" name="TextBox 37"/>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39" name="组合 38"/>
          <p:cNvGrpSpPr/>
          <p:nvPr/>
        </p:nvGrpSpPr>
        <p:grpSpPr>
          <a:xfrm>
            <a:off x="4189711" y="410016"/>
            <a:ext cx="8663804" cy="0"/>
            <a:chOff x="4348525" y="620688"/>
            <a:chExt cx="8181294" cy="0"/>
          </a:xfrm>
        </p:grpSpPr>
        <p:cxnSp>
          <p:nvCxnSpPr>
            <p:cNvPr id="40" name="直接连接符 39"/>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6349902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1" presetClass="entr" presetSubtype="0" fill="hold" grpId="0" nodeType="withEffect">
                                  <p:stCondLst>
                                    <p:cond delay="150"/>
                                  </p:stCondLst>
                                  <p:childTnLst>
                                    <p:set>
                                      <p:cBhvr>
                                        <p:cTn id="11" dur="1" fill="hold">
                                          <p:stCondLst>
                                            <p:cond delay="0"/>
                                          </p:stCondLst>
                                        </p:cTn>
                                        <p:tgtEl>
                                          <p:spTgt spid="21"/>
                                        </p:tgtEl>
                                        <p:attrNameLst>
                                          <p:attrName>style.visibility</p:attrName>
                                        </p:attrNameLst>
                                      </p:cBhvr>
                                      <p:to>
                                        <p:strVal val="visible"/>
                                      </p:to>
                                    </p:set>
                                  </p:childTnLst>
                                </p:cTn>
                              </p:par>
                              <p:par>
                                <p:cTn id="12" presetID="1" presetClass="entr" presetSubtype="0" fill="hold" grpId="0" nodeType="withEffect">
                                  <p:stCondLst>
                                    <p:cond delay="150"/>
                                  </p:stCondLst>
                                  <p:childTnLst>
                                    <p:set>
                                      <p:cBhvr>
                                        <p:cTn id="13" dur="1" fill="hold">
                                          <p:stCondLst>
                                            <p:cond delay="0"/>
                                          </p:stCondLst>
                                        </p:cTn>
                                        <p:tgtEl>
                                          <p:spTgt spid="27"/>
                                        </p:tgtEl>
                                        <p:attrNameLst>
                                          <p:attrName>style.visibility</p:attrName>
                                        </p:attrNameLst>
                                      </p:cBhvr>
                                      <p:to>
                                        <p:strVal val="visible"/>
                                      </p:to>
                                    </p:set>
                                  </p:childTnLst>
                                </p:cTn>
                              </p:par>
                              <p:par>
                                <p:cTn id="14" presetID="53" presetClass="entr" presetSubtype="16"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53" presetClass="entr" presetSubtype="16"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par>
                                <p:cTn id="24" presetID="1" presetClass="entr" presetSubtype="0" fill="hold" grpId="0" nodeType="withEffect">
                                  <p:stCondLst>
                                    <p:cond delay="150"/>
                                  </p:stCondLst>
                                  <p:childTnLst>
                                    <p:set>
                                      <p:cBhvr>
                                        <p:cTn id="25" dur="1" fill="hold">
                                          <p:stCondLst>
                                            <p:cond delay="0"/>
                                          </p:stCondLst>
                                        </p:cTn>
                                        <p:tgtEl>
                                          <p:spTgt spid="22"/>
                                        </p:tgtEl>
                                        <p:attrNameLst>
                                          <p:attrName>style.visibility</p:attrName>
                                        </p:attrNameLst>
                                      </p:cBhvr>
                                      <p:to>
                                        <p:strVal val="visible"/>
                                      </p:to>
                                    </p:se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1"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2" presetClass="entr" presetSubtype="2" accel="46667" decel="53333" fill="hold" nodeType="withEffect">
                                  <p:stCondLst>
                                    <p:cond delay="1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1+#ppt_w/2"/>
                                          </p:val>
                                        </p:tav>
                                        <p:tav tm="100000">
                                          <p:val>
                                            <p:strVal val="#ppt_x"/>
                                          </p:val>
                                        </p:tav>
                                      </p:tavLst>
                                    </p:anim>
                                    <p:anim calcmode="lin" valueType="num">
                                      <p:cBhvr additive="base">
                                        <p:cTn id="35" dur="500" fill="hold"/>
                                        <p:tgtEl>
                                          <p:spTgt spid="20"/>
                                        </p:tgtEl>
                                        <p:attrNameLst>
                                          <p:attrName>ppt_y</p:attrName>
                                        </p:attrNameLst>
                                      </p:cBhvr>
                                      <p:tavLst>
                                        <p:tav tm="0">
                                          <p:val>
                                            <p:strVal val="#ppt_y"/>
                                          </p:val>
                                        </p:tav>
                                        <p:tav tm="100000">
                                          <p:val>
                                            <p:strVal val="#ppt_y"/>
                                          </p:val>
                                        </p:tav>
                                      </p:tavLst>
                                    </p:anim>
                                  </p:childTnLst>
                                </p:cTn>
                              </p:par>
                              <p:par>
                                <p:cTn id="36" presetID="1" presetClass="entr" presetSubtype="0" fill="hold" grpId="0" nodeType="withEffect">
                                  <p:stCondLst>
                                    <p:cond delay="300"/>
                                  </p:stCondLst>
                                  <p:childTnLst>
                                    <p:set>
                                      <p:cBhvr>
                                        <p:cTn id="37" dur="1" fill="hold">
                                          <p:stCondLst>
                                            <p:cond delay="0"/>
                                          </p:stCondLst>
                                        </p:cTn>
                                        <p:tgtEl>
                                          <p:spTgt spid="23"/>
                                        </p:tgtEl>
                                        <p:attrNameLst>
                                          <p:attrName>style.visibility</p:attrName>
                                        </p:attrNameLst>
                                      </p:cBhvr>
                                      <p:to>
                                        <p:strVal val="visible"/>
                                      </p:to>
                                    </p:set>
                                  </p:childTnLst>
                                </p:cTn>
                              </p:par>
                              <p:par>
                                <p:cTn id="38" presetID="1" presetClass="entr" presetSubtype="0" fill="hold" grpId="0" nodeType="withEffect">
                                  <p:stCondLst>
                                    <p:cond delay="300"/>
                                  </p:stCondLst>
                                  <p:childTnLst>
                                    <p:set>
                                      <p:cBhvr>
                                        <p:cTn id="39" dur="1" fill="hold">
                                          <p:stCondLst>
                                            <p:cond delay="0"/>
                                          </p:stCondLst>
                                        </p:cTn>
                                        <p:tgtEl>
                                          <p:spTgt spid="24"/>
                                        </p:tgtEl>
                                        <p:attrNameLst>
                                          <p:attrName>style.visibility</p:attrName>
                                        </p:attrNameLst>
                                      </p:cBhvr>
                                      <p:to>
                                        <p:strVal val="visible"/>
                                      </p:to>
                                    </p:set>
                                  </p:childTnLst>
                                </p:cTn>
                              </p:par>
                              <p:par>
                                <p:cTn id="40" presetID="2" presetClass="entr" presetSubtype="2" accel="53333" decel="46667" fill="hold" nodeType="withEffect">
                                  <p:stCondLst>
                                    <p:cond delay="1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1+#ppt_w/2"/>
                                          </p:val>
                                        </p:tav>
                                        <p:tav tm="100000">
                                          <p:val>
                                            <p:strVal val="#ppt_x"/>
                                          </p:val>
                                        </p:tav>
                                      </p:tavLst>
                                    </p:anim>
                                    <p:anim calcmode="lin" valueType="num">
                                      <p:cBhvr additive="base">
                                        <p:cTn id="43" dur="500" fill="hold"/>
                                        <p:tgtEl>
                                          <p:spTgt spid="18"/>
                                        </p:tgtEl>
                                        <p:attrNameLst>
                                          <p:attrName>ppt_y</p:attrName>
                                        </p:attrNameLst>
                                      </p:cBhvr>
                                      <p:tavLst>
                                        <p:tav tm="0">
                                          <p:val>
                                            <p:strVal val="#ppt_y"/>
                                          </p:val>
                                        </p:tav>
                                        <p:tav tm="100000">
                                          <p:val>
                                            <p:strVal val="#ppt_y"/>
                                          </p:val>
                                        </p:tav>
                                      </p:tavLst>
                                    </p:anim>
                                  </p:childTnLst>
                                </p:cTn>
                              </p:par>
                              <p:par>
                                <p:cTn id="44" presetID="2" presetClass="entr" presetSubtype="2" accel="46667" decel="53333" fill="hold" nodeType="withEffect">
                                  <p:stCondLst>
                                    <p:cond delay="10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1+#ppt_w/2"/>
                                          </p:val>
                                        </p:tav>
                                        <p:tav tm="100000">
                                          <p:val>
                                            <p:strVal val="#ppt_x"/>
                                          </p:val>
                                        </p:tav>
                                      </p:tavLst>
                                    </p:anim>
                                    <p:anim calcmode="lin" valueType="num">
                                      <p:cBhvr additive="base">
                                        <p:cTn id="47" dur="500" fill="hold"/>
                                        <p:tgtEl>
                                          <p:spTgt spid="17"/>
                                        </p:tgtEl>
                                        <p:attrNameLst>
                                          <p:attrName>ppt_y</p:attrName>
                                        </p:attrNameLst>
                                      </p:cBhvr>
                                      <p:tavLst>
                                        <p:tav tm="0">
                                          <p:val>
                                            <p:strVal val="#ppt_y"/>
                                          </p:val>
                                        </p:tav>
                                        <p:tav tm="100000">
                                          <p:val>
                                            <p:strVal val="#ppt_y"/>
                                          </p:val>
                                        </p:tav>
                                      </p:tavLst>
                                    </p:anim>
                                  </p:childTnLst>
                                </p:cTn>
                              </p:par>
                              <p:par>
                                <p:cTn id="48" presetID="1" presetClass="entr" presetSubtype="0" fill="hold" grpId="0" nodeType="withEffect">
                                  <p:stCondLst>
                                    <p:cond delay="300"/>
                                  </p:stCondLst>
                                  <p:childTnLst>
                                    <p:set>
                                      <p:cBhvr>
                                        <p:cTn id="49" dur="1" fill="hold">
                                          <p:stCondLst>
                                            <p:cond delay="0"/>
                                          </p:stCondLst>
                                        </p:cTn>
                                        <p:tgtEl>
                                          <p:spTgt spid="25"/>
                                        </p:tgtEl>
                                        <p:attrNameLst>
                                          <p:attrName>style.visibility</p:attrName>
                                        </p:attrNameLst>
                                      </p:cBhvr>
                                      <p:to>
                                        <p:strVal val="visible"/>
                                      </p:to>
                                    </p:set>
                                  </p:childTnLst>
                                </p:cTn>
                              </p:par>
                              <p:par>
                                <p:cTn id="50" presetID="2" presetClass="entr" presetSubtype="2" accel="46667" decel="53333" fill="hold" nodeType="withEffect">
                                  <p:stCondLst>
                                    <p:cond delay="25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1+#ppt_w/2"/>
                                          </p:val>
                                        </p:tav>
                                        <p:tav tm="100000">
                                          <p:val>
                                            <p:strVal val="#ppt_x"/>
                                          </p:val>
                                        </p:tav>
                                      </p:tavLst>
                                    </p:anim>
                                    <p:anim calcmode="lin" valueType="num">
                                      <p:cBhvr additive="base">
                                        <p:cTn id="53" dur="500" fill="hold"/>
                                        <p:tgtEl>
                                          <p:spTgt spid="29"/>
                                        </p:tgtEl>
                                        <p:attrNameLst>
                                          <p:attrName>ppt_y</p:attrName>
                                        </p:attrNameLst>
                                      </p:cBhvr>
                                      <p:tavLst>
                                        <p:tav tm="0">
                                          <p:val>
                                            <p:strVal val="#ppt_y"/>
                                          </p:val>
                                        </p:tav>
                                        <p:tav tm="100000">
                                          <p:val>
                                            <p:strVal val="#ppt_y"/>
                                          </p:val>
                                        </p:tav>
                                      </p:tavLst>
                                    </p:anim>
                                  </p:childTnLst>
                                </p:cTn>
                              </p:par>
                              <p:par>
                                <p:cTn id="54" presetID="2" presetClass="entr" presetSubtype="2" accel="46667" decel="53333" fill="hold" nodeType="withEffect">
                                  <p:stCondLst>
                                    <p:cond delay="25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300" fill="hold"/>
                                        <p:tgtEl>
                                          <p:spTgt spid="33"/>
                                        </p:tgtEl>
                                        <p:attrNameLst>
                                          <p:attrName>ppt_x</p:attrName>
                                        </p:attrNameLst>
                                      </p:cBhvr>
                                      <p:tavLst>
                                        <p:tav tm="0">
                                          <p:val>
                                            <p:strVal val="1+#ppt_w/2"/>
                                          </p:val>
                                        </p:tav>
                                        <p:tav tm="100000">
                                          <p:val>
                                            <p:strVal val="#ppt_x"/>
                                          </p:val>
                                        </p:tav>
                                      </p:tavLst>
                                    </p:anim>
                                    <p:anim calcmode="lin" valueType="num">
                                      <p:cBhvr additive="base">
                                        <p:cTn id="57" dur="300" fill="hold"/>
                                        <p:tgtEl>
                                          <p:spTgt spid="33"/>
                                        </p:tgtEl>
                                        <p:attrNameLst>
                                          <p:attrName>ppt_y</p:attrName>
                                        </p:attrNameLst>
                                      </p:cBhvr>
                                      <p:tavLst>
                                        <p:tav tm="0">
                                          <p:val>
                                            <p:strVal val="#ppt_y"/>
                                          </p:val>
                                        </p:tav>
                                        <p:tav tm="100000">
                                          <p:val>
                                            <p:strVal val="#ppt_y"/>
                                          </p:val>
                                        </p:tav>
                                      </p:tavLst>
                                    </p:anim>
                                  </p:childTnLst>
                                </p:cTn>
                              </p:par>
                              <p:par>
                                <p:cTn id="58" presetID="2" presetClass="entr" presetSubtype="2" accel="46667" decel="53333" fill="hold" grpId="0" nodeType="withEffect">
                                  <p:stCondLst>
                                    <p:cond delay="25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500" fill="hold"/>
                                        <p:tgtEl>
                                          <p:spTgt spid="31"/>
                                        </p:tgtEl>
                                        <p:attrNameLst>
                                          <p:attrName>ppt_x</p:attrName>
                                        </p:attrNameLst>
                                      </p:cBhvr>
                                      <p:tavLst>
                                        <p:tav tm="0">
                                          <p:val>
                                            <p:strVal val="1+#ppt_w/2"/>
                                          </p:val>
                                        </p:tav>
                                        <p:tav tm="100000">
                                          <p:val>
                                            <p:strVal val="#ppt_x"/>
                                          </p:val>
                                        </p:tav>
                                      </p:tavLst>
                                    </p:anim>
                                    <p:anim calcmode="lin" valueType="num">
                                      <p:cBhvr additive="base">
                                        <p:cTn id="61" dur="500" fill="hold"/>
                                        <p:tgtEl>
                                          <p:spTgt spid="31"/>
                                        </p:tgtEl>
                                        <p:attrNameLst>
                                          <p:attrName>ppt_y</p:attrName>
                                        </p:attrNameLst>
                                      </p:cBhvr>
                                      <p:tavLst>
                                        <p:tav tm="0">
                                          <p:val>
                                            <p:strVal val="#ppt_y"/>
                                          </p:val>
                                        </p:tav>
                                        <p:tav tm="100000">
                                          <p:val>
                                            <p:strVal val="#ppt_y"/>
                                          </p:val>
                                        </p:tav>
                                      </p:tavLst>
                                    </p:anim>
                                  </p:childTnLst>
                                </p:cTn>
                              </p:par>
                              <p:par>
                                <p:cTn id="62" presetID="2" presetClass="entr" presetSubtype="2" accel="46667" decel="53333" fill="hold" nodeType="withEffect">
                                  <p:stCondLst>
                                    <p:cond delay="250"/>
                                  </p:stCondLst>
                                  <p:childTnLst>
                                    <p:set>
                                      <p:cBhvr>
                                        <p:cTn id="63" dur="1" fill="hold">
                                          <p:stCondLst>
                                            <p:cond delay="0"/>
                                          </p:stCondLst>
                                        </p:cTn>
                                        <p:tgtEl>
                                          <p:spTgt spid="36"/>
                                        </p:tgtEl>
                                        <p:attrNameLst>
                                          <p:attrName>style.visibility</p:attrName>
                                        </p:attrNameLst>
                                      </p:cBhvr>
                                      <p:to>
                                        <p:strVal val="visible"/>
                                      </p:to>
                                    </p:set>
                                    <p:anim calcmode="lin" valueType="num">
                                      <p:cBhvr additive="base">
                                        <p:cTn id="64" dur="300" fill="hold"/>
                                        <p:tgtEl>
                                          <p:spTgt spid="36"/>
                                        </p:tgtEl>
                                        <p:attrNameLst>
                                          <p:attrName>ppt_x</p:attrName>
                                        </p:attrNameLst>
                                      </p:cBhvr>
                                      <p:tavLst>
                                        <p:tav tm="0">
                                          <p:val>
                                            <p:strVal val="1+#ppt_w/2"/>
                                          </p:val>
                                        </p:tav>
                                        <p:tav tm="100000">
                                          <p:val>
                                            <p:strVal val="#ppt_x"/>
                                          </p:val>
                                        </p:tav>
                                      </p:tavLst>
                                    </p:anim>
                                    <p:anim calcmode="lin" valueType="num">
                                      <p:cBhvr additive="base">
                                        <p:cTn id="65" dur="300" fill="hold"/>
                                        <p:tgtEl>
                                          <p:spTgt spid="36"/>
                                        </p:tgtEl>
                                        <p:attrNameLst>
                                          <p:attrName>ppt_y</p:attrName>
                                        </p:attrNameLst>
                                      </p:cBhvr>
                                      <p:tavLst>
                                        <p:tav tm="0">
                                          <p:val>
                                            <p:strVal val="#ppt_y"/>
                                          </p:val>
                                        </p:tav>
                                        <p:tav tm="100000">
                                          <p:val>
                                            <p:strVal val="#ppt_y"/>
                                          </p:val>
                                        </p:tav>
                                      </p:tavLst>
                                    </p:anim>
                                  </p:childTnLst>
                                </p:cTn>
                              </p:par>
                              <p:par>
                                <p:cTn id="66" presetID="2" presetClass="entr" presetSubtype="2" accel="46667" decel="53333" fill="hold" grpId="0" nodeType="withEffect">
                                  <p:stCondLst>
                                    <p:cond delay="25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500" fill="hold"/>
                                        <p:tgtEl>
                                          <p:spTgt spid="32"/>
                                        </p:tgtEl>
                                        <p:attrNameLst>
                                          <p:attrName>ppt_x</p:attrName>
                                        </p:attrNameLst>
                                      </p:cBhvr>
                                      <p:tavLst>
                                        <p:tav tm="0">
                                          <p:val>
                                            <p:strVal val="1+#ppt_w/2"/>
                                          </p:val>
                                        </p:tav>
                                        <p:tav tm="100000">
                                          <p:val>
                                            <p:strVal val="#ppt_x"/>
                                          </p:val>
                                        </p:tav>
                                      </p:tavLst>
                                    </p:anim>
                                    <p:anim calcmode="lin" valueType="num">
                                      <p:cBhvr additive="base">
                                        <p:cTn id="69" dur="500" fill="hold"/>
                                        <p:tgtEl>
                                          <p:spTgt spid="32"/>
                                        </p:tgtEl>
                                        <p:attrNameLst>
                                          <p:attrName>ppt_y</p:attrName>
                                        </p:attrNameLst>
                                      </p:cBhvr>
                                      <p:tavLst>
                                        <p:tav tm="0">
                                          <p:val>
                                            <p:strVal val="#ppt_y"/>
                                          </p:val>
                                        </p:tav>
                                        <p:tav tm="100000">
                                          <p:val>
                                            <p:strVal val="#ppt_y"/>
                                          </p:val>
                                        </p:tav>
                                      </p:tavLst>
                                    </p:anim>
                                  </p:childTnLst>
                                </p:cTn>
                              </p:par>
                              <p:par>
                                <p:cTn id="70" presetID="1" presetClass="entr" presetSubtype="0" fill="hold" grpId="0" nodeType="withEffect">
                                  <p:stCondLst>
                                    <p:cond delay="500"/>
                                  </p:stCondLst>
                                  <p:childTnLst>
                                    <p:set>
                                      <p:cBhvr>
                                        <p:cTn id="71" dur="1" fill="hold">
                                          <p:stCondLst>
                                            <p:cond delay="0"/>
                                          </p:stCondLst>
                                        </p:cTn>
                                        <p:tgtEl>
                                          <p:spTgt spid="34"/>
                                        </p:tgtEl>
                                        <p:attrNameLst>
                                          <p:attrName>style.visibility</p:attrName>
                                        </p:attrNameLst>
                                      </p:cBhvr>
                                      <p:to>
                                        <p:strVal val="visible"/>
                                      </p:to>
                                    </p:set>
                                  </p:childTnLst>
                                </p:cTn>
                              </p:par>
                              <p:par>
                                <p:cTn id="72" presetID="1" presetClass="entr" presetSubtype="0" fill="hold" grpId="0" nodeType="withEffect">
                                  <p:stCondLst>
                                    <p:cond delay="500"/>
                                  </p:stCondLst>
                                  <p:childTnLst>
                                    <p:set>
                                      <p:cBhvr>
                                        <p:cTn id="73" dur="1" fill="hold">
                                          <p:stCondLst>
                                            <p:cond delay="0"/>
                                          </p:stCondLst>
                                        </p:cTn>
                                        <p:tgtEl>
                                          <p:spTgt spid="35"/>
                                        </p:tgtEl>
                                        <p:attrNameLst>
                                          <p:attrName>style.visibility</p:attrName>
                                        </p:attrNameLst>
                                      </p:cBhvr>
                                      <p:to>
                                        <p:strVal val="visible"/>
                                      </p:to>
                                    </p:set>
                                  </p:childTnLst>
                                </p:cTn>
                              </p:par>
                              <p:par>
                                <p:cTn id="74" presetID="1" presetClass="entr" presetSubtype="0" fill="hold" grpId="0" nodeType="withEffect">
                                  <p:stCondLst>
                                    <p:cond delay="500"/>
                                  </p:stCondLst>
                                  <p:childTnLst>
                                    <p:set>
                                      <p:cBhvr>
                                        <p:cTn id="75"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animBg="1"/>
      <p:bldP spid="26" grpId="1" animBg="1"/>
      <p:bldP spid="27" grpId="0"/>
      <p:bldP spid="30" grpId="0"/>
      <p:bldP spid="31" grpId="0" animBg="1"/>
      <p:bldP spid="32" grpId="0" animBg="1"/>
      <p:bldP spid="34" grpId="0"/>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821772" y="1"/>
            <a:ext cx="2182095" cy="464456"/>
          </a:xfrm>
          <a:custGeom>
            <a:avLst/>
            <a:gdLst>
              <a:gd name="connsiteX0" fmla="*/ 0 w 1871663"/>
              <a:gd name="connsiteY0" fmla="*/ 0 h 188913"/>
              <a:gd name="connsiteX1" fmla="*/ 1871663 w 1871663"/>
              <a:gd name="connsiteY1" fmla="*/ 0 h 188913"/>
              <a:gd name="connsiteX2" fmla="*/ 1871663 w 1871663"/>
              <a:gd name="connsiteY2" fmla="*/ 188913 h 188913"/>
              <a:gd name="connsiteX3" fmla="*/ 0 w 1871663"/>
              <a:gd name="connsiteY3" fmla="*/ 188913 h 188913"/>
              <a:gd name="connsiteX4" fmla="*/ 0 w 1871663"/>
              <a:gd name="connsiteY4" fmla="*/ 0 h 188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1663" h="188913">
                <a:moveTo>
                  <a:pt x="0" y="0"/>
                </a:moveTo>
                <a:lnTo>
                  <a:pt x="1871663" y="0"/>
                </a:lnTo>
                <a:lnTo>
                  <a:pt x="1871663" y="188913"/>
                </a:lnTo>
                <a:lnTo>
                  <a:pt x="0" y="188913"/>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文本框 7"/>
          <p:cNvSpPr txBox="1"/>
          <p:nvPr/>
        </p:nvSpPr>
        <p:spPr>
          <a:xfrm>
            <a:off x="821772" y="508610"/>
            <a:ext cx="2185989" cy="400110"/>
          </a:xfrm>
          <a:prstGeom prst="rect">
            <a:avLst/>
          </a:prstGeom>
          <a:solidFill>
            <a:srgbClr val="0070C0"/>
          </a:solidFill>
        </p:spPr>
        <p:txBody>
          <a:bodyPr wrap="square" rtlCol="0">
            <a:spAutoFit/>
          </a:bodyPr>
          <a:lstStyle/>
          <a:p>
            <a:pPr algn="ctr"/>
            <a:r>
              <a:rPr lang="en-US" altLang="zh-CN" sz="2000" dirty="0">
                <a:solidFill>
                  <a:srgbClr val="FCFCFC"/>
                </a:solidFill>
                <a:latin typeface="方正大黑简体" panose="03000509000000000000" pitchFamily="65" charset="-122"/>
                <a:ea typeface="方正大黑简体" panose="03000509000000000000" pitchFamily="65" charset="-122"/>
              </a:rPr>
              <a:t>LOGO</a:t>
            </a:r>
            <a:r>
              <a:rPr lang="zh-CN" altLang="en-US" sz="2000" dirty="0">
                <a:solidFill>
                  <a:srgbClr val="FCFCFC"/>
                </a:solidFill>
                <a:latin typeface="方正大黑简体" panose="03000509000000000000" pitchFamily="65" charset="-122"/>
                <a:ea typeface="方正大黑简体" panose="03000509000000000000" pitchFamily="65" charset="-122"/>
              </a:rPr>
              <a:t> 公司名称</a:t>
            </a:r>
          </a:p>
        </p:txBody>
      </p:sp>
      <p:grpSp>
        <p:nvGrpSpPr>
          <p:cNvPr id="10" name="组合 9"/>
          <p:cNvGrpSpPr/>
          <p:nvPr/>
        </p:nvGrpSpPr>
        <p:grpSpPr>
          <a:xfrm>
            <a:off x="6526421" y="1472968"/>
            <a:ext cx="1871663" cy="1612345"/>
            <a:chOff x="6526421" y="1612344"/>
            <a:chExt cx="1871663" cy="1612345"/>
          </a:xfrm>
          <a:solidFill>
            <a:srgbClr val="0070C0"/>
          </a:solidFill>
        </p:grpSpPr>
        <p:sp>
          <p:nvSpPr>
            <p:cNvPr id="11" name="矩形 10">
              <a:hlinkClick r:id="rId3" action="ppaction://hlinksldjump"/>
            </p:cNvPr>
            <p:cNvSpPr/>
            <p:nvPr/>
          </p:nvSpPr>
          <p:spPr>
            <a:xfrm>
              <a:off x="6526421" y="1612344"/>
              <a:ext cx="1871663" cy="161234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3"/>
            <p:cNvSpPr txBox="1"/>
            <p:nvPr/>
          </p:nvSpPr>
          <p:spPr>
            <a:xfrm>
              <a:off x="6876851" y="2147471"/>
              <a:ext cx="1221583" cy="707886"/>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单击添加标题内容</a:t>
              </a:r>
            </a:p>
          </p:txBody>
        </p:sp>
        <p:sp>
          <p:nvSpPr>
            <p:cNvPr id="13" name="文本框 15"/>
            <p:cNvSpPr txBox="1"/>
            <p:nvPr/>
          </p:nvSpPr>
          <p:spPr>
            <a:xfrm>
              <a:off x="6874796" y="1651122"/>
              <a:ext cx="1485901" cy="584775"/>
            </a:xfrm>
            <a:prstGeom prst="rect">
              <a:avLst/>
            </a:prstGeom>
            <a:noFill/>
          </p:spPr>
          <p:txBody>
            <a:bodyPr wrap="square" rtlCol="0">
              <a:spAutoFit/>
            </a:bodyPr>
            <a:lstStyle/>
            <a:p>
              <a:r>
                <a:rPr lang="en-US" altLang="zh-CN" sz="3200" dirty="0">
                  <a:solidFill>
                    <a:srgbClr val="FCFCFC"/>
                  </a:solidFill>
                  <a:latin typeface="Russell Square Std" panose="020C0603020A020F0204" pitchFamily="34" charset="0"/>
                  <a:ea typeface="方正水黑简体" panose="03000509000000000000" pitchFamily="65" charset="-122"/>
                </a:rPr>
                <a:t>Part1</a:t>
              </a:r>
              <a:endParaRPr lang="zh-CN" altLang="en-US" sz="3200" dirty="0">
                <a:solidFill>
                  <a:srgbClr val="FCFCFC"/>
                </a:solidFill>
                <a:latin typeface="Russell Square Std" panose="020C0603020A020F0204" pitchFamily="34" charset="0"/>
                <a:ea typeface="方正水黑简体" panose="03000509000000000000" pitchFamily="65" charset="-122"/>
              </a:endParaRPr>
            </a:p>
          </p:txBody>
        </p:sp>
      </p:grpSp>
      <p:pic>
        <p:nvPicPr>
          <p:cNvPr id="14" name="图片 13"/>
          <p:cNvPicPr preferRelativeResize="0">
            <a:picLocks/>
          </p:cNvPicPr>
          <p:nvPr/>
        </p:nvPicPr>
        <p:blipFill>
          <a:blip r:embed="rId4" cstate="email">
            <a:extLst>
              <a:ext uri="{28A0092B-C50C-407E-A947-70E740481C1C}">
                <a14:useLocalDpi xmlns:a14="http://schemas.microsoft.com/office/drawing/2010/main"/>
              </a:ext>
            </a:extLst>
          </a:blip>
          <a:stretch>
            <a:fillRect/>
          </a:stretch>
        </p:blipFill>
        <p:spPr>
          <a:xfrm>
            <a:off x="8402231" y="1472969"/>
            <a:ext cx="1867516" cy="1600632"/>
          </a:xfrm>
          <a:prstGeom prst="rect">
            <a:avLst/>
          </a:prstGeom>
        </p:spPr>
      </p:pic>
      <p:pic>
        <p:nvPicPr>
          <p:cNvPr id="15" name="图片 14"/>
          <p:cNvPicPr preferRelativeResize="0">
            <a:picLocks/>
          </p:cNvPicPr>
          <p:nvPr/>
        </p:nvPicPr>
        <p:blipFill>
          <a:blip r:embed="rId5" cstate="email">
            <a:extLst>
              <a:ext uri="{28A0092B-C50C-407E-A947-70E740481C1C}">
                <a14:useLocalDpi xmlns:a14="http://schemas.microsoft.com/office/drawing/2010/main"/>
              </a:ext>
            </a:extLst>
          </a:blip>
          <a:stretch>
            <a:fillRect/>
          </a:stretch>
        </p:blipFill>
        <p:spPr>
          <a:xfrm>
            <a:off x="6623788" y="3085085"/>
            <a:ext cx="1693853" cy="1612800"/>
          </a:xfrm>
          <a:prstGeom prst="rect">
            <a:avLst/>
          </a:prstGeom>
        </p:spPr>
      </p:pic>
      <p:pic>
        <p:nvPicPr>
          <p:cNvPr id="16" name="图片 15"/>
          <p:cNvPicPr preferRelativeResize="0">
            <a:picLocks/>
          </p:cNvPicPr>
          <p:nvPr/>
        </p:nvPicPr>
        <p:blipFill>
          <a:blip r:embed="rId6" cstate="email">
            <a:extLst>
              <a:ext uri="{28A0092B-C50C-407E-A947-70E740481C1C}">
                <a14:useLocalDpi xmlns:a14="http://schemas.microsoft.com/office/drawing/2010/main"/>
              </a:ext>
            </a:extLst>
          </a:blip>
          <a:stretch>
            <a:fillRect/>
          </a:stretch>
        </p:blipFill>
        <p:spPr>
          <a:xfrm>
            <a:off x="4667199" y="3084630"/>
            <a:ext cx="1872000" cy="1612800"/>
          </a:xfrm>
          <a:prstGeom prst="rect">
            <a:avLst/>
          </a:prstGeom>
        </p:spPr>
      </p:pic>
      <p:pic>
        <p:nvPicPr>
          <p:cNvPr id="19" name="图片 18"/>
          <p:cNvPicPr preferRelativeResize="0">
            <a:picLocks/>
          </p:cNvPicPr>
          <p:nvPr/>
        </p:nvPicPr>
        <p:blipFill>
          <a:blip r:embed="rId7" cstate="email">
            <a:extLst>
              <a:ext uri="{28A0092B-C50C-407E-A947-70E740481C1C}">
                <a14:useLocalDpi xmlns:a14="http://schemas.microsoft.com/office/drawing/2010/main"/>
              </a:ext>
            </a:extLst>
          </a:blip>
          <a:stretch>
            <a:fillRect/>
          </a:stretch>
        </p:blipFill>
        <p:spPr>
          <a:xfrm>
            <a:off x="2781314" y="4696975"/>
            <a:ext cx="1872000" cy="1564245"/>
          </a:xfrm>
          <a:prstGeom prst="rect">
            <a:avLst/>
          </a:prstGeom>
        </p:spPr>
      </p:pic>
      <p:sp>
        <p:nvSpPr>
          <p:cNvPr id="21" name="文本框 26"/>
          <p:cNvSpPr txBox="1"/>
          <p:nvPr/>
        </p:nvSpPr>
        <p:spPr>
          <a:xfrm>
            <a:off x="3803090" y="2765823"/>
            <a:ext cx="2569705" cy="307777"/>
          </a:xfrm>
          <a:prstGeom prst="rect">
            <a:avLst/>
          </a:prstGeom>
          <a:noFill/>
        </p:spPr>
        <p:txBody>
          <a:bodyPr wrap="square" rtlCol="0">
            <a:spAutoFit/>
          </a:bodyPr>
          <a:lstStyle/>
          <a:p>
            <a:pPr algn="r"/>
            <a:r>
              <a:rPr lang="zh-CN" altLang="en-US" sz="1400" dirty="0">
                <a:solidFill>
                  <a:schemeClr val="bg1">
                    <a:lumMod val="50000"/>
                  </a:schemeClr>
                </a:solidFill>
                <a:latin typeface="微软雅黑" pitchFamily="34" charset="-122"/>
                <a:ea typeface="微软雅黑" pitchFamily="34" charset="-122"/>
              </a:rPr>
              <a:t>公司介绍  产品宣传  品牌展示  </a:t>
            </a:r>
          </a:p>
        </p:txBody>
      </p:sp>
      <p:sp>
        <p:nvSpPr>
          <p:cNvPr id="23" name="文本框 27"/>
          <p:cNvSpPr txBox="1"/>
          <p:nvPr/>
        </p:nvSpPr>
        <p:spPr>
          <a:xfrm>
            <a:off x="3060427" y="2291393"/>
            <a:ext cx="3502656" cy="584775"/>
          </a:xfrm>
          <a:prstGeom prst="rect">
            <a:avLst/>
          </a:prstGeom>
          <a:noFill/>
        </p:spPr>
        <p:txBody>
          <a:bodyPr wrap="square" rtlCol="0">
            <a:spAutoFit/>
          </a:bodyPr>
          <a:lstStyle/>
          <a:p>
            <a:r>
              <a:rPr lang="zh-CN" altLang="en-US" sz="3200" dirty="0">
                <a:solidFill>
                  <a:schemeClr val="tx1">
                    <a:lumMod val="50000"/>
                    <a:lumOff val="50000"/>
                  </a:schemeClr>
                </a:solidFill>
                <a:latin typeface="方正大黑简体" panose="03000509000000000000" pitchFamily="65" charset="-122"/>
                <a:ea typeface="方正大黑简体" panose="03000509000000000000" pitchFamily="65" charset="-122"/>
              </a:rPr>
              <a:t>精品图片展示</a:t>
            </a:r>
            <a:r>
              <a:rPr lang="en-US" altLang="zh-CN" sz="3200" dirty="0">
                <a:solidFill>
                  <a:schemeClr val="tx1">
                    <a:lumMod val="50000"/>
                    <a:lumOff val="50000"/>
                  </a:schemeClr>
                </a:solidFill>
                <a:latin typeface="方正大黑简体" panose="03000509000000000000" pitchFamily="65" charset="-122"/>
                <a:ea typeface="方正大黑简体" panose="03000509000000000000" pitchFamily="65" charset="-122"/>
              </a:rPr>
              <a:t>PPT</a:t>
            </a:r>
            <a:endParaRPr lang="zh-CN" altLang="en-US" sz="3200" dirty="0">
              <a:solidFill>
                <a:schemeClr val="tx1">
                  <a:lumMod val="50000"/>
                  <a:lumOff val="50000"/>
                </a:schemeClr>
              </a:solidFill>
              <a:latin typeface="方正大黑简体" panose="03000509000000000000" pitchFamily="65" charset="-122"/>
              <a:ea typeface="方正大黑简体" panose="03000509000000000000" pitchFamily="65" charset="-122"/>
            </a:endParaRPr>
          </a:p>
        </p:txBody>
      </p:sp>
      <p:grpSp>
        <p:nvGrpSpPr>
          <p:cNvPr id="24" name="组合 23"/>
          <p:cNvGrpSpPr/>
          <p:nvPr/>
        </p:nvGrpSpPr>
        <p:grpSpPr>
          <a:xfrm>
            <a:off x="8398084" y="3085312"/>
            <a:ext cx="1871663" cy="1612345"/>
            <a:chOff x="8398084" y="3224688"/>
            <a:chExt cx="1871663" cy="1612345"/>
          </a:xfrm>
        </p:grpSpPr>
        <p:sp>
          <p:nvSpPr>
            <p:cNvPr id="25" name="矩形 24">
              <a:hlinkClick r:id="rId8" action="ppaction://hlinksldjump"/>
            </p:cNvPr>
            <p:cNvSpPr/>
            <p:nvPr/>
          </p:nvSpPr>
          <p:spPr>
            <a:xfrm>
              <a:off x="8398084" y="3224688"/>
              <a:ext cx="1871663" cy="16123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8679454" y="3287600"/>
              <a:ext cx="1485901" cy="584775"/>
            </a:xfrm>
            <a:prstGeom prst="rect">
              <a:avLst/>
            </a:prstGeom>
            <a:noFill/>
          </p:spPr>
          <p:txBody>
            <a:bodyPr wrap="square" rtlCol="0">
              <a:spAutoFit/>
            </a:bodyPr>
            <a:lstStyle/>
            <a:p>
              <a:r>
                <a:rPr lang="en-US" altLang="zh-CN" sz="3200" dirty="0">
                  <a:solidFill>
                    <a:srgbClr val="FCFCFC"/>
                  </a:solidFill>
                  <a:latin typeface="Russell Square Std" panose="020C0603020A020F0204" pitchFamily="34" charset="0"/>
                  <a:ea typeface="方正水黑简体" panose="03000509000000000000" pitchFamily="65" charset="-122"/>
                </a:rPr>
                <a:t>Part2</a:t>
              </a:r>
              <a:endParaRPr lang="zh-CN" altLang="en-US" sz="3200" dirty="0">
                <a:solidFill>
                  <a:srgbClr val="FCFCFC"/>
                </a:solidFill>
                <a:latin typeface="Russell Square Std" panose="020C0603020A020F0204" pitchFamily="34" charset="0"/>
                <a:ea typeface="方正水黑简体" panose="03000509000000000000" pitchFamily="65" charset="-122"/>
              </a:endParaRPr>
            </a:p>
          </p:txBody>
        </p:sp>
        <p:sp>
          <p:nvSpPr>
            <p:cNvPr id="27" name="文本框 28"/>
            <p:cNvSpPr txBox="1"/>
            <p:nvPr/>
          </p:nvSpPr>
          <p:spPr>
            <a:xfrm>
              <a:off x="8689465" y="3757994"/>
              <a:ext cx="1211722" cy="707886"/>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单击添加标题内容</a:t>
              </a:r>
            </a:p>
          </p:txBody>
        </p:sp>
      </p:grpSp>
      <p:grpSp>
        <p:nvGrpSpPr>
          <p:cNvPr id="28" name="组合 27"/>
          <p:cNvGrpSpPr/>
          <p:nvPr/>
        </p:nvGrpSpPr>
        <p:grpSpPr>
          <a:xfrm>
            <a:off x="2797610" y="3085085"/>
            <a:ext cx="1871663" cy="1612345"/>
            <a:chOff x="2797610" y="3224461"/>
            <a:chExt cx="1871663" cy="1612345"/>
          </a:xfrm>
        </p:grpSpPr>
        <p:sp>
          <p:nvSpPr>
            <p:cNvPr id="29" name="矩形 28">
              <a:hlinkClick r:id="rId9" action="ppaction://hlinksldjump"/>
            </p:cNvPr>
            <p:cNvSpPr/>
            <p:nvPr/>
          </p:nvSpPr>
          <p:spPr>
            <a:xfrm>
              <a:off x="2797610" y="3224461"/>
              <a:ext cx="1871663" cy="161234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30"/>
            <p:cNvSpPr txBox="1"/>
            <p:nvPr/>
          </p:nvSpPr>
          <p:spPr>
            <a:xfrm>
              <a:off x="3003868" y="3287600"/>
              <a:ext cx="1485901" cy="584775"/>
            </a:xfrm>
            <a:prstGeom prst="rect">
              <a:avLst/>
            </a:prstGeom>
            <a:noFill/>
          </p:spPr>
          <p:txBody>
            <a:bodyPr wrap="square" rtlCol="0">
              <a:spAutoFit/>
            </a:bodyPr>
            <a:lstStyle/>
            <a:p>
              <a:r>
                <a:rPr lang="en-US" altLang="zh-CN" sz="3200" dirty="0">
                  <a:solidFill>
                    <a:srgbClr val="FCFCFC"/>
                  </a:solidFill>
                  <a:latin typeface="Russell Square Std" panose="020C0603020A020F0204" pitchFamily="34" charset="0"/>
                  <a:ea typeface="方正水黑简体" panose="03000509000000000000" pitchFamily="65" charset="-122"/>
                </a:rPr>
                <a:t>Part3</a:t>
              </a:r>
              <a:endParaRPr lang="zh-CN" altLang="en-US" sz="3200" dirty="0">
                <a:solidFill>
                  <a:srgbClr val="FCFCFC"/>
                </a:solidFill>
                <a:latin typeface="Russell Square Std" panose="020C0603020A020F0204" pitchFamily="34" charset="0"/>
                <a:ea typeface="方正水黑简体" panose="03000509000000000000" pitchFamily="65" charset="-122"/>
              </a:endParaRPr>
            </a:p>
          </p:txBody>
        </p:sp>
        <p:sp>
          <p:nvSpPr>
            <p:cNvPr id="31" name="文本框 31"/>
            <p:cNvSpPr txBox="1"/>
            <p:nvPr/>
          </p:nvSpPr>
          <p:spPr>
            <a:xfrm>
              <a:off x="2995080" y="3757994"/>
              <a:ext cx="1217475" cy="707886"/>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单击添加标题内容</a:t>
              </a:r>
            </a:p>
          </p:txBody>
        </p:sp>
      </p:grpSp>
      <p:grpSp>
        <p:nvGrpSpPr>
          <p:cNvPr id="32" name="组合 31"/>
          <p:cNvGrpSpPr/>
          <p:nvPr/>
        </p:nvGrpSpPr>
        <p:grpSpPr>
          <a:xfrm>
            <a:off x="4667367" y="4696975"/>
            <a:ext cx="1871663" cy="1612345"/>
            <a:chOff x="6537125" y="4836351"/>
            <a:chExt cx="1871663" cy="1612345"/>
          </a:xfrm>
        </p:grpSpPr>
        <p:sp>
          <p:nvSpPr>
            <p:cNvPr id="33" name="矩形 32">
              <a:hlinkClick r:id="rId10" action="ppaction://hlinksldjump"/>
            </p:cNvPr>
            <p:cNvSpPr/>
            <p:nvPr/>
          </p:nvSpPr>
          <p:spPr>
            <a:xfrm>
              <a:off x="6537125" y="4836351"/>
              <a:ext cx="1871663" cy="161234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6831003" y="4923268"/>
              <a:ext cx="1485901" cy="584775"/>
            </a:xfrm>
            <a:prstGeom prst="rect">
              <a:avLst/>
            </a:prstGeom>
            <a:noFill/>
          </p:spPr>
          <p:txBody>
            <a:bodyPr wrap="square" rtlCol="0">
              <a:spAutoFit/>
            </a:bodyPr>
            <a:lstStyle/>
            <a:p>
              <a:r>
                <a:rPr lang="en-US" altLang="zh-CN" sz="3200" dirty="0">
                  <a:solidFill>
                    <a:srgbClr val="FCFCFC"/>
                  </a:solidFill>
                  <a:latin typeface="Russell Square Std" panose="020C0603020A020F0204" pitchFamily="34" charset="0"/>
                  <a:ea typeface="方正水黑简体" panose="03000509000000000000" pitchFamily="65" charset="-122"/>
                </a:rPr>
                <a:t>Part4</a:t>
              </a:r>
              <a:endParaRPr lang="zh-CN" altLang="en-US" sz="3200" dirty="0">
                <a:solidFill>
                  <a:srgbClr val="FCFCFC"/>
                </a:solidFill>
                <a:latin typeface="Russell Square Std" panose="020C0603020A020F0204" pitchFamily="34" charset="0"/>
                <a:ea typeface="方正水黑简体" panose="03000509000000000000" pitchFamily="65" charset="-122"/>
              </a:endParaRPr>
            </a:p>
          </p:txBody>
        </p:sp>
        <p:sp>
          <p:nvSpPr>
            <p:cNvPr id="35" name="文本框 34"/>
            <p:cNvSpPr txBox="1"/>
            <p:nvPr/>
          </p:nvSpPr>
          <p:spPr>
            <a:xfrm>
              <a:off x="6874401" y="5440584"/>
              <a:ext cx="1207314" cy="707886"/>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单击添加标题内容</a:t>
              </a:r>
            </a:p>
          </p:txBody>
        </p:sp>
      </p:grpSp>
      <p:cxnSp>
        <p:nvCxnSpPr>
          <p:cNvPr id="36" name="直接连接符 35"/>
          <p:cNvCxnSpPr/>
          <p:nvPr/>
        </p:nvCxnSpPr>
        <p:spPr>
          <a:xfrm>
            <a:off x="5685829" y="3289624"/>
            <a:ext cx="252000"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255956" y="3289624"/>
            <a:ext cx="252000"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096000" y="2907425"/>
            <a:ext cx="0" cy="25200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095999" y="3433682"/>
            <a:ext cx="0" cy="25200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6347733" y="2831233"/>
            <a:ext cx="250032" cy="250032"/>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flipV="1">
            <a:off x="6347435" y="3497984"/>
            <a:ext cx="250032" cy="250032"/>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flipV="1">
            <a:off x="5624983" y="2832424"/>
            <a:ext cx="250032" cy="250032"/>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624007" y="3497984"/>
            <a:ext cx="250032" cy="250032"/>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6898482" y="2425230"/>
            <a:ext cx="66675" cy="6667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898482" y="4101630"/>
            <a:ext cx="66675" cy="6667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218212" y="2425230"/>
            <a:ext cx="66675" cy="6667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5218212" y="4101630"/>
            <a:ext cx="66675" cy="6667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7234665" y="3256286"/>
            <a:ext cx="66675" cy="6667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890659" y="3256286"/>
            <a:ext cx="66675" cy="6667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6062662" y="2084283"/>
            <a:ext cx="66675" cy="6667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062662" y="4428289"/>
            <a:ext cx="66675" cy="6667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4890659" y="2084028"/>
            <a:ext cx="2410681" cy="2410680"/>
            <a:chOff x="4546566" y="2256996"/>
            <a:chExt cx="2410681" cy="2410680"/>
          </a:xfrm>
          <a:solidFill>
            <a:srgbClr val="0070C0"/>
          </a:solidFill>
        </p:grpSpPr>
        <p:sp>
          <p:nvSpPr>
            <p:cNvPr id="53" name="椭圆 52"/>
            <p:cNvSpPr/>
            <p:nvPr/>
          </p:nvSpPr>
          <p:spPr>
            <a:xfrm>
              <a:off x="4546566" y="3428999"/>
              <a:ext cx="66675" cy="66675"/>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874119" y="4271532"/>
              <a:ext cx="66675" cy="66675"/>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53198" y="4271531"/>
              <a:ext cx="66675" cy="66675"/>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718570" y="2256996"/>
              <a:ext cx="66675" cy="66675"/>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5718570" y="4601001"/>
              <a:ext cx="66675" cy="66675"/>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875310" y="2597943"/>
              <a:ext cx="66675" cy="66675"/>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553199" y="2597943"/>
              <a:ext cx="66675" cy="66675"/>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890572" y="3428999"/>
              <a:ext cx="66675" cy="66675"/>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椭圆 60"/>
          <p:cNvSpPr/>
          <p:nvPr/>
        </p:nvSpPr>
        <p:spPr>
          <a:xfrm>
            <a:off x="4924425" y="2118049"/>
            <a:ext cx="2343150" cy="2343150"/>
          </a:xfrm>
          <a:prstGeom prst="ellipse">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95"/>
          <p:cNvSpPr txBox="1"/>
          <p:nvPr/>
        </p:nvSpPr>
        <p:spPr>
          <a:xfrm>
            <a:off x="4425076" y="2788172"/>
            <a:ext cx="4251975" cy="861774"/>
          </a:xfrm>
          <a:prstGeom prst="rect">
            <a:avLst/>
          </a:prstGeom>
          <a:noFill/>
        </p:spPr>
        <p:txBody>
          <a:bodyPr wrap="square" rtlCol="0">
            <a:spAutoFit/>
          </a:bodyPr>
          <a:lstStyle/>
          <a:p>
            <a:pPr fontAlgn="base"/>
            <a:r>
              <a:rPr lang="zh-CN" altLang="en-US" sz="5000" b="1" dirty="0">
                <a:solidFill>
                  <a:srgbClr val="0070C0"/>
                </a:solidFill>
                <a:latin typeface="方正大黑简体" panose="03000509000000000000" pitchFamily="65" charset="-122"/>
                <a:ea typeface="方正大黑简体" panose="03000509000000000000" pitchFamily="65" charset="-122"/>
              </a:rPr>
              <a:t>画册图片展示</a:t>
            </a:r>
          </a:p>
        </p:txBody>
      </p:sp>
      <p:sp>
        <p:nvSpPr>
          <p:cNvPr id="63" name="文本框 96"/>
          <p:cNvSpPr txBox="1"/>
          <p:nvPr/>
        </p:nvSpPr>
        <p:spPr>
          <a:xfrm>
            <a:off x="4418628" y="2787890"/>
            <a:ext cx="4258423" cy="861774"/>
          </a:xfrm>
          <a:prstGeom prst="rect">
            <a:avLst/>
          </a:prstGeom>
          <a:noFill/>
        </p:spPr>
        <p:txBody>
          <a:bodyPr wrap="square" rtlCol="0">
            <a:spAutoFit/>
          </a:bodyPr>
          <a:lstStyle/>
          <a:p>
            <a:r>
              <a:rPr lang="zh-CN" altLang="en-US" sz="5000" b="1" dirty="0">
                <a:solidFill>
                  <a:srgbClr val="0070C0"/>
                </a:solidFill>
                <a:latin typeface="方正大黑简体" panose="03000509000000000000" pitchFamily="65" charset="-122"/>
                <a:ea typeface="方正大黑简体" panose="03000509000000000000" pitchFamily="65" charset="-122"/>
              </a:rPr>
              <a:t>画册图片展示</a:t>
            </a:r>
          </a:p>
        </p:txBody>
      </p:sp>
      <p:sp>
        <p:nvSpPr>
          <p:cNvPr id="65" name="TextBox 64"/>
          <p:cNvSpPr txBox="1"/>
          <p:nvPr/>
        </p:nvSpPr>
        <p:spPr>
          <a:xfrm>
            <a:off x="6691404" y="4783892"/>
            <a:ext cx="3582827" cy="1477328"/>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1800"/>
              </a:lnSpc>
            </a:pPr>
            <a:r>
              <a:rPr lang="zh-CN" altLang="zh-CN" sz="1200" dirty="0">
                <a:solidFill>
                  <a:schemeClr val="tx1"/>
                </a:solidFill>
              </a:rPr>
              <a:t>公司自成立以来，以“策略先行，经营致胜，管理为本”的商业推广理念，一步一个脚印发展成为东莞同类企业中经营范围最广、在行业内颇具影响力的企业。公司自成立以来，以“策略先行，经营致胜，管理为本”的商业推广理念，整合行业资源，开创多元发展格局</a:t>
            </a:r>
            <a:endParaRPr lang="zh-CN" altLang="en-US" sz="1200" dirty="0">
              <a:solidFill>
                <a:schemeClr val="tx1"/>
              </a:solidFill>
            </a:endParaRPr>
          </a:p>
        </p:txBody>
      </p:sp>
    </p:spTree>
    <p:extLst>
      <p:ext uri="{BB962C8B-B14F-4D97-AF65-F5344CB8AC3E}">
        <p14:creationId xmlns:p14="http://schemas.microsoft.com/office/powerpoint/2010/main" val="313543108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anim calcmode="lin" valueType="num">
                                      <p:cBhvr>
                                        <p:cTn id="10" dur="500" fill="hold"/>
                                        <p:tgtEl>
                                          <p:spTgt spid="38"/>
                                        </p:tgtEl>
                                        <p:attrNameLst>
                                          <p:attrName>ppt_x</p:attrName>
                                        </p:attrNameLst>
                                      </p:cBhvr>
                                      <p:tavLst>
                                        <p:tav tm="0">
                                          <p:val>
                                            <p:fltVal val="0.5"/>
                                          </p:val>
                                        </p:tav>
                                        <p:tav tm="100000">
                                          <p:val>
                                            <p:strVal val="#ppt_x"/>
                                          </p:val>
                                        </p:tav>
                                      </p:tavLst>
                                    </p:anim>
                                    <p:anim calcmode="lin" valueType="num">
                                      <p:cBhvr>
                                        <p:cTn id="11" dur="500" fill="hold"/>
                                        <p:tgtEl>
                                          <p:spTgt spid="38"/>
                                        </p:tgtEl>
                                        <p:attrNameLst>
                                          <p:attrName>ppt_y</p:attrName>
                                        </p:attrNameLst>
                                      </p:cBhvr>
                                      <p:tavLst>
                                        <p:tav tm="0">
                                          <p:val>
                                            <p:fltVal val="0.5"/>
                                          </p:val>
                                        </p:tav>
                                        <p:tav tm="100000">
                                          <p:val>
                                            <p:strVal val="#ppt_y"/>
                                          </p:val>
                                        </p:tav>
                                      </p:tavLst>
                                    </p:anim>
                                  </p:childTnLst>
                                </p:cTn>
                              </p:par>
                              <p:par>
                                <p:cTn id="12" presetID="42" presetClass="path" presetSubtype="0" accel="50000" decel="50000" fill="hold" nodeType="withEffect">
                                  <p:stCondLst>
                                    <p:cond delay="200"/>
                                  </p:stCondLst>
                                  <p:childTnLst>
                                    <p:animMotion origin="layout" path="M 0 0 L 0 -0.11667 " pathEditMode="relative" rAng="0" ptsTypes="AA">
                                      <p:cBhvr>
                                        <p:cTn id="13" dur="500" fill="hold"/>
                                        <p:tgtEl>
                                          <p:spTgt spid="38"/>
                                        </p:tgtEl>
                                        <p:attrNameLst>
                                          <p:attrName>ppt_x</p:attrName>
                                          <p:attrName>ppt_y</p:attrName>
                                        </p:attrNameLst>
                                      </p:cBhvr>
                                      <p:rCtr x="0" y="-5833"/>
                                    </p:animMotion>
                                  </p:childTnLst>
                                </p:cTn>
                              </p:par>
                              <p:par>
                                <p:cTn id="14" presetID="10" presetClass="exit" presetSubtype="0" fill="hold" nodeType="withEffect">
                                  <p:stCondLst>
                                    <p:cond delay="500"/>
                                  </p:stCondLst>
                                  <p:childTnLst>
                                    <p:animEffect transition="out" filter="fade">
                                      <p:cBhvr>
                                        <p:cTn id="15" dur="500"/>
                                        <p:tgtEl>
                                          <p:spTgt spid="38"/>
                                        </p:tgtEl>
                                      </p:cBhvr>
                                    </p:animEffect>
                                    <p:set>
                                      <p:cBhvr>
                                        <p:cTn id="16" dur="1" fill="hold">
                                          <p:stCondLst>
                                            <p:cond delay="499"/>
                                          </p:stCondLst>
                                        </p:cTn>
                                        <p:tgtEl>
                                          <p:spTgt spid="38"/>
                                        </p:tgtEl>
                                        <p:attrNameLst>
                                          <p:attrName>style.visibility</p:attrName>
                                        </p:attrNameLst>
                                      </p:cBhvr>
                                      <p:to>
                                        <p:strVal val="hidden"/>
                                      </p:to>
                                    </p:set>
                                  </p:childTnLst>
                                </p:cTn>
                              </p:par>
                              <p:par>
                                <p:cTn id="17" presetID="53" presetClass="entr" presetSubtype="528"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anim calcmode="lin" valueType="num">
                                      <p:cBhvr>
                                        <p:cTn id="22" dur="500" fill="hold"/>
                                        <p:tgtEl>
                                          <p:spTgt spid="37"/>
                                        </p:tgtEl>
                                        <p:attrNameLst>
                                          <p:attrName>ppt_x</p:attrName>
                                        </p:attrNameLst>
                                      </p:cBhvr>
                                      <p:tavLst>
                                        <p:tav tm="0">
                                          <p:val>
                                            <p:fltVal val="0.5"/>
                                          </p:val>
                                        </p:tav>
                                        <p:tav tm="100000">
                                          <p:val>
                                            <p:strVal val="#ppt_x"/>
                                          </p:val>
                                        </p:tav>
                                      </p:tavLst>
                                    </p:anim>
                                    <p:anim calcmode="lin" valueType="num">
                                      <p:cBhvr>
                                        <p:cTn id="23" dur="500" fill="hold"/>
                                        <p:tgtEl>
                                          <p:spTgt spid="37"/>
                                        </p:tgtEl>
                                        <p:attrNameLst>
                                          <p:attrName>ppt_y</p:attrName>
                                        </p:attrNameLst>
                                      </p:cBhvr>
                                      <p:tavLst>
                                        <p:tav tm="0">
                                          <p:val>
                                            <p:fltVal val="0.5"/>
                                          </p:val>
                                        </p:tav>
                                        <p:tav tm="100000">
                                          <p:val>
                                            <p:strVal val="#ppt_y"/>
                                          </p:val>
                                        </p:tav>
                                      </p:tavLst>
                                    </p:anim>
                                  </p:childTnLst>
                                </p:cTn>
                              </p:par>
                              <p:par>
                                <p:cTn id="24" presetID="42" presetClass="path" presetSubtype="0" accel="50000" decel="50000" fill="hold" nodeType="withEffect">
                                  <p:stCondLst>
                                    <p:cond delay="200"/>
                                  </p:stCondLst>
                                  <p:childTnLst>
                                    <p:animMotion origin="layout" path="M 0.00299 0 L 0.0789 0 " pathEditMode="relative" rAng="0" ptsTypes="AA">
                                      <p:cBhvr>
                                        <p:cTn id="25" dur="500" fill="hold"/>
                                        <p:tgtEl>
                                          <p:spTgt spid="37"/>
                                        </p:tgtEl>
                                        <p:attrNameLst>
                                          <p:attrName>ppt_x</p:attrName>
                                          <p:attrName>ppt_y</p:attrName>
                                        </p:attrNameLst>
                                      </p:cBhvr>
                                      <p:rCtr x="3789" y="0"/>
                                    </p:animMotion>
                                  </p:childTnLst>
                                </p:cTn>
                              </p:par>
                              <p:par>
                                <p:cTn id="26" presetID="10" presetClass="exit" presetSubtype="0" fill="hold" nodeType="withEffect">
                                  <p:stCondLst>
                                    <p:cond delay="500"/>
                                  </p:stCondLst>
                                  <p:childTnLst>
                                    <p:animEffect transition="out" filter="fade">
                                      <p:cBhvr>
                                        <p:cTn id="27" dur="500"/>
                                        <p:tgtEl>
                                          <p:spTgt spid="37"/>
                                        </p:tgtEl>
                                      </p:cBhvr>
                                    </p:animEffect>
                                    <p:set>
                                      <p:cBhvr>
                                        <p:cTn id="28" dur="1" fill="hold">
                                          <p:stCondLst>
                                            <p:cond delay="499"/>
                                          </p:stCondLst>
                                        </p:cTn>
                                        <p:tgtEl>
                                          <p:spTgt spid="37"/>
                                        </p:tgtEl>
                                        <p:attrNameLst>
                                          <p:attrName>style.visibility</p:attrName>
                                        </p:attrNameLst>
                                      </p:cBhvr>
                                      <p:to>
                                        <p:strVal val="hidden"/>
                                      </p:to>
                                    </p:set>
                                  </p:childTnLst>
                                </p:cTn>
                              </p:par>
                              <p:par>
                                <p:cTn id="29" presetID="53" presetClass="entr" presetSubtype="528"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anim calcmode="lin" valueType="num">
                                      <p:cBhvr>
                                        <p:cTn id="34" dur="500" fill="hold"/>
                                        <p:tgtEl>
                                          <p:spTgt spid="39"/>
                                        </p:tgtEl>
                                        <p:attrNameLst>
                                          <p:attrName>ppt_x</p:attrName>
                                        </p:attrNameLst>
                                      </p:cBhvr>
                                      <p:tavLst>
                                        <p:tav tm="0">
                                          <p:val>
                                            <p:fltVal val="0.5"/>
                                          </p:val>
                                        </p:tav>
                                        <p:tav tm="100000">
                                          <p:val>
                                            <p:strVal val="#ppt_x"/>
                                          </p:val>
                                        </p:tav>
                                      </p:tavLst>
                                    </p:anim>
                                    <p:anim calcmode="lin" valueType="num">
                                      <p:cBhvr>
                                        <p:cTn id="35" dur="500" fill="hold"/>
                                        <p:tgtEl>
                                          <p:spTgt spid="39"/>
                                        </p:tgtEl>
                                        <p:attrNameLst>
                                          <p:attrName>ppt_y</p:attrName>
                                        </p:attrNameLst>
                                      </p:cBhvr>
                                      <p:tavLst>
                                        <p:tav tm="0">
                                          <p:val>
                                            <p:fltVal val="0.5"/>
                                          </p:val>
                                        </p:tav>
                                        <p:tav tm="100000">
                                          <p:val>
                                            <p:strVal val="#ppt_y"/>
                                          </p:val>
                                        </p:tav>
                                      </p:tavLst>
                                    </p:anim>
                                  </p:childTnLst>
                                </p:cTn>
                              </p:par>
                              <p:par>
                                <p:cTn id="36" presetID="42" presetClass="path" presetSubtype="0" accel="50000" decel="50000" fill="hold" nodeType="withEffect">
                                  <p:stCondLst>
                                    <p:cond delay="200"/>
                                  </p:stCondLst>
                                  <p:childTnLst>
                                    <p:animMotion origin="layout" path="M 0 -1.85185E-6 L 0 0.11644 " pathEditMode="relative" rAng="0" ptsTypes="AA">
                                      <p:cBhvr>
                                        <p:cTn id="37" dur="500" fill="hold"/>
                                        <p:tgtEl>
                                          <p:spTgt spid="39"/>
                                        </p:tgtEl>
                                        <p:attrNameLst>
                                          <p:attrName>ppt_x</p:attrName>
                                          <p:attrName>ppt_y</p:attrName>
                                        </p:attrNameLst>
                                      </p:cBhvr>
                                      <p:rCtr x="0" y="5810"/>
                                    </p:animMotion>
                                  </p:childTnLst>
                                </p:cTn>
                              </p:par>
                              <p:par>
                                <p:cTn id="38" presetID="10" presetClass="exit" presetSubtype="0" fill="hold" nodeType="withEffect">
                                  <p:stCondLst>
                                    <p:cond delay="500"/>
                                  </p:stCondLst>
                                  <p:childTnLst>
                                    <p:animEffect transition="out" filter="fade">
                                      <p:cBhvr>
                                        <p:cTn id="39" dur="500"/>
                                        <p:tgtEl>
                                          <p:spTgt spid="39"/>
                                        </p:tgtEl>
                                      </p:cBhvr>
                                    </p:animEffect>
                                    <p:set>
                                      <p:cBhvr>
                                        <p:cTn id="40" dur="1" fill="hold">
                                          <p:stCondLst>
                                            <p:cond delay="499"/>
                                          </p:stCondLst>
                                        </p:cTn>
                                        <p:tgtEl>
                                          <p:spTgt spid="39"/>
                                        </p:tgtEl>
                                        <p:attrNameLst>
                                          <p:attrName>style.visibility</p:attrName>
                                        </p:attrNameLst>
                                      </p:cBhvr>
                                      <p:to>
                                        <p:strVal val="hidden"/>
                                      </p:to>
                                    </p:set>
                                  </p:childTnLst>
                                </p:cTn>
                              </p:par>
                              <p:par>
                                <p:cTn id="41" presetID="53" presetClass="entr" presetSubtype="528" fill="hold"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anim calcmode="lin" valueType="num">
                                      <p:cBhvr>
                                        <p:cTn id="46" dur="500" fill="hold"/>
                                        <p:tgtEl>
                                          <p:spTgt spid="36"/>
                                        </p:tgtEl>
                                        <p:attrNameLst>
                                          <p:attrName>ppt_x</p:attrName>
                                        </p:attrNameLst>
                                      </p:cBhvr>
                                      <p:tavLst>
                                        <p:tav tm="0">
                                          <p:val>
                                            <p:fltVal val="0.5"/>
                                          </p:val>
                                        </p:tav>
                                        <p:tav tm="100000">
                                          <p:val>
                                            <p:strVal val="#ppt_x"/>
                                          </p:val>
                                        </p:tav>
                                      </p:tavLst>
                                    </p:anim>
                                    <p:anim calcmode="lin" valueType="num">
                                      <p:cBhvr>
                                        <p:cTn id="47" dur="500" fill="hold"/>
                                        <p:tgtEl>
                                          <p:spTgt spid="36"/>
                                        </p:tgtEl>
                                        <p:attrNameLst>
                                          <p:attrName>ppt_y</p:attrName>
                                        </p:attrNameLst>
                                      </p:cBhvr>
                                      <p:tavLst>
                                        <p:tav tm="0">
                                          <p:val>
                                            <p:fltVal val="0.5"/>
                                          </p:val>
                                        </p:tav>
                                        <p:tav tm="100000">
                                          <p:val>
                                            <p:strVal val="#ppt_y"/>
                                          </p:val>
                                        </p:tav>
                                      </p:tavLst>
                                    </p:anim>
                                  </p:childTnLst>
                                </p:cTn>
                              </p:par>
                              <p:par>
                                <p:cTn id="48" presetID="42" presetClass="path" presetSubtype="0" accel="50000" decel="50000" fill="hold" nodeType="withEffect">
                                  <p:stCondLst>
                                    <p:cond delay="200"/>
                                  </p:stCondLst>
                                  <p:childTnLst>
                                    <p:animMotion origin="layout" path="M -2.70833E-6 0 L -0.06341 0 " pathEditMode="relative" rAng="0" ptsTypes="AA">
                                      <p:cBhvr>
                                        <p:cTn id="49" dur="500" fill="hold"/>
                                        <p:tgtEl>
                                          <p:spTgt spid="36"/>
                                        </p:tgtEl>
                                        <p:attrNameLst>
                                          <p:attrName>ppt_x</p:attrName>
                                          <p:attrName>ppt_y</p:attrName>
                                        </p:attrNameLst>
                                      </p:cBhvr>
                                      <p:rCtr x="-3177" y="0"/>
                                    </p:animMotion>
                                  </p:childTnLst>
                                </p:cTn>
                              </p:par>
                              <p:par>
                                <p:cTn id="50" presetID="10" presetClass="exit" presetSubtype="0" fill="hold" nodeType="withEffect">
                                  <p:stCondLst>
                                    <p:cond delay="500"/>
                                  </p:stCondLst>
                                  <p:childTnLst>
                                    <p:animEffect transition="out" filter="fade">
                                      <p:cBhvr>
                                        <p:cTn id="51" dur="500"/>
                                        <p:tgtEl>
                                          <p:spTgt spid="36"/>
                                        </p:tgtEl>
                                      </p:cBhvr>
                                    </p:animEffect>
                                    <p:set>
                                      <p:cBhvr>
                                        <p:cTn id="52" dur="1" fill="hold">
                                          <p:stCondLst>
                                            <p:cond delay="499"/>
                                          </p:stCondLst>
                                        </p:cTn>
                                        <p:tgtEl>
                                          <p:spTgt spid="36"/>
                                        </p:tgtEl>
                                        <p:attrNameLst>
                                          <p:attrName>style.visibility</p:attrName>
                                        </p:attrNameLst>
                                      </p:cBhvr>
                                      <p:to>
                                        <p:strVal val="hidden"/>
                                      </p:to>
                                    </p:set>
                                  </p:childTnLst>
                                </p:cTn>
                              </p:par>
                              <p:par>
                                <p:cTn id="53" presetID="53" presetClass="entr" presetSubtype="528" fill="hold" nodeType="with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Effect transition="in" filter="fade">
                                      <p:cBhvr>
                                        <p:cTn id="57" dur="500"/>
                                        <p:tgtEl>
                                          <p:spTgt spid="40"/>
                                        </p:tgtEl>
                                      </p:cBhvr>
                                    </p:animEffect>
                                    <p:anim calcmode="lin" valueType="num">
                                      <p:cBhvr>
                                        <p:cTn id="58" dur="500" fill="hold"/>
                                        <p:tgtEl>
                                          <p:spTgt spid="40"/>
                                        </p:tgtEl>
                                        <p:attrNameLst>
                                          <p:attrName>ppt_x</p:attrName>
                                        </p:attrNameLst>
                                      </p:cBhvr>
                                      <p:tavLst>
                                        <p:tav tm="0">
                                          <p:val>
                                            <p:fltVal val="0.5"/>
                                          </p:val>
                                        </p:tav>
                                        <p:tav tm="100000">
                                          <p:val>
                                            <p:strVal val="#ppt_x"/>
                                          </p:val>
                                        </p:tav>
                                      </p:tavLst>
                                    </p:anim>
                                    <p:anim calcmode="lin" valueType="num">
                                      <p:cBhvr>
                                        <p:cTn id="59" dur="500" fill="hold"/>
                                        <p:tgtEl>
                                          <p:spTgt spid="40"/>
                                        </p:tgtEl>
                                        <p:attrNameLst>
                                          <p:attrName>ppt_y</p:attrName>
                                        </p:attrNameLst>
                                      </p:cBhvr>
                                      <p:tavLst>
                                        <p:tav tm="0">
                                          <p:val>
                                            <p:fltVal val="0.5"/>
                                          </p:val>
                                        </p:tav>
                                        <p:tav tm="100000">
                                          <p:val>
                                            <p:strVal val="#ppt_y"/>
                                          </p:val>
                                        </p:tav>
                                      </p:tavLst>
                                    </p:anim>
                                  </p:childTnLst>
                                </p:cTn>
                              </p:par>
                              <p:par>
                                <p:cTn id="60" presetID="42" presetClass="path" presetSubtype="0" accel="50000" decel="50000" fill="hold" nodeType="withEffect">
                                  <p:stCondLst>
                                    <p:cond delay="200"/>
                                  </p:stCondLst>
                                  <p:childTnLst>
                                    <p:animMotion origin="layout" path="M 6.25E-7 1.11111E-6 L 0.03164 -0.06158 " pathEditMode="relative" rAng="0" ptsTypes="AA">
                                      <p:cBhvr>
                                        <p:cTn id="61" dur="500" fill="hold"/>
                                        <p:tgtEl>
                                          <p:spTgt spid="40"/>
                                        </p:tgtEl>
                                        <p:attrNameLst>
                                          <p:attrName>ppt_x</p:attrName>
                                          <p:attrName>ppt_y</p:attrName>
                                        </p:attrNameLst>
                                      </p:cBhvr>
                                      <p:rCtr x="1576" y="-3079"/>
                                    </p:animMotion>
                                  </p:childTnLst>
                                </p:cTn>
                              </p:par>
                              <p:par>
                                <p:cTn id="62" presetID="10" presetClass="exit" presetSubtype="0" fill="hold" nodeType="withEffect">
                                  <p:stCondLst>
                                    <p:cond delay="500"/>
                                  </p:stCondLst>
                                  <p:childTnLst>
                                    <p:animEffect transition="out" filter="fade">
                                      <p:cBhvr>
                                        <p:cTn id="63" dur="500"/>
                                        <p:tgtEl>
                                          <p:spTgt spid="40"/>
                                        </p:tgtEl>
                                      </p:cBhvr>
                                    </p:animEffect>
                                    <p:set>
                                      <p:cBhvr>
                                        <p:cTn id="64" dur="1" fill="hold">
                                          <p:stCondLst>
                                            <p:cond delay="499"/>
                                          </p:stCondLst>
                                        </p:cTn>
                                        <p:tgtEl>
                                          <p:spTgt spid="40"/>
                                        </p:tgtEl>
                                        <p:attrNameLst>
                                          <p:attrName>style.visibility</p:attrName>
                                        </p:attrNameLst>
                                      </p:cBhvr>
                                      <p:to>
                                        <p:strVal val="hidden"/>
                                      </p:to>
                                    </p:set>
                                  </p:childTnLst>
                                </p:cTn>
                              </p:par>
                              <p:par>
                                <p:cTn id="65" presetID="53" presetClass="entr" presetSubtype="528" fill="hold" nodeType="with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anim calcmode="lin" valueType="num">
                                      <p:cBhvr>
                                        <p:cTn id="70" dur="500" fill="hold"/>
                                        <p:tgtEl>
                                          <p:spTgt spid="41"/>
                                        </p:tgtEl>
                                        <p:attrNameLst>
                                          <p:attrName>ppt_x</p:attrName>
                                        </p:attrNameLst>
                                      </p:cBhvr>
                                      <p:tavLst>
                                        <p:tav tm="0">
                                          <p:val>
                                            <p:fltVal val="0.5"/>
                                          </p:val>
                                        </p:tav>
                                        <p:tav tm="100000">
                                          <p:val>
                                            <p:strVal val="#ppt_x"/>
                                          </p:val>
                                        </p:tav>
                                      </p:tavLst>
                                    </p:anim>
                                    <p:anim calcmode="lin" valueType="num">
                                      <p:cBhvr>
                                        <p:cTn id="71" dur="500" fill="hold"/>
                                        <p:tgtEl>
                                          <p:spTgt spid="41"/>
                                        </p:tgtEl>
                                        <p:attrNameLst>
                                          <p:attrName>ppt_y</p:attrName>
                                        </p:attrNameLst>
                                      </p:cBhvr>
                                      <p:tavLst>
                                        <p:tav tm="0">
                                          <p:val>
                                            <p:fltVal val="0.5"/>
                                          </p:val>
                                        </p:tav>
                                        <p:tav tm="100000">
                                          <p:val>
                                            <p:strVal val="#ppt_y"/>
                                          </p:val>
                                        </p:tav>
                                      </p:tavLst>
                                    </p:anim>
                                  </p:childTnLst>
                                </p:cTn>
                              </p:par>
                              <p:par>
                                <p:cTn id="72" presetID="42" presetClass="path" presetSubtype="0" accel="50000" decel="50000" fill="hold" nodeType="withEffect">
                                  <p:stCondLst>
                                    <p:cond delay="200"/>
                                  </p:stCondLst>
                                  <p:childTnLst>
                                    <p:animMotion origin="layout" path="M 6.25E-7 -1.11111E-6 L 0.03203 0.0669 " pathEditMode="relative" rAng="0" ptsTypes="AA">
                                      <p:cBhvr>
                                        <p:cTn id="73" dur="500" fill="hold"/>
                                        <p:tgtEl>
                                          <p:spTgt spid="41"/>
                                        </p:tgtEl>
                                        <p:attrNameLst>
                                          <p:attrName>ppt_x</p:attrName>
                                          <p:attrName>ppt_y</p:attrName>
                                        </p:attrNameLst>
                                      </p:cBhvr>
                                      <p:rCtr x="1602" y="3333"/>
                                    </p:animMotion>
                                  </p:childTnLst>
                                </p:cTn>
                              </p:par>
                              <p:par>
                                <p:cTn id="74" presetID="10" presetClass="exit" presetSubtype="0" fill="hold" nodeType="withEffect">
                                  <p:stCondLst>
                                    <p:cond delay="500"/>
                                  </p:stCondLst>
                                  <p:childTnLst>
                                    <p:animEffect transition="out" filter="fade">
                                      <p:cBhvr>
                                        <p:cTn id="75" dur="500"/>
                                        <p:tgtEl>
                                          <p:spTgt spid="41"/>
                                        </p:tgtEl>
                                      </p:cBhvr>
                                    </p:animEffect>
                                    <p:set>
                                      <p:cBhvr>
                                        <p:cTn id="76" dur="1" fill="hold">
                                          <p:stCondLst>
                                            <p:cond delay="499"/>
                                          </p:stCondLst>
                                        </p:cTn>
                                        <p:tgtEl>
                                          <p:spTgt spid="41"/>
                                        </p:tgtEl>
                                        <p:attrNameLst>
                                          <p:attrName>style.visibility</p:attrName>
                                        </p:attrNameLst>
                                      </p:cBhvr>
                                      <p:to>
                                        <p:strVal val="hidden"/>
                                      </p:to>
                                    </p:set>
                                  </p:childTnLst>
                                </p:cTn>
                              </p:par>
                              <p:par>
                                <p:cTn id="77" presetID="53" presetClass="entr" presetSubtype="528" fill="hold" nodeType="with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p:cTn id="79" dur="500" fill="hold"/>
                                        <p:tgtEl>
                                          <p:spTgt spid="43"/>
                                        </p:tgtEl>
                                        <p:attrNameLst>
                                          <p:attrName>ppt_w</p:attrName>
                                        </p:attrNameLst>
                                      </p:cBhvr>
                                      <p:tavLst>
                                        <p:tav tm="0">
                                          <p:val>
                                            <p:fltVal val="0"/>
                                          </p:val>
                                        </p:tav>
                                        <p:tav tm="100000">
                                          <p:val>
                                            <p:strVal val="#ppt_w"/>
                                          </p:val>
                                        </p:tav>
                                      </p:tavLst>
                                    </p:anim>
                                    <p:anim calcmode="lin" valueType="num">
                                      <p:cBhvr>
                                        <p:cTn id="80" dur="500" fill="hold"/>
                                        <p:tgtEl>
                                          <p:spTgt spid="43"/>
                                        </p:tgtEl>
                                        <p:attrNameLst>
                                          <p:attrName>ppt_h</p:attrName>
                                        </p:attrNameLst>
                                      </p:cBhvr>
                                      <p:tavLst>
                                        <p:tav tm="0">
                                          <p:val>
                                            <p:fltVal val="0"/>
                                          </p:val>
                                        </p:tav>
                                        <p:tav tm="100000">
                                          <p:val>
                                            <p:strVal val="#ppt_h"/>
                                          </p:val>
                                        </p:tav>
                                      </p:tavLst>
                                    </p:anim>
                                    <p:animEffect transition="in" filter="fade">
                                      <p:cBhvr>
                                        <p:cTn id="81" dur="500"/>
                                        <p:tgtEl>
                                          <p:spTgt spid="43"/>
                                        </p:tgtEl>
                                      </p:cBhvr>
                                    </p:animEffect>
                                    <p:anim calcmode="lin" valueType="num">
                                      <p:cBhvr>
                                        <p:cTn id="82" dur="500" fill="hold"/>
                                        <p:tgtEl>
                                          <p:spTgt spid="43"/>
                                        </p:tgtEl>
                                        <p:attrNameLst>
                                          <p:attrName>ppt_x</p:attrName>
                                        </p:attrNameLst>
                                      </p:cBhvr>
                                      <p:tavLst>
                                        <p:tav tm="0">
                                          <p:val>
                                            <p:fltVal val="0.5"/>
                                          </p:val>
                                        </p:tav>
                                        <p:tav tm="100000">
                                          <p:val>
                                            <p:strVal val="#ppt_x"/>
                                          </p:val>
                                        </p:tav>
                                      </p:tavLst>
                                    </p:anim>
                                    <p:anim calcmode="lin" valueType="num">
                                      <p:cBhvr>
                                        <p:cTn id="83" dur="500" fill="hold"/>
                                        <p:tgtEl>
                                          <p:spTgt spid="43"/>
                                        </p:tgtEl>
                                        <p:attrNameLst>
                                          <p:attrName>ppt_y</p:attrName>
                                        </p:attrNameLst>
                                      </p:cBhvr>
                                      <p:tavLst>
                                        <p:tav tm="0">
                                          <p:val>
                                            <p:fltVal val="0.5"/>
                                          </p:val>
                                        </p:tav>
                                        <p:tav tm="100000">
                                          <p:val>
                                            <p:strVal val="#ppt_y"/>
                                          </p:val>
                                        </p:tav>
                                      </p:tavLst>
                                    </p:anim>
                                  </p:childTnLst>
                                </p:cTn>
                              </p:par>
                              <p:par>
                                <p:cTn id="84" presetID="42" presetClass="path" presetSubtype="0" accel="50000" decel="50000" fill="hold" nodeType="withEffect">
                                  <p:stCondLst>
                                    <p:cond delay="200"/>
                                  </p:stCondLst>
                                  <p:childTnLst>
                                    <p:animMotion origin="layout" path="M -4.375E-6 -1.11111E-6 L -0.03268 0.0669 " pathEditMode="relative" rAng="0" ptsTypes="AA">
                                      <p:cBhvr>
                                        <p:cTn id="85" dur="500" fill="hold"/>
                                        <p:tgtEl>
                                          <p:spTgt spid="43"/>
                                        </p:tgtEl>
                                        <p:attrNameLst>
                                          <p:attrName>ppt_x</p:attrName>
                                          <p:attrName>ppt_y</p:attrName>
                                        </p:attrNameLst>
                                      </p:cBhvr>
                                      <p:rCtr x="-1641" y="3333"/>
                                    </p:animMotion>
                                  </p:childTnLst>
                                </p:cTn>
                              </p:par>
                              <p:par>
                                <p:cTn id="86" presetID="10" presetClass="exit" presetSubtype="0" fill="hold" nodeType="withEffect">
                                  <p:stCondLst>
                                    <p:cond delay="500"/>
                                  </p:stCondLst>
                                  <p:childTnLst>
                                    <p:animEffect transition="out" filter="fade">
                                      <p:cBhvr>
                                        <p:cTn id="87" dur="500"/>
                                        <p:tgtEl>
                                          <p:spTgt spid="43"/>
                                        </p:tgtEl>
                                      </p:cBhvr>
                                    </p:animEffect>
                                    <p:set>
                                      <p:cBhvr>
                                        <p:cTn id="88" dur="1" fill="hold">
                                          <p:stCondLst>
                                            <p:cond delay="499"/>
                                          </p:stCondLst>
                                        </p:cTn>
                                        <p:tgtEl>
                                          <p:spTgt spid="43"/>
                                        </p:tgtEl>
                                        <p:attrNameLst>
                                          <p:attrName>style.visibility</p:attrName>
                                        </p:attrNameLst>
                                      </p:cBhvr>
                                      <p:to>
                                        <p:strVal val="hidden"/>
                                      </p:to>
                                    </p:set>
                                  </p:childTnLst>
                                </p:cTn>
                              </p:par>
                              <p:par>
                                <p:cTn id="89" presetID="53" presetClass="entr" presetSubtype="528" fill="hold" nodeType="withEffect">
                                  <p:stCondLst>
                                    <p:cond delay="0"/>
                                  </p:stCondLst>
                                  <p:childTnLst>
                                    <p:set>
                                      <p:cBhvr>
                                        <p:cTn id="90" dur="1" fill="hold">
                                          <p:stCondLst>
                                            <p:cond delay="0"/>
                                          </p:stCondLst>
                                        </p:cTn>
                                        <p:tgtEl>
                                          <p:spTgt spid="42"/>
                                        </p:tgtEl>
                                        <p:attrNameLst>
                                          <p:attrName>style.visibility</p:attrName>
                                        </p:attrNameLst>
                                      </p:cBhvr>
                                      <p:to>
                                        <p:strVal val="visible"/>
                                      </p:to>
                                    </p:set>
                                    <p:anim calcmode="lin" valueType="num">
                                      <p:cBhvr>
                                        <p:cTn id="91" dur="500" fill="hold"/>
                                        <p:tgtEl>
                                          <p:spTgt spid="42"/>
                                        </p:tgtEl>
                                        <p:attrNameLst>
                                          <p:attrName>ppt_w</p:attrName>
                                        </p:attrNameLst>
                                      </p:cBhvr>
                                      <p:tavLst>
                                        <p:tav tm="0">
                                          <p:val>
                                            <p:fltVal val="0"/>
                                          </p:val>
                                        </p:tav>
                                        <p:tav tm="100000">
                                          <p:val>
                                            <p:strVal val="#ppt_w"/>
                                          </p:val>
                                        </p:tav>
                                      </p:tavLst>
                                    </p:anim>
                                    <p:anim calcmode="lin" valueType="num">
                                      <p:cBhvr>
                                        <p:cTn id="92" dur="500" fill="hold"/>
                                        <p:tgtEl>
                                          <p:spTgt spid="42"/>
                                        </p:tgtEl>
                                        <p:attrNameLst>
                                          <p:attrName>ppt_h</p:attrName>
                                        </p:attrNameLst>
                                      </p:cBhvr>
                                      <p:tavLst>
                                        <p:tav tm="0">
                                          <p:val>
                                            <p:fltVal val="0"/>
                                          </p:val>
                                        </p:tav>
                                        <p:tav tm="100000">
                                          <p:val>
                                            <p:strVal val="#ppt_h"/>
                                          </p:val>
                                        </p:tav>
                                      </p:tavLst>
                                    </p:anim>
                                    <p:animEffect transition="in" filter="fade">
                                      <p:cBhvr>
                                        <p:cTn id="93" dur="500"/>
                                        <p:tgtEl>
                                          <p:spTgt spid="42"/>
                                        </p:tgtEl>
                                      </p:cBhvr>
                                    </p:animEffect>
                                    <p:anim calcmode="lin" valueType="num">
                                      <p:cBhvr>
                                        <p:cTn id="94" dur="500" fill="hold"/>
                                        <p:tgtEl>
                                          <p:spTgt spid="42"/>
                                        </p:tgtEl>
                                        <p:attrNameLst>
                                          <p:attrName>ppt_x</p:attrName>
                                        </p:attrNameLst>
                                      </p:cBhvr>
                                      <p:tavLst>
                                        <p:tav tm="0">
                                          <p:val>
                                            <p:fltVal val="0.5"/>
                                          </p:val>
                                        </p:tav>
                                        <p:tav tm="100000">
                                          <p:val>
                                            <p:strVal val="#ppt_x"/>
                                          </p:val>
                                        </p:tav>
                                      </p:tavLst>
                                    </p:anim>
                                    <p:anim calcmode="lin" valueType="num">
                                      <p:cBhvr>
                                        <p:cTn id="95" dur="500" fill="hold"/>
                                        <p:tgtEl>
                                          <p:spTgt spid="42"/>
                                        </p:tgtEl>
                                        <p:attrNameLst>
                                          <p:attrName>ppt_y</p:attrName>
                                        </p:attrNameLst>
                                      </p:cBhvr>
                                      <p:tavLst>
                                        <p:tav tm="0">
                                          <p:val>
                                            <p:fltVal val="0.5"/>
                                          </p:val>
                                        </p:tav>
                                        <p:tav tm="100000">
                                          <p:val>
                                            <p:strVal val="#ppt_y"/>
                                          </p:val>
                                        </p:tav>
                                      </p:tavLst>
                                    </p:anim>
                                  </p:childTnLst>
                                </p:cTn>
                              </p:par>
                              <p:par>
                                <p:cTn id="96" presetID="42" presetClass="path" presetSubtype="0" accel="50000" decel="50000" fill="hold" nodeType="withEffect">
                                  <p:stCondLst>
                                    <p:cond delay="200"/>
                                  </p:stCondLst>
                                  <p:childTnLst>
                                    <p:animMotion origin="layout" path="M -4.58333E-6 -3.7037E-7 L -0.03151 -0.06088 " pathEditMode="relative" rAng="0" ptsTypes="AA">
                                      <p:cBhvr>
                                        <p:cTn id="97" dur="500" fill="hold"/>
                                        <p:tgtEl>
                                          <p:spTgt spid="42"/>
                                        </p:tgtEl>
                                        <p:attrNameLst>
                                          <p:attrName>ppt_x</p:attrName>
                                          <p:attrName>ppt_y</p:attrName>
                                        </p:attrNameLst>
                                      </p:cBhvr>
                                      <p:rCtr x="-1576" y="-3056"/>
                                    </p:animMotion>
                                  </p:childTnLst>
                                </p:cTn>
                              </p:par>
                              <p:par>
                                <p:cTn id="98" presetID="10" presetClass="exit" presetSubtype="0" fill="hold" nodeType="withEffect">
                                  <p:stCondLst>
                                    <p:cond delay="500"/>
                                  </p:stCondLst>
                                  <p:childTnLst>
                                    <p:animEffect transition="out" filter="fade">
                                      <p:cBhvr>
                                        <p:cTn id="99" dur="500"/>
                                        <p:tgtEl>
                                          <p:spTgt spid="42"/>
                                        </p:tgtEl>
                                      </p:cBhvr>
                                    </p:animEffect>
                                    <p:set>
                                      <p:cBhvr>
                                        <p:cTn id="100" dur="1" fill="hold">
                                          <p:stCondLst>
                                            <p:cond delay="499"/>
                                          </p:stCondLst>
                                        </p:cTn>
                                        <p:tgtEl>
                                          <p:spTgt spid="42"/>
                                        </p:tgtEl>
                                        <p:attrNameLst>
                                          <p:attrName>style.visibility</p:attrName>
                                        </p:attrNameLst>
                                      </p:cBhvr>
                                      <p:to>
                                        <p:strVal val="hidden"/>
                                      </p:to>
                                    </p:set>
                                  </p:childTnLst>
                                </p:cTn>
                              </p:par>
                              <p:par>
                                <p:cTn id="101" presetID="10" presetClass="entr" presetSubtype="0" fill="hold" grpId="0" nodeType="withEffect">
                                  <p:stCondLst>
                                    <p:cond delay="600"/>
                                  </p:stCondLst>
                                  <p:childTnLst>
                                    <p:set>
                                      <p:cBhvr>
                                        <p:cTn id="102" dur="1" fill="hold">
                                          <p:stCondLst>
                                            <p:cond delay="0"/>
                                          </p:stCondLst>
                                        </p:cTn>
                                        <p:tgtEl>
                                          <p:spTgt spid="48"/>
                                        </p:tgtEl>
                                        <p:attrNameLst>
                                          <p:attrName>style.visibility</p:attrName>
                                        </p:attrNameLst>
                                      </p:cBhvr>
                                      <p:to>
                                        <p:strVal val="visible"/>
                                      </p:to>
                                    </p:set>
                                    <p:animEffect transition="in" filter="fade">
                                      <p:cBhvr>
                                        <p:cTn id="103" dur="500"/>
                                        <p:tgtEl>
                                          <p:spTgt spid="48"/>
                                        </p:tgtEl>
                                      </p:cBhvr>
                                    </p:animEffect>
                                  </p:childTnLst>
                                </p:cTn>
                              </p:par>
                              <p:par>
                                <p:cTn id="104" presetID="10" presetClass="entr" presetSubtype="0" fill="hold" grpId="0" nodeType="withEffect">
                                  <p:stCondLst>
                                    <p:cond delay="600"/>
                                  </p:stCondLst>
                                  <p:childTnLst>
                                    <p:set>
                                      <p:cBhvr>
                                        <p:cTn id="105" dur="1" fill="hold">
                                          <p:stCondLst>
                                            <p:cond delay="0"/>
                                          </p:stCondLst>
                                        </p:cTn>
                                        <p:tgtEl>
                                          <p:spTgt spid="49"/>
                                        </p:tgtEl>
                                        <p:attrNameLst>
                                          <p:attrName>style.visibility</p:attrName>
                                        </p:attrNameLst>
                                      </p:cBhvr>
                                      <p:to>
                                        <p:strVal val="visible"/>
                                      </p:to>
                                    </p:set>
                                    <p:animEffect transition="in" filter="fade">
                                      <p:cBhvr>
                                        <p:cTn id="106" dur="500"/>
                                        <p:tgtEl>
                                          <p:spTgt spid="49"/>
                                        </p:tgtEl>
                                      </p:cBhvr>
                                    </p:animEffect>
                                  </p:childTnLst>
                                </p:cTn>
                              </p:par>
                              <p:par>
                                <p:cTn id="107" presetID="10" presetClass="entr" presetSubtype="0" fill="hold" grpId="0" nodeType="withEffect">
                                  <p:stCondLst>
                                    <p:cond delay="600"/>
                                  </p:stCondLst>
                                  <p:childTnLst>
                                    <p:set>
                                      <p:cBhvr>
                                        <p:cTn id="108" dur="1" fill="hold">
                                          <p:stCondLst>
                                            <p:cond delay="0"/>
                                          </p:stCondLst>
                                        </p:cTn>
                                        <p:tgtEl>
                                          <p:spTgt spid="46"/>
                                        </p:tgtEl>
                                        <p:attrNameLst>
                                          <p:attrName>style.visibility</p:attrName>
                                        </p:attrNameLst>
                                      </p:cBhvr>
                                      <p:to>
                                        <p:strVal val="visible"/>
                                      </p:to>
                                    </p:set>
                                    <p:animEffect transition="in" filter="fade">
                                      <p:cBhvr>
                                        <p:cTn id="109" dur="500"/>
                                        <p:tgtEl>
                                          <p:spTgt spid="46"/>
                                        </p:tgtEl>
                                      </p:cBhvr>
                                    </p:animEffect>
                                  </p:childTnLst>
                                </p:cTn>
                              </p:par>
                              <p:par>
                                <p:cTn id="110" presetID="10" presetClass="entr" presetSubtype="0" fill="hold" grpId="0" nodeType="withEffect">
                                  <p:stCondLst>
                                    <p:cond delay="600"/>
                                  </p:stCondLst>
                                  <p:childTnLst>
                                    <p:set>
                                      <p:cBhvr>
                                        <p:cTn id="111" dur="1" fill="hold">
                                          <p:stCondLst>
                                            <p:cond delay="0"/>
                                          </p:stCondLst>
                                        </p:cTn>
                                        <p:tgtEl>
                                          <p:spTgt spid="44"/>
                                        </p:tgtEl>
                                        <p:attrNameLst>
                                          <p:attrName>style.visibility</p:attrName>
                                        </p:attrNameLst>
                                      </p:cBhvr>
                                      <p:to>
                                        <p:strVal val="visible"/>
                                      </p:to>
                                    </p:set>
                                    <p:animEffect transition="in" filter="fade">
                                      <p:cBhvr>
                                        <p:cTn id="112" dur="500"/>
                                        <p:tgtEl>
                                          <p:spTgt spid="44"/>
                                        </p:tgtEl>
                                      </p:cBhvr>
                                    </p:animEffect>
                                  </p:childTnLst>
                                </p:cTn>
                              </p:par>
                              <p:par>
                                <p:cTn id="113" presetID="10" presetClass="entr" presetSubtype="0" fill="hold" grpId="0" nodeType="withEffect">
                                  <p:stCondLst>
                                    <p:cond delay="600"/>
                                  </p:stCondLst>
                                  <p:childTnLst>
                                    <p:set>
                                      <p:cBhvr>
                                        <p:cTn id="114" dur="1" fill="hold">
                                          <p:stCondLst>
                                            <p:cond delay="0"/>
                                          </p:stCondLst>
                                        </p:cTn>
                                        <p:tgtEl>
                                          <p:spTgt spid="50"/>
                                        </p:tgtEl>
                                        <p:attrNameLst>
                                          <p:attrName>style.visibility</p:attrName>
                                        </p:attrNameLst>
                                      </p:cBhvr>
                                      <p:to>
                                        <p:strVal val="visible"/>
                                      </p:to>
                                    </p:set>
                                    <p:animEffect transition="in" filter="fade">
                                      <p:cBhvr>
                                        <p:cTn id="115" dur="500"/>
                                        <p:tgtEl>
                                          <p:spTgt spid="50"/>
                                        </p:tgtEl>
                                      </p:cBhvr>
                                    </p:animEffect>
                                  </p:childTnLst>
                                </p:cTn>
                              </p:par>
                              <p:par>
                                <p:cTn id="116" presetID="10" presetClass="entr" presetSubtype="0" fill="hold" grpId="0" nodeType="withEffect">
                                  <p:stCondLst>
                                    <p:cond delay="600"/>
                                  </p:stCondLst>
                                  <p:childTnLst>
                                    <p:set>
                                      <p:cBhvr>
                                        <p:cTn id="117" dur="1" fill="hold">
                                          <p:stCondLst>
                                            <p:cond delay="0"/>
                                          </p:stCondLst>
                                        </p:cTn>
                                        <p:tgtEl>
                                          <p:spTgt spid="47"/>
                                        </p:tgtEl>
                                        <p:attrNameLst>
                                          <p:attrName>style.visibility</p:attrName>
                                        </p:attrNameLst>
                                      </p:cBhvr>
                                      <p:to>
                                        <p:strVal val="visible"/>
                                      </p:to>
                                    </p:set>
                                    <p:animEffect transition="in" filter="fade">
                                      <p:cBhvr>
                                        <p:cTn id="118" dur="500"/>
                                        <p:tgtEl>
                                          <p:spTgt spid="47"/>
                                        </p:tgtEl>
                                      </p:cBhvr>
                                    </p:animEffect>
                                  </p:childTnLst>
                                </p:cTn>
                              </p:par>
                              <p:par>
                                <p:cTn id="119" presetID="10" presetClass="entr" presetSubtype="0" fill="hold" grpId="0" nodeType="withEffect">
                                  <p:stCondLst>
                                    <p:cond delay="600"/>
                                  </p:stCondLst>
                                  <p:childTnLst>
                                    <p:set>
                                      <p:cBhvr>
                                        <p:cTn id="120" dur="1" fill="hold">
                                          <p:stCondLst>
                                            <p:cond delay="0"/>
                                          </p:stCondLst>
                                        </p:cTn>
                                        <p:tgtEl>
                                          <p:spTgt spid="45"/>
                                        </p:tgtEl>
                                        <p:attrNameLst>
                                          <p:attrName>style.visibility</p:attrName>
                                        </p:attrNameLst>
                                      </p:cBhvr>
                                      <p:to>
                                        <p:strVal val="visible"/>
                                      </p:to>
                                    </p:set>
                                    <p:animEffect transition="in" filter="fade">
                                      <p:cBhvr>
                                        <p:cTn id="121" dur="500"/>
                                        <p:tgtEl>
                                          <p:spTgt spid="45"/>
                                        </p:tgtEl>
                                      </p:cBhvr>
                                    </p:animEffect>
                                  </p:childTnLst>
                                </p:cTn>
                              </p:par>
                              <p:par>
                                <p:cTn id="122" presetID="10" presetClass="entr" presetSubtype="0" fill="hold" grpId="0" nodeType="withEffect">
                                  <p:stCondLst>
                                    <p:cond delay="600"/>
                                  </p:stCondLst>
                                  <p:childTnLst>
                                    <p:set>
                                      <p:cBhvr>
                                        <p:cTn id="123" dur="1" fill="hold">
                                          <p:stCondLst>
                                            <p:cond delay="0"/>
                                          </p:stCondLst>
                                        </p:cTn>
                                        <p:tgtEl>
                                          <p:spTgt spid="51"/>
                                        </p:tgtEl>
                                        <p:attrNameLst>
                                          <p:attrName>style.visibility</p:attrName>
                                        </p:attrNameLst>
                                      </p:cBhvr>
                                      <p:to>
                                        <p:strVal val="visible"/>
                                      </p:to>
                                    </p:set>
                                    <p:animEffect transition="in" filter="fade">
                                      <p:cBhvr>
                                        <p:cTn id="124" dur="500"/>
                                        <p:tgtEl>
                                          <p:spTgt spid="51"/>
                                        </p:tgtEl>
                                      </p:cBhvr>
                                    </p:animEffect>
                                  </p:childTnLst>
                                </p:cTn>
                              </p:par>
                              <p:par>
                                <p:cTn id="125" presetID="1" presetClass="exit" presetSubtype="0" fill="hold" grpId="1" nodeType="withEffect">
                                  <p:stCondLst>
                                    <p:cond delay="800"/>
                                  </p:stCondLst>
                                  <p:childTnLst>
                                    <p:set>
                                      <p:cBhvr>
                                        <p:cTn id="126" dur="1" fill="hold">
                                          <p:stCondLst>
                                            <p:cond delay="0"/>
                                          </p:stCondLst>
                                        </p:cTn>
                                        <p:tgtEl>
                                          <p:spTgt spid="48"/>
                                        </p:tgtEl>
                                        <p:attrNameLst>
                                          <p:attrName>style.visibility</p:attrName>
                                        </p:attrNameLst>
                                      </p:cBhvr>
                                      <p:to>
                                        <p:strVal val="hidden"/>
                                      </p:to>
                                    </p:set>
                                  </p:childTnLst>
                                </p:cTn>
                              </p:par>
                              <p:par>
                                <p:cTn id="127" presetID="1" presetClass="exit" presetSubtype="0" fill="hold" grpId="1" nodeType="withEffect">
                                  <p:stCondLst>
                                    <p:cond delay="800"/>
                                  </p:stCondLst>
                                  <p:childTnLst>
                                    <p:set>
                                      <p:cBhvr>
                                        <p:cTn id="128" dur="1" fill="hold">
                                          <p:stCondLst>
                                            <p:cond delay="0"/>
                                          </p:stCondLst>
                                        </p:cTn>
                                        <p:tgtEl>
                                          <p:spTgt spid="49"/>
                                        </p:tgtEl>
                                        <p:attrNameLst>
                                          <p:attrName>style.visibility</p:attrName>
                                        </p:attrNameLst>
                                      </p:cBhvr>
                                      <p:to>
                                        <p:strVal val="hidden"/>
                                      </p:to>
                                    </p:set>
                                  </p:childTnLst>
                                </p:cTn>
                              </p:par>
                              <p:par>
                                <p:cTn id="129" presetID="1" presetClass="exit" presetSubtype="0" fill="hold" grpId="1" nodeType="withEffect">
                                  <p:stCondLst>
                                    <p:cond delay="800"/>
                                  </p:stCondLst>
                                  <p:childTnLst>
                                    <p:set>
                                      <p:cBhvr>
                                        <p:cTn id="130" dur="1" fill="hold">
                                          <p:stCondLst>
                                            <p:cond delay="0"/>
                                          </p:stCondLst>
                                        </p:cTn>
                                        <p:tgtEl>
                                          <p:spTgt spid="46"/>
                                        </p:tgtEl>
                                        <p:attrNameLst>
                                          <p:attrName>style.visibility</p:attrName>
                                        </p:attrNameLst>
                                      </p:cBhvr>
                                      <p:to>
                                        <p:strVal val="hidden"/>
                                      </p:to>
                                    </p:set>
                                  </p:childTnLst>
                                </p:cTn>
                              </p:par>
                              <p:par>
                                <p:cTn id="131" presetID="1" presetClass="exit" presetSubtype="0" fill="hold" grpId="1" nodeType="withEffect">
                                  <p:stCondLst>
                                    <p:cond delay="800"/>
                                  </p:stCondLst>
                                  <p:childTnLst>
                                    <p:set>
                                      <p:cBhvr>
                                        <p:cTn id="132" dur="1" fill="hold">
                                          <p:stCondLst>
                                            <p:cond delay="0"/>
                                          </p:stCondLst>
                                        </p:cTn>
                                        <p:tgtEl>
                                          <p:spTgt spid="44"/>
                                        </p:tgtEl>
                                        <p:attrNameLst>
                                          <p:attrName>style.visibility</p:attrName>
                                        </p:attrNameLst>
                                      </p:cBhvr>
                                      <p:to>
                                        <p:strVal val="hidden"/>
                                      </p:to>
                                    </p:set>
                                  </p:childTnLst>
                                </p:cTn>
                              </p:par>
                              <p:par>
                                <p:cTn id="133" presetID="1" presetClass="exit" presetSubtype="0" fill="hold" grpId="1" nodeType="withEffect">
                                  <p:stCondLst>
                                    <p:cond delay="800"/>
                                  </p:stCondLst>
                                  <p:childTnLst>
                                    <p:set>
                                      <p:cBhvr>
                                        <p:cTn id="134" dur="1" fill="hold">
                                          <p:stCondLst>
                                            <p:cond delay="0"/>
                                          </p:stCondLst>
                                        </p:cTn>
                                        <p:tgtEl>
                                          <p:spTgt spid="50"/>
                                        </p:tgtEl>
                                        <p:attrNameLst>
                                          <p:attrName>style.visibility</p:attrName>
                                        </p:attrNameLst>
                                      </p:cBhvr>
                                      <p:to>
                                        <p:strVal val="hidden"/>
                                      </p:to>
                                    </p:set>
                                  </p:childTnLst>
                                </p:cTn>
                              </p:par>
                              <p:par>
                                <p:cTn id="135" presetID="1" presetClass="exit" presetSubtype="0" fill="hold" grpId="1" nodeType="withEffect">
                                  <p:stCondLst>
                                    <p:cond delay="800"/>
                                  </p:stCondLst>
                                  <p:childTnLst>
                                    <p:set>
                                      <p:cBhvr>
                                        <p:cTn id="136" dur="1" fill="hold">
                                          <p:stCondLst>
                                            <p:cond delay="0"/>
                                          </p:stCondLst>
                                        </p:cTn>
                                        <p:tgtEl>
                                          <p:spTgt spid="47"/>
                                        </p:tgtEl>
                                        <p:attrNameLst>
                                          <p:attrName>style.visibility</p:attrName>
                                        </p:attrNameLst>
                                      </p:cBhvr>
                                      <p:to>
                                        <p:strVal val="hidden"/>
                                      </p:to>
                                    </p:set>
                                  </p:childTnLst>
                                </p:cTn>
                              </p:par>
                              <p:par>
                                <p:cTn id="137" presetID="1" presetClass="exit" presetSubtype="0" fill="hold" grpId="1" nodeType="withEffect">
                                  <p:stCondLst>
                                    <p:cond delay="800"/>
                                  </p:stCondLst>
                                  <p:childTnLst>
                                    <p:set>
                                      <p:cBhvr>
                                        <p:cTn id="138" dur="1" fill="hold">
                                          <p:stCondLst>
                                            <p:cond delay="0"/>
                                          </p:stCondLst>
                                        </p:cTn>
                                        <p:tgtEl>
                                          <p:spTgt spid="45"/>
                                        </p:tgtEl>
                                        <p:attrNameLst>
                                          <p:attrName>style.visibility</p:attrName>
                                        </p:attrNameLst>
                                      </p:cBhvr>
                                      <p:to>
                                        <p:strVal val="hidden"/>
                                      </p:to>
                                    </p:set>
                                  </p:childTnLst>
                                </p:cTn>
                              </p:par>
                              <p:par>
                                <p:cTn id="139" presetID="1" presetClass="exit" presetSubtype="0" fill="hold" grpId="1" nodeType="withEffect">
                                  <p:stCondLst>
                                    <p:cond delay="800"/>
                                  </p:stCondLst>
                                  <p:childTnLst>
                                    <p:set>
                                      <p:cBhvr>
                                        <p:cTn id="140" dur="1" fill="hold">
                                          <p:stCondLst>
                                            <p:cond delay="0"/>
                                          </p:stCondLst>
                                        </p:cTn>
                                        <p:tgtEl>
                                          <p:spTgt spid="51"/>
                                        </p:tgtEl>
                                        <p:attrNameLst>
                                          <p:attrName>style.visibility</p:attrName>
                                        </p:attrNameLst>
                                      </p:cBhvr>
                                      <p:to>
                                        <p:strVal val="hidden"/>
                                      </p:to>
                                    </p:set>
                                  </p:childTnLst>
                                </p:cTn>
                              </p:par>
                              <p:par>
                                <p:cTn id="141" presetID="1" presetClass="entr" presetSubtype="0" fill="hold" nodeType="withEffect">
                                  <p:stCondLst>
                                    <p:cond delay="800"/>
                                  </p:stCondLst>
                                  <p:childTnLst>
                                    <p:set>
                                      <p:cBhvr>
                                        <p:cTn id="142" dur="1" fill="hold">
                                          <p:stCondLst>
                                            <p:cond delay="0"/>
                                          </p:stCondLst>
                                        </p:cTn>
                                        <p:tgtEl>
                                          <p:spTgt spid="52"/>
                                        </p:tgtEl>
                                        <p:attrNameLst>
                                          <p:attrName>style.visibility</p:attrName>
                                        </p:attrNameLst>
                                      </p:cBhvr>
                                      <p:to>
                                        <p:strVal val="visible"/>
                                      </p:to>
                                    </p:set>
                                  </p:childTnLst>
                                </p:cTn>
                              </p:par>
                              <p:par>
                                <p:cTn id="143" presetID="8" presetClass="emph" presetSubtype="0" accel="100000" fill="hold" nodeType="withEffect">
                                  <p:stCondLst>
                                    <p:cond delay="800"/>
                                  </p:stCondLst>
                                  <p:childTnLst>
                                    <p:animRot by="43200000">
                                      <p:cBhvr>
                                        <p:cTn id="144" dur="500" fill="hold"/>
                                        <p:tgtEl>
                                          <p:spTgt spid="52"/>
                                        </p:tgtEl>
                                        <p:attrNameLst>
                                          <p:attrName>r</p:attrName>
                                        </p:attrNameLst>
                                      </p:cBhvr>
                                    </p:animRot>
                                  </p:childTnLst>
                                </p:cTn>
                              </p:par>
                              <p:par>
                                <p:cTn id="145" presetID="21" presetClass="entr" presetSubtype="8" fill="hold" grpId="0" nodeType="withEffect">
                                  <p:stCondLst>
                                    <p:cond delay="1050"/>
                                  </p:stCondLst>
                                  <p:childTnLst>
                                    <p:set>
                                      <p:cBhvr>
                                        <p:cTn id="146" dur="1" fill="hold">
                                          <p:stCondLst>
                                            <p:cond delay="0"/>
                                          </p:stCondLst>
                                        </p:cTn>
                                        <p:tgtEl>
                                          <p:spTgt spid="61"/>
                                        </p:tgtEl>
                                        <p:attrNameLst>
                                          <p:attrName>style.visibility</p:attrName>
                                        </p:attrNameLst>
                                      </p:cBhvr>
                                      <p:to>
                                        <p:strVal val="visible"/>
                                      </p:to>
                                    </p:set>
                                    <p:animEffect transition="in" filter="wheel(8)">
                                      <p:cBhvr>
                                        <p:cTn id="147" dur="300"/>
                                        <p:tgtEl>
                                          <p:spTgt spid="61"/>
                                        </p:tgtEl>
                                      </p:cBhvr>
                                    </p:animEffect>
                                  </p:childTnLst>
                                </p:cTn>
                              </p:par>
                              <p:par>
                                <p:cTn id="148" presetID="10" presetClass="exit" presetSubtype="0" fill="hold" nodeType="withEffect">
                                  <p:stCondLst>
                                    <p:cond delay="1050"/>
                                  </p:stCondLst>
                                  <p:childTnLst>
                                    <p:animEffect transition="out" filter="fade">
                                      <p:cBhvr>
                                        <p:cTn id="149" dur="500"/>
                                        <p:tgtEl>
                                          <p:spTgt spid="52"/>
                                        </p:tgtEl>
                                      </p:cBhvr>
                                    </p:animEffect>
                                    <p:set>
                                      <p:cBhvr>
                                        <p:cTn id="150" dur="1" fill="hold">
                                          <p:stCondLst>
                                            <p:cond delay="499"/>
                                          </p:stCondLst>
                                        </p:cTn>
                                        <p:tgtEl>
                                          <p:spTgt spid="52"/>
                                        </p:tgtEl>
                                        <p:attrNameLst>
                                          <p:attrName>style.visibility</p:attrName>
                                        </p:attrNameLst>
                                      </p:cBhvr>
                                      <p:to>
                                        <p:strVal val="hidden"/>
                                      </p:to>
                                    </p:set>
                                  </p:childTnLst>
                                </p:cTn>
                              </p:par>
                              <p:par>
                                <p:cTn id="151" presetID="53" presetClass="exit" presetSubtype="32" fill="hold" grpId="1" nodeType="withEffect">
                                  <p:stCondLst>
                                    <p:cond delay="1500"/>
                                  </p:stCondLst>
                                  <p:childTnLst>
                                    <p:anim calcmode="lin" valueType="num">
                                      <p:cBhvr>
                                        <p:cTn id="152" dur="500"/>
                                        <p:tgtEl>
                                          <p:spTgt spid="61"/>
                                        </p:tgtEl>
                                        <p:attrNameLst>
                                          <p:attrName>ppt_w</p:attrName>
                                        </p:attrNameLst>
                                      </p:cBhvr>
                                      <p:tavLst>
                                        <p:tav tm="0">
                                          <p:val>
                                            <p:strVal val="ppt_w"/>
                                          </p:val>
                                        </p:tav>
                                        <p:tav tm="100000">
                                          <p:val>
                                            <p:fltVal val="0"/>
                                          </p:val>
                                        </p:tav>
                                      </p:tavLst>
                                    </p:anim>
                                    <p:anim calcmode="lin" valueType="num">
                                      <p:cBhvr>
                                        <p:cTn id="153" dur="500"/>
                                        <p:tgtEl>
                                          <p:spTgt spid="61"/>
                                        </p:tgtEl>
                                        <p:attrNameLst>
                                          <p:attrName>ppt_h</p:attrName>
                                        </p:attrNameLst>
                                      </p:cBhvr>
                                      <p:tavLst>
                                        <p:tav tm="0">
                                          <p:val>
                                            <p:strVal val="ppt_h"/>
                                          </p:val>
                                        </p:tav>
                                        <p:tav tm="100000">
                                          <p:val>
                                            <p:fltVal val="0"/>
                                          </p:val>
                                        </p:tav>
                                      </p:tavLst>
                                    </p:anim>
                                    <p:animEffect transition="out" filter="fade">
                                      <p:cBhvr>
                                        <p:cTn id="154" dur="500"/>
                                        <p:tgtEl>
                                          <p:spTgt spid="61"/>
                                        </p:tgtEl>
                                      </p:cBhvr>
                                    </p:animEffect>
                                    <p:set>
                                      <p:cBhvr>
                                        <p:cTn id="155" dur="1" fill="hold">
                                          <p:stCondLst>
                                            <p:cond delay="499"/>
                                          </p:stCondLst>
                                        </p:cTn>
                                        <p:tgtEl>
                                          <p:spTgt spid="61"/>
                                        </p:tgtEl>
                                        <p:attrNameLst>
                                          <p:attrName>style.visibility</p:attrName>
                                        </p:attrNameLst>
                                      </p:cBhvr>
                                      <p:to>
                                        <p:strVal val="hidden"/>
                                      </p:to>
                                    </p:set>
                                  </p:childTnLst>
                                </p:cTn>
                              </p:par>
                              <p:par>
                                <p:cTn id="156" presetID="53" presetClass="entr" presetSubtype="16" fill="hold" grpId="0" nodeType="withEffect">
                                  <p:stCondLst>
                                    <p:cond delay="1900"/>
                                  </p:stCondLst>
                                  <p:childTnLst>
                                    <p:set>
                                      <p:cBhvr>
                                        <p:cTn id="157" dur="1" fill="hold">
                                          <p:stCondLst>
                                            <p:cond delay="0"/>
                                          </p:stCondLst>
                                        </p:cTn>
                                        <p:tgtEl>
                                          <p:spTgt spid="62"/>
                                        </p:tgtEl>
                                        <p:attrNameLst>
                                          <p:attrName>style.visibility</p:attrName>
                                        </p:attrNameLst>
                                      </p:cBhvr>
                                      <p:to>
                                        <p:strVal val="visible"/>
                                      </p:to>
                                    </p:set>
                                    <p:anim calcmode="lin" valueType="num">
                                      <p:cBhvr>
                                        <p:cTn id="158" dur="500" fill="hold"/>
                                        <p:tgtEl>
                                          <p:spTgt spid="62"/>
                                        </p:tgtEl>
                                        <p:attrNameLst>
                                          <p:attrName>ppt_w</p:attrName>
                                        </p:attrNameLst>
                                      </p:cBhvr>
                                      <p:tavLst>
                                        <p:tav tm="0">
                                          <p:val>
                                            <p:fltVal val="0"/>
                                          </p:val>
                                        </p:tav>
                                        <p:tav tm="100000">
                                          <p:val>
                                            <p:strVal val="#ppt_w"/>
                                          </p:val>
                                        </p:tav>
                                      </p:tavLst>
                                    </p:anim>
                                    <p:anim calcmode="lin" valueType="num">
                                      <p:cBhvr>
                                        <p:cTn id="159" dur="500" fill="hold"/>
                                        <p:tgtEl>
                                          <p:spTgt spid="62"/>
                                        </p:tgtEl>
                                        <p:attrNameLst>
                                          <p:attrName>ppt_h</p:attrName>
                                        </p:attrNameLst>
                                      </p:cBhvr>
                                      <p:tavLst>
                                        <p:tav tm="0">
                                          <p:val>
                                            <p:fltVal val="0"/>
                                          </p:val>
                                        </p:tav>
                                        <p:tav tm="100000">
                                          <p:val>
                                            <p:strVal val="#ppt_h"/>
                                          </p:val>
                                        </p:tav>
                                      </p:tavLst>
                                    </p:anim>
                                    <p:animEffect transition="in" filter="fade">
                                      <p:cBhvr>
                                        <p:cTn id="160" dur="500"/>
                                        <p:tgtEl>
                                          <p:spTgt spid="62"/>
                                        </p:tgtEl>
                                      </p:cBhvr>
                                    </p:animEffect>
                                  </p:childTnLst>
                                </p:cTn>
                              </p:par>
                              <p:par>
                                <p:cTn id="161" presetID="1" presetClass="entr" presetSubtype="0" fill="hold" grpId="2" nodeType="withEffect">
                                  <p:stCondLst>
                                    <p:cond delay="2400"/>
                                  </p:stCondLst>
                                  <p:childTnLst>
                                    <p:set>
                                      <p:cBhvr>
                                        <p:cTn id="162" dur="1" fill="hold">
                                          <p:stCondLst>
                                            <p:cond delay="0"/>
                                          </p:stCondLst>
                                        </p:cTn>
                                        <p:tgtEl>
                                          <p:spTgt spid="63"/>
                                        </p:tgtEl>
                                        <p:attrNameLst>
                                          <p:attrName>style.visibility</p:attrName>
                                        </p:attrNameLst>
                                      </p:cBhvr>
                                      <p:to>
                                        <p:strVal val="visible"/>
                                      </p:to>
                                    </p:set>
                                  </p:childTnLst>
                                </p:cTn>
                              </p:par>
                              <p:par>
                                <p:cTn id="163" presetID="6" presetClass="emph" presetSubtype="0" fill="hold" grpId="0" nodeType="withEffect">
                                  <p:stCondLst>
                                    <p:cond delay="2400"/>
                                  </p:stCondLst>
                                  <p:childTnLst>
                                    <p:animScale>
                                      <p:cBhvr>
                                        <p:cTn id="164" dur="500" fill="hold"/>
                                        <p:tgtEl>
                                          <p:spTgt spid="63"/>
                                        </p:tgtEl>
                                      </p:cBhvr>
                                      <p:by x="150000" y="150000"/>
                                    </p:animScale>
                                  </p:childTnLst>
                                </p:cTn>
                              </p:par>
                              <p:par>
                                <p:cTn id="165" presetID="10" presetClass="exit" presetSubtype="0" fill="hold" grpId="1" nodeType="withEffect">
                                  <p:stCondLst>
                                    <p:cond delay="2400"/>
                                  </p:stCondLst>
                                  <p:childTnLst>
                                    <p:animEffect transition="out" filter="fade">
                                      <p:cBhvr>
                                        <p:cTn id="166" dur="500"/>
                                        <p:tgtEl>
                                          <p:spTgt spid="63"/>
                                        </p:tgtEl>
                                      </p:cBhvr>
                                    </p:animEffect>
                                    <p:set>
                                      <p:cBhvr>
                                        <p:cTn id="167" dur="1" fill="hold">
                                          <p:stCondLst>
                                            <p:cond delay="499"/>
                                          </p:stCondLst>
                                        </p:cTn>
                                        <p:tgtEl>
                                          <p:spTgt spid="63"/>
                                        </p:tgtEl>
                                        <p:attrNameLst>
                                          <p:attrName>style.visibility</p:attrName>
                                        </p:attrNameLst>
                                      </p:cBhvr>
                                      <p:to>
                                        <p:strVal val="hidden"/>
                                      </p:to>
                                    </p:set>
                                  </p:childTnLst>
                                </p:cTn>
                              </p:par>
                              <p:par>
                                <p:cTn id="168" presetID="42" presetClass="path" presetSubtype="0" accel="50000" decel="50000" fill="hold" grpId="1" nodeType="withEffect">
                                  <p:stCondLst>
                                    <p:cond delay="2800"/>
                                  </p:stCondLst>
                                  <p:childTnLst>
                                    <p:animMotion origin="layout" path="M -4.375E-6 -1.48148E-6 L -0.1552 -0.19074 " pathEditMode="relative" rAng="0" ptsTypes="AA">
                                      <p:cBhvr>
                                        <p:cTn id="169" dur="500" fill="hold"/>
                                        <p:tgtEl>
                                          <p:spTgt spid="62"/>
                                        </p:tgtEl>
                                        <p:attrNameLst>
                                          <p:attrName>ppt_x</p:attrName>
                                          <p:attrName>ppt_y</p:attrName>
                                        </p:attrNameLst>
                                      </p:cBhvr>
                                      <p:rCtr x="-7760" y="-9537"/>
                                    </p:animMotion>
                                  </p:childTnLst>
                                </p:cTn>
                              </p:par>
                              <p:par>
                                <p:cTn id="170" presetID="2" presetClass="entr" presetSubtype="1" fill="hold" grpId="0" nodeType="withEffect">
                                  <p:stCondLst>
                                    <p:cond delay="3300"/>
                                  </p:stCondLst>
                                  <p:childTnLst>
                                    <p:set>
                                      <p:cBhvr>
                                        <p:cTn id="171" dur="1" fill="hold">
                                          <p:stCondLst>
                                            <p:cond delay="0"/>
                                          </p:stCondLst>
                                        </p:cTn>
                                        <p:tgtEl>
                                          <p:spTgt spid="7"/>
                                        </p:tgtEl>
                                        <p:attrNameLst>
                                          <p:attrName>style.visibility</p:attrName>
                                        </p:attrNameLst>
                                      </p:cBhvr>
                                      <p:to>
                                        <p:strVal val="visible"/>
                                      </p:to>
                                    </p:set>
                                    <p:anim calcmode="lin" valueType="num">
                                      <p:cBhvr additive="base">
                                        <p:cTn id="172" dur="500" fill="hold"/>
                                        <p:tgtEl>
                                          <p:spTgt spid="7"/>
                                        </p:tgtEl>
                                        <p:attrNameLst>
                                          <p:attrName>ppt_x</p:attrName>
                                        </p:attrNameLst>
                                      </p:cBhvr>
                                      <p:tavLst>
                                        <p:tav tm="0">
                                          <p:val>
                                            <p:strVal val="#ppt_x"/>
                                          </p:val>
                                        </p:tav>
                                        <p:tav tm="100000">
                                          <p:val>
                                            <p:strVal val="#ppt_x"/>
                                          </p:val>
                                        </p:tav>
                                      </p:tavLst>
                                    </p:anim>
                                    <p:anim calcmode="lin" valueType="num">
                                      <p:cBhvr additive="base">
                                        <p:cTn id="173" dur="500" fill="hold"/>
                                        <p:tgtEl>
                                          <p:spTgt spid="7"/>
                                        </p:tgtEl>
                                        <p:attrNameLst>
                                          <p:attrName>ppt_y</p:attrName>
                                        </p:attrNameLst>
                                      </p:cBhvr>
                                      <p:tavLst>
                                        <p:tav tm="0">
                                          <p:val>
                                            <p:strVal val="0-#ppt_h/2"/>
                                          </p:val>
                                        </p:tav>
                                        <p:tav tm="100000">
                                          <p:val>
                                            <p:strVal val="#ppt_y"/>
                                          </p:val>
                                        </p:tav>
                                      </p:tavLst>
                                    </p:anim>
                                  </p:childTnLst>
                                </p:cTn>
                              </p:par>
                              <p:par>
                                <p:cTn id="174" presetID="10" presetClass="entr" presetSubtype="0" fill="hold" grpId="0" nodeType="withEffect">
                                  <p:stCondLst>
                                    <p:cond delay="4000"/>
                                  </p:stCondLst>
                                  <p:childTnLst>
                                    <p:set>
                                      <p:cBhvr>
                                        <p:cTn id="175" dur="1" fill="hold">
                                          <p:stCondLst>
                                            <p:cond delay="0"/>
                                          </p:stCondLst>
                                        </p:cTn>
                                        <p:tgtEl>
                                          <p:spTgt spid="9"/>
                                        </p:tgtEl>
                                        <p:attrNameLst>
                                          <p:attrName>style.visibility</p:attrName>
                                        </p:attrNameLst>
                                      </p:cBhvr>
                                      <p:to>
                                        <p:strVal val="visible"/>
                                      </p:to>
                                    </p:set>
                                    <p:animEffect transition="in" filter="fade">
                                      <p:cBhvr>
                                        <p:cTn id="176" dur="500"/>
                                        <p:tgtEl>
                                          <p:spTgt spid="9"/>
                                        </p:tgtEl>
                                      </p:cBhvr>
                                    </p:animEffect>
                                  </p:childTnLst>
                                </p:cTn>
                              </p:par>
                              <p:par>
                                <p:cTn id="177" presetID="2" presetClass="entr" presetSubtype="8" decel="100000" fill="hold" grpId="0" nodeType="withEffect">
                                  <p:stCondLst>
                                    <p:cond delay="4800"/>
                                  </p:stCondLst>
                                  <p:childTnLst>
                                    <p:set>
                                      <p:cBhvr>
                                        <p:cTn id="178" dur="1" fill="hold">
                                          <p:stCondLst>
                                            <p:cond delay="0"/>
                                          </p:stCondLst>
                                        </p:cTn>
                                        <p:tgtEl>
                                          <p:spTgt spid="21"/>
                                        </p:tgtEl>
                                        <p:attrNameLst>
                                          <p:attrName>style.visibility</p:attrName>
                                        </p:attrNameLst>
                                      </p:cBhvr>
                                      <p:to>
                                        <p:strVal val="visible"/>
                                      </p:to>
                                    </p:set>
                                    <p:anim calcmode="lin" valueType="num">
                                      <p:cBhvr additive="base">
                                        <p:cTn id="179" dur="500" fill="hold"/>
                                        <p:tgtEl>
                                          <p:spTgt spid="21"/>
                                        </p:tgtEl>
                                        <p:attrNameLst>
                                          <p:attrName>ppt_x</p:attrName>
                                        </p:attrNameLst>
                                      </p:cBhvr>
                                      <p:tavLst>
                                        <p:tav tm="0">
                                          <p:val>
                                            <p:strVal val="0-#ppt_w/2"/>
                                          </p:val>
                                        </p:tav>
                                        <p:tav tm="100000">
                                          <p:val>
                                            <p:strVal val="#ppt_x"/>
                                          </p:val>
                                        </p:tav>
                                      </p:tavLst>
                                    </p:anim>
                                    <p:anim calcmode="lin" valueType="num">
                                      <p:cBhvr additive="base">
                                        <p:cTn id="180" dur="500" fill="hold"/>
                                        <p:tgtEl>
                                          <p:spTgt spid="21"/>
                                        </p:tgtEl>
                                        <p:attrNameLst>
                                          <p:attrName>ppt_y</p:attrName>
                                        </p:attrNameLst>
                                      </p:cBhvr>
                                      <p:tavLst>
                                        <p:tav tm="0">
                                          <p:val>
                                            <p:strVal val="#ppt_y"/>
                                          </p:val>
                                        </p:tav>
                                        <p:tav tm="100000">
                                          <p:val>
                                            <p:strVal val="#ppt_y"/>
                                          </p:val>
                                        </p:tav>
                                      </p:tavLst>
                                    </p:anim>
                                  </p:childTnLst>
                                </p:cTn>
                              </p:par>
                              <p:par>
                                <p:cTn id="181" presetID="2" presetClass="entr" presetSubtype="8" decel="100000" fill="hold" grpId="0" nodeType="withEffect">
                                  <p:stCondLst>
                                    <p:cond delay="5000"/>
                                  </p:stCondLst>
                                  <p:childTnLst>
                                    <p:set>
                                      <p:cBhvr>
                                        <p:cTn id="182" dur="1" fill="hold">
                                          <p:stCondLst>
                                            <p:cond delay="0"/>
                                          </p:stCondLst>
                                        </p:cTn>
                                        <p:tgtEl>
                                          <p:spTgt spid="23"/>
                                        </p:tgtEl>
                                        <p:attrNameLst>
                                          <p:attrName>style.visibility</p:attrName>
                                        </p:attrNameLst>
                                      </p:cBhvr>
                                      <p:to>
                                        <p:strVal val="visible"/>
                                      </p:to>
                                    </p:set>
                                    <p:anim calcmode="lin" valueType="num">
                                      <p:cBhvr additive="base">
                                        <p:cTn id="183" dur="500" fill="hold"/>
                                        <p:tgtEl>
                                          <p:spTgt spid="23"/>
                                        </p:tgtEl>
                                        <p:attrNameLst>
                                          <p:attrName>ppt_x</p:attrName>
                                        </p:attrNameLst>
                                      </p:cBhvr>
                                      <p:tavLst>
                                        <p:tav tm="0">
                                          <p:val>
                                            <p:strVal val="0-#ppt_w/2"/>
                                          </p:val>
                                        </p:tav>
                                        <p:tav tm="100000">
                                          <p:val>
                                            <p:strVal val="#ppt_x"/>
                                          </p:val>
                                        </p:tav>
                                      </p:tavLst>
                                    </p:anim>
                                    <p:anim calcmode="lin" valueType="num">
                                      <p:cBhvr additive="base">
                                        <p:cTn id="184" dur="500" fill="hold"/>
                                        <p:tgtEl>
                                          <p:spTgt spid="23"/>
                                        </p:tgtEl>
                                        <p:attrNameLst>
                                          <p:attrName>ppt_y</p:attrName>
                                        </p:attrNameLst>
                                      </p:cBhvr>
                                      <p:tavLst>
                                        <p:tav tm="0">
                                          <p:val>
                                            <p:strVal val="#ppt_y"/>
                                          </p:val>
                                        </p:tav>
                                        <p:tav tm="100000">
                                          <p:val>
                                            <p:strVal val="#ppt_y"/>
                                          </p:val>
                                        </p:tav>
                                      </p:tavLst>
                                    </p:anim>
                                  </p:childTnLst>
                                </p:cTn>
                              </p:par>
                              <p:par>
                                <p:cTn id="185" presetID="10" presetClass="entr" presetSubtype="0" fill="hold" nodeType="withEffect">
                                  <p:stCondLst>
                                    <p:cond delay="5500"/>
                                  </p:stCondLst>
                                  <p:childTnLst>
                                    <p:set>
                                      <p:cBhvr>
                                        <p:cTn id="186" dur="1" fill="hold">
                                          <p:stCondLst>
                                            <p:cond delay="0"/>
                                          </p:stCondLst>
                                        </p:cTn>
                                        <p:tgtEl>
                                          <p:spTgt spid="10"/>
                                        </p:tgtEl>
                                        <p:attrNameLst>
                                          <p:attrName>style.visibility</p:attrName>
                                        </p:attrNameLst>
                                      </p:cBhvr>
                                      <p:to>
                                        <p:strVal val="visible"/>
                                      </p:to>
                                    </p:set>
                                    <p:animEffect transition="in" filter="fade">
                                      <p:cBhvr>
                                        <p:cTn id="187" dur="500"/>
                                        <p:tgtEl>
                                          <p:spTgt spid="10"/>
                                        </p:tgtEl>
                                      </p:cBhvr>
                                    </p:animEffect>
                                  </p:childTnLst>
                                </p:cTn>
                              </p:par>
                              <p:par>
                                <p:cTn id="188" presetID="10" presetClass="entr" presetSubtype="0" fill="hold" nodeType="withEffect">
                                  <p:stCondLst>
                                    <p:cond delay="5700"/>
                                  </p:stCondLst>
                                  <p:childTnLst>
                                    <p:set>
                                      <p:cBhvr>
                                        <p:cTn id="189" dur="1" fill="hold">
                                          <p:stCondLst>
                                            <p:cond delay="0"/>
                                          </p:stCondLst>
                                        </p:cTn>
                                        <p:tgtEl>
                                          <p:spTgt spid="14"/>
                                        </p:tgtEl>
                                        <p:attrNameLst>
                                          <p:attrName>style.visibility</p:attrName>
                                        </p:attrNameLst>
                                      </p:cBhvr>
                                      <p:to>
                                        <p:strVal val="visible"/>
                                      </p:to>
                                    </p:set>
                                    <p:animEffect transition="in" filter="fade">
                                      <p:cBhvr>
                                        <p:cTn id="190" dur="500"/>
                                        <p:tgtEl>
                                          <p:spTgt spid="14"/>
                                        </p:tgtEl>
                                      </p:cBhvr>
                                    </p:animEffect>
                                  </p:childTnLst>
                                </p:cTn>
                              </p:par>
                              <p:par>
                                <p:cTn id="191" presetID="10" presetClass="entr" presetSubtype="0" fill="hold" nodeType="withEffect">
                                  <p:stCondLst>
                                    <p:cond delay="5900"/>
                                  </p:stCondLst>
                                  <p:childTnLst>
                                    <p:set>
                                      <p:cBhvr>
                                        <p:cTn id="192" dur="1" fill="hold">
                                          <p:stCondLst>
                                            <p:cond delay="0"/>
                                          </p:stCondLst>
                                        </p:cTn>
                                        <p:tgtEl>
                                          <p:spTgt spid="24"/>
                                        </p:tgtEl>
                                        <p:attrNameLst>
                                          <p:attrName>style.visibility</p:attrName>
                                        </p:attrNameLst>
                                      </p:cBhvr>
                                      <p:to>
                                        <p:strVal val="visible"/>
                                      </p:to>
                                    </p:set>
                                    <p:animEffect transition="in" filter="fade">
                                      <p:cBhvr>
                                        <p:cTn id="193" dur="500"/>
                                        <p:tgtEl>
                                          <p:spTgt spid="24"/>
                                        </p:tgtEl>
                                      </p:cBhvr>
                                    </p:animEffect>
                                  </p:childTnLst>
                                </p:cTn>
                              </p:par>
                              <p:par>
                                <p:cTn id="194" presetID="10" presetClass="entr" presetSubtype="0" fill="hold" nodeType="withEffect">
                                  <p:stCondLst>
                                    <p:cond delay="6100"/>
                                  </p:stCondLst>
                                  <p:childTnLst>
                                    <p:set>
                                      <p:cBhvr>
                                        <p:cTn id="195" dur="1" fill="hold">
                                          <p:stCondLst>
                                            <p:cond delay="0"/>
                                          </p:stCondLst>
                                        </p:cTn>
                                        <p:tgtEl>
                                          <p:spTgt spid="15"/>
                                        </p:tgtEl>
                                        <p:attrNameLst>
                                          <p:attrName>style.visibility</p:attrName>
                                        </p:attrNameLst>
                                      </p:cBhvr>
                                      <p:to>
                                        <p:strVal val="visible"/>
                                      </p:to>
                                    </p:set>
                                    <p:animEffect transition="in" filter="fade">
                                      <p:cBhvr>
                                        <p:cTn id="196" dur="500"/>
                                        <p:tgtEl>
                                          <p:spTgt spid="15"/>
                                        </p:tgtEl>
                                      </p:cBhvr>
                                    </p:animEffect>
                                  </p:childTnLst>
                                </p:cTn>
                              </p:par>
                              <p:par>
                                <p:cTn id="197" presetID="10" presetClass="entr" presetSubtype="0" fill="hold" nodeType="withEffect">
                                  <p:stCondLst>
                                    <p:cond delay="6300"/>
                                  </p:stCondLst>
                                  <p:childTnLst>
                                    <p:set>
                                      <p:cBhvr>
                                        <p:cTn id="198" dur="1" fill="hold">
                                          <p:stCondLst>
                                            <p:cond delay="0"/>
                                          </p:stCondLst>
                                        </p:cTn>
                                        <p:tgtEl>
                                          <p:spTgt spid="16"/>
                                        </p:tgtEl>
                                        <p:attrNameLst>
                                          <p:attrName>style.visibility</p:attrName>
                                        </p:attrNameLst>
                                      </p:cBhvr>
                                      <p:to>
                                        <p:strVal val="visible"/>
                                      </p:to>
                                    </p:set>
                                    <p:animEffect transition="in" filter="fade">
                                      <p:cBhvr>
                                        <p:cTn id="199" dur="500"/>
                                        <p:tgtEl>
                                          <p:spTgt spid="16"/>
                                        </p:tgtEl>
                                      </p:cBhvr>
                                    </p:animEffect>
                                  </p:childTnLst>
                                </p:cTn>
                              </p:par>
                              <p:par>
                                <p:cTn id="200" presetID="10" presetClass="entr" presetSubtype="0" fill="hold" nodeType="withEffect">
                                  <p:stCondLst>
                                    <p:cond delay="6500"/>
                                  </p:stCondLst>
                                  <p:childTnLst>
                                    <p:set>
                                      <p:cBhvr>
                                        <p:cTn id="201" dur="1" fill="hold">
                                          <p:stCondLst>
                                            <p:cond delay="0"/>
                                          </p:stCondLst>
                                        </p:cTn>
                                        <p:tgtEl>
                                          <p:spTgt spid="28"/>
                                        </p:tgtEl>
                                        <p:attrNameLst>
                                          <p:attrName>style.visibility</p:attrName>
                                        </p:attrNameLst>
                                      </p:cBhvr>
                                      <p:to>
                                        <p:strVal val="visible"/>
                                      </p:to>
                                    </p:set>
                                    <p:animEffect transition="in" filter="fade">
                                      <p:cBhvr>
                                        <p:cTn id="202" dur="500"/>
                                        <p:tgtEl>
                                          <p:spTgt spid="28"/>
                                        </p:tgtEl>
                                      </p:cBhvr>
                                    </p:animEffect>
                                  </p:childTnLst>
                                </p:cTn>
                              </p:par>
                              <p:par>
                                <p:cTn id="203" presetID="10" presetClass="entr" presetSubtype="0" fill="hold" nodeType="withEffect">
                                  <p:stCondLst>
                                    <p:cond delay="6700"/>
                                  </p:stCondLst>
                                  <p:childTnLst>
                                    <p:set>
                                      <p:cBhvr>
                                        <p:cTn id="204" dur="1" fill="hold">
                                          <p:stCondLst>
                                            <p:cond delay="0"/>
                                          </p:stCondLst>
                                        </p:cTn>
                                        <p:tgtEl>
                                          <p:spTgt spid="19"/>
                                        </p:tgtEl>
                                        <p:attrNameLst>
                                          <p:attrName>style.visibility</p:attrName>
                                        </p:attrNameLst>
                                      </p:cBhvr>
                                      <p:to>
                                        <p:strVal val="visible"/>
                                      </p:to>
                                    </p:set>
                                    <p:animEffect transition="in" filter="fade">
                                      <p:cBhvr>
                                        <p:cTn id="205" dur="500"/>
                                        <p:tgtEl>
                                          <p:spTgt spid="19"/>
                                        </p:tgtEl>
                                      </p:cBhvr>
                                    </p:animEffect>
                                  </p:childTnLst>
                                </p:cTn>
                              </p:par>
                              <p:par>
                                <p:cTn id="206" presetID="10" presetClass="entr" presetSubtype="0" fill="hold" nodeType="withEffect">
                                  <p:stCondLst>
                                    <p:cond delay="6900"/>
                                  </p:stCondLst>
                                  <p:childTnLst>
                                    <p:set>
                                      <p:cBhvr>
                                        <p:cTn id="207" dur="1" fill="hold">
                                          <p:stCondLst>
                                            <p:cond delay="0"/>
                                          </p:stCondLst>
                                        </p:cTn>
                                        <p:tgtEl>
                                          <p:spTgt spid="32"/>
                                        </p:tgtEl>
                                        <p:attrNameLst>
                                          <p:attrName>style.visibility</p:attrName>
                                        </p:attrNameLst>
                                      </p:cBhvr>
                                      <p:to>
                                        <p:strVal val="visible"/>
                                      </p:to>
                                    </p:set>
                                    <p:animEffect transition="in" filter="fade">
                                      <p:cBhvr>
                                        <p:cTn id="208" dur="500"/>
                                        <p:tgtEl>
                                          <p:spTgt spid="32"/>
                                        </p:tgtEl>
                                      </p:cBhvr>
                                    </p:animEffect>
                                  </p:childTnLst>
                                </p:cTn>
                              </p:par>
                            </p:childTnLst>
                          </p:cTn>
                        </p:par>
                        <p:par>
                          <p:cTn id="209" fill="hold">
                            <p:stCondLst>
                              <p:cond delay="7400"/>
                            </p:stCondLst>
                            <p:childTnLst>
                              <p:par>
                                <p:cTn id="210" presetID="41" presetClass="entr" presetSubtype="0" fill="hold" grpId="0" nodeType="afterEffect">
                                  <p:stCondLst>
                                    <p:cond delay="0"/>
                                  </p:stCondLst>
                                  <p:iterate type="lt">
                                    <p:tmPct val="1923"/>
                                  </p:iterate>
                                  <p:childTnLst>
                                    <p:set>
                                      <p:cBhvr>
                                        <p:cTn id="211" dur="1" fill="hold">
                                          <p:stCondLst>
                                            <p:cond delay="0"/>
                                          </p:stCondLst>
                                        </p:cTn>
                                        <p:tgtEl>
                                          <p:spTgt spid="65"/>
                                        </p:tgtEl>
                                        <p:attrNameLst>
                                          <p:attrName>style.visibility</p:attrName>
                                        </p:attrNameLst>
                                      </p:cBhvr>
                                      <p:to>
                                        <p:strVal val="visible"/>
                                      </p:to>
                                    </p:set>
                                    <p:anim calcmode="lin" valueType="num">
                                      <p:cBhvr>
                                        <p:cTn id="212" dur="3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213" dur="300" fill="hold"/>
                                        <p:tgtEl>
                                          <p:spTgt spid="65"/>
                                        </p:tgtEl>
                                        <p:attrNameLst>
                                          <p:attrName>ppt_y</p:attrName>
                                        </p:attrNameLst>
                                      </p:cBhvr>
                                      <p:tavLst>
                                        <p:tav tm="0">
                                          <p:val>
                                            <p:strVal val="#ppt_y"/>
                                          </p:val>
                                        </p:tav>
                                        <p:tav tm="100000">
                                          <p:val>
                                            <p:strVal val="#ppt_y"/>
                                          </p:val>
                                        </p:tav>
                                      </p:tavLst>
                                    </p:anim>
                                    <p:anim calcmode="lin" valueType="num">
                                      <p:cBhvr>
                                        <p:cTn id="214" dur="3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215" dur="3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216" dur="300" tmFilter="0,0; .5, 1; 1, 1"/>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21" grpId="0"/>
      <p:bldP spid="23" grpId="0"/>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61" grpId="0" animBg="1"/>
      <p:bldP spid="61" grpId="1" animBg="1"/>
      <p:bldP spid="62" grpId="0"/>
      <p:bldP spid="62" grpId="1"/>
      <p:bldP spid="63" grpId="0"/>
      <p:bldP spid="63" grpId="1"/>
      <p:bldP spid="63" grpId="2"/>
      <p:bldP spid="6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4" descr="图片1"/>
          <p:cNvSpPr>
            <a:spLocks noChangeArrowheads="1"/>
          </p:cNvSpPr>
          <p:nvPr/>
        </p:nvSpPr>
        <p:spPr bwMode="auto">
          <a:xfrm>
            <a:off x="3948917" y="1981994"/>
            <a:ext cx="1511300" cy="1008063"/>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9525">
            <a:solidFill>
              <a:srgbClr val="EE501E"/>
            </a:solidFill>
            <a:miter lim="800000"/>
            <a:headEnd/>
            <a:tailEnd/>
          </a:ln>
          <a:effectLst/>
        </p:spPr>
        <p:txBody>
          <a:bodyPr wrap="none" anchor="ctr"/>
          <a:lstStyle/>
          <a:p>
            <a:endParaRPr lang="zh-CN" altLang="en-US"/>
          </a:p>
        </p:txBody>
      </p:sp>
      <p:sp>
        <p:nvSpPr>
          <p:cNvPr id="17" name="Rectangle 5" descr="日出4"/>
          <p:cNvSpPr>
            <a:spLocks noChangeArrowheads="1"/>
          </p:cNvSpPr>
          <p:nvPr/>
        </p:nvSpPr>
        <p:spPr bwMode="auto">
          <a:xfrm>
            <a:off x="2940854" y="2485232"/>
            <a:ext cx="1728788" cy="1152525"/>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w="9525">
            <a:noFill/>
            <a:miter lim="800000"/>
            <a:headEnd/>
            <a:tailEnd/>
          </a:ln>
          <a:effectLst/>
        </p:spPr>
        <p:txBody>
          <a:bodyPr wrap="none" anchor="ctr"/>
          <a:lstStyle/>
          <a:p>
            <a:pPr algn="ctr"/>
            <a:endParaRPr lang="zh-CN" altLang="zh-CN"/>
          </a:p>
        </p:txBody>
      </p:sp>
      <p:sp>
        <p:nvSpPr>
          <p:cNvPr id="18" name="Rectangle 6" descr="日出7"/>
          <p:cNvSpPr>
            <a:spLocks noChangeArrowheads="1"/>
          </p:cNvSpPr>
          <p:nvPr/>
        </p:nvSpPr>
        <p:spPr bwMode="auto">
          <a:xfrm>
            <a:off x="2148692" y="3205957"/>
            <a:ext cx="1873250" cy="1223962"/>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w="9525">
            <a:noFill/>
            <a:miter lim="800000"/>
            <a:headEnd/>
            <a:tailEnd/>
          </a:ln>
          <a:effectLst/>
        </p:spPr>
        <p:txBody>
          <a:bodyPr wrap="none" anchor="ctr"/>
          <a:lstStyle/>
          <a:p>
            <a:endParaRPr lang="zh-CN" altLang="en-US"/>
          </a:p>
        </p:txBody>
      </p:sp>
      <p:sp>
        <p:nvSpPr>
          <p:cNvPr id="19" name="Rectangle 7" descr="图片5"/>
          <p:cNvSpPr>
            <a:spLocks noChangeArrowheads="1"/>
          </p:cNvSpPr>
          <p:nvPr/>
        </p:nvSpPr>
        <p:spPr bwMode="auto">
          <a:xfrm>
            <a:off x="2364592" y="4142582"/>
            <a:ext cx="2087562" cy="1366837"/>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w="9525">
            <a:solidFill>
              <a:srgbClr val="EE501E"/>
            </a:solidFill>
            <a:miter lim="800000"/>
            <a:headEnd/>
            <a:tailEnd/>
          </a:ln>
          <a:effectLst/>
        </p:spPr>
        <p:txBody>
          <a:bodyPr wrap="none" anchor="ctr"/>
          <a:lstStyle/>
          <a:p>
            <a:endParaRPr lang="zh-CN" altLang="en-US"/>
          </a:p>
        </p:txBody>
      </p:sp>
      <p:sp>
        <p:nvSpPr>
          <p:cNvPr id="20" name="Rectangle 8" descr="2"/>
          <p:cNvSpPr>
            <a:spLocks noChangeArrowheads="1"/>
          </p:cNvSpPr>
          <p:nvPr/>
        </p:nvSpPr>
        <p:spPr bwMode="auto">
          <a:xfrm>
            <a:off x="6182529" y="1981994"/>
            <a:ext cx="1511300" cy="1008063"/>
          </a:xfrm>
          <a:prstGeom prst="rect">
            <a:avLst/>
          </a:prstGeom>
          <a:blipFill dpi="0" rotWithShape="1">
            <a:blip r:embed="rId7" cstate="email">
              <a:extLst>
                <a:ext uri="{28A0092B-C50C-407E-A947-70E740481C1C}">
                  <a14:useLocalDpi xmlns:a14="http://schemas.microsoft.com/office/drawing/2010/main"/>
                </a:ext>
              </a:extLst>
            </a:blip>
            <a:srcRect/>
            <a:stretch>
              <a:fillRect/>
            </a:stretch>
          </a:blipFill>
          <a:ln w="9525">
            <a:solidFill>
              <a:srgbClr val="EE501E"/>
            </a:solidFill>
            <a:miter lim="800000"/>
            <a:headEnd/>
            <a:tailEnd/>
          </a:ln>
          <a:effectLst/>
        </p:spPr>
        <p:txBody>
          <a:bodyPr wrap="none" anchor="ctr"/>
          <a:lstStyle/>
          <a:p>
            <a:endParaRPr lang="zh-CN" altLang="en-US"/>
          </a:p>
        </p:txBody>
      </p:sp>
      <p:sp>
        <p:nvSpPr>
          <p:cNvPr id="21" name="Rectangle 9" descr="4"/>
          <p:cNvSpPr>
            <a:spLocks noChangeArrowheads="1"/>
          </p:cNvSpPr>
          <p:nvPr/>
        </p:nvSpPr>
        <p:spPr bwMode="auto">
          <a:xfrm>
            <a:off x="6901667" y="2413794"/>
            <a:ext cx="1728787" cy="1152525"/>
          </a:xfrm>
          <a:prstGeom prst="rect">
            <a:avLst/>
          </a:prstGeom>
          <a:blipFill dpi="0" rotWithShape="1">
            <a:blip r:embed="rId8" cstate="email">
              <a:extLst>
                <a:ext uri="{28A0092B-C50C-407E-A947-70E740481C1C}">
                  <a14:useLocalDpi xmlns:a14="http://schemas.microsoft.com/office/drawing/2010/main"/>
                </a:ext>
              </a:extLst>
            </a:blip>
            <a:srcRect/>
            <a:stretch>
              <a:fillRect/>
            </a:stretch>
          </a:blipFill>
          <a:ln w="9525">
            <a:noFill/>
            <a:miter lim="800000"/>
            <a:headEnd/>
            <a:tailEnd/>
          </a:ln>
          <a:effectLst/>
        </p:spPr>
        <p:txBody>
          <a:bodyPr wrap="none" anchor="ctr"/>
          <a:lstStyle/>
          <a:p>
            <a:endParaRPr lang="zh-CN" altLang="en-US"/>
          </a:p>
        </p:txBody>
      </p:sp>
      <p:sp>
        <p:nvSpPr>
          <p:cNvPr id="22" name="Rectangle 10" descr="3"/>
          <p:cNvSpPr>
            <a:spLocks noChangeArrowheads="1"/>
          </p:cNvSpPr>
          <p:nvPr/>
        </p:nvSpPr>
        <p:spPr bwMode="auto">
          <a:xfrm>
            <a:off x="7249340" y="3140862"/>
            <a:ext cx="1873250" cy="1223962"/>
          </a:xfrm>
          <a:prstGeom prst="rect">
            <a:avLst/>
          </a:prstGeom>
          <a:blipFill dpi="0" rotWithShape="1">
            <a:blip r:embed="rId9" cstate="email">
              <a:extLst>
                <a:ext uri="{28A0092B-C50C-407E-A947-70E740481C1C}">
                  <a14:useLocalDpi xmlns:a14="http://schemas.microsoft.com/office/drawing/2010/main"/>
                </a:ext>
              </a:extLst>
            </a:blip>
            <a:srcRect/>
            <a:stretch>
              <a:fillRect/>
            </a:stretch>
          </a:blipFill>
          <a:ln w="9525">
            <a:noFill/>
            <a:miter lim="800000"/>
            <a:headEnd/>
            <a:tailEnd/>
          </a:ln>
        </p:spPr>
        <p:txBody>
          <a:bodyPr wrap="none" anchor="ctr"/>
          <a:lstStyle/>
          <a:p>
            <a:endParaRPr lang="zh-CN" altLang="en-US"/>
          </a:p>
        </p:txBody>
      </p:sp>
      <p:sp>
        <p:nvSpPr>
          <p:cNvPr id="23" name="Rectangle 11" descr="02-24_fD2uNVsI3ksU"/>
          <p:cNvSpPr>
            <a:spLocks noChangeArrowheads="1"/>
          </p:cNvSpPr>
          <p:nvPr/>
        </p:nvSpPr>
        <p:spPr bwMode="auto">
          <a:xfrm>
            <a:off x="6973104" y="4142582"/>
            <a:ext cx="2087563" cy="1366837"/>
          </a:xfrm>
          <a:prstGeom prst="rect">
            <a:avLst/>
          </a:prstGeom>
          <a:blipFill dpi="0" rotWithShape="1">
            <a:blip r:embed="rId10" cstate="email">
              <a:extLst>
                <a:ext uri="{28A0092B-C50C-407E-A947-70E740481C1C}">
                  <a14:useLocalDpi xmlns:a14="http://schemas.microsoft.com/office/drawing/2010/main"/>
                </a:ext>
              </a:extLst>
            </a:blip>
            <a:srcRect/>
            <a:stretch>
              <a:fillRect/>
            </a:stretch>
          </a:blipFill>
          <a:ln w="9525">
            <a:solidFill>
              <a:srgbClr val="EE501E"/>
            </a:solidFill>
            <a:miter lim="800000"/>
            <a:headEnd/>
            <a:tailEnd/>
          </a:ln>
          <a:effectLst/>
        </p:spPr>
        <p:txBody>
          <a:bodyPr wrap="none" anchor="ctr"/>
          <a:lstStyle/>
          <a:p>
            <a:endParaRPr lang="zh-CN" altLang="en-US"/>
          </a:p>
        </p:txBody>
      </p:sp>
      <p:sp>
        <p:nvSpPr>
          <p:cNvPr id="24"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5" name="TextBox 24"/>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6" name="组合 25"/>
          <p:cNvGrpSpPr/>
          <p:nvPr/>
        </p:nvGrpSpPr>
        <p:grpSpPr>
          <a:xfrm>
            <a:off x="4189711" y="410016"/>
            <a:ext cx="8663804" cy="0"/>
            <a:chOff x="4348525" y="620688"/>
            <a:chExt cx="8181294" cy="0"/>
          </a:xfrm>
        </p:grpSpPr>
        <p:cxnSp>
          <p:nvCxnSpPr>
            <p:cNvPr id="27" name="直接连接符 26"/>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749014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 fill="hold"/>
                                        <p:tgtEl>
                                          <p:spTgt spid="10"/>
                                        </p:tgtEl>
                                        <p:attrNameLst>
                                          <p:attrName>ppt_w</p:attrName>
                                        </p:attrNameLst>
                                      </p:cBhvr>
                                      <p:tavLst>
                                        <p:tav tm="0">
                                          <p:val>
                                            <p:fltVal val="0"/>
                                          </p:val>
                                        </p:tav>
                                        <p:tav tm="100000">
                                          <p:val>
                                            <p:strVal val="#ppt_w"/>
                                          </p:val>
                                        </p:tav>
                                      </p:tavLst>
                                    </p:anim>
                                    <p:anim calcmode="lin" valueType="num">
                                      <p:cBhvr>
                                        <p:cTn id="8" dur="100" fill="hold"/>
                                        <p:tgtEl>
                                          <p:spTgt spid="10"/>
                                        </p:tgtEl>
                                        <p:attrNameLst>
                                          <p:attrName>ppt_h</p:attrName>
                                        </p:attrNameLst>
                                      </p:cBhvr>
                                      <p:tavLst>
                                        <p:tav tm="0">
                                          <p:val>
                                            <p:fltVal val="0"/>
                                          </p:val>
                                        </p:tav>
                                        <p:tav tm="100000">
                                          <p:val>
                                            <p:strVal val="#ppt_h"/>
                                          </p:val>
                                        </p:tav>
                                      </p:tavLst>
                                    </p:anim>
                                    <p:anim calcmode="lin" valueType="num">
                                      <p:cBhvr>
                                        <p:cTn id="9" dur="100" fill="hold"/>
                                        <p:tgtEl>
                                          <p:spTgt spid="10"/>
                                        </p:tgtEl>
                                        <p:attrNameLst>
                                          <p:attrName>ppt_x</p:attrName>
                                        </p:attrNameLst>
                                      </p:cBhvr>
                                      <p:tavLst>
                                        <p:tav tm="0">
                                          <p:val>
                                            <p:fltVal val="0.5"/>
                                          </p:val>
                                        </p:tav>
                                        <p:tav tm="100000">
                                          <p:val>
                                            <p:strVal val="#ppt_x"/>
                                          </p:val>
                                        </p:tav>
                                      </p:tavLst>
                                    </p:anim>
                                    <p:anim calcmode="lin" valueType="num">
                                      <p:cBhvr>
                                        <p:cTn id="10" dur="100" fill="hold"/>
                                        <p:tgtEl>
                                          <p:spTgt spid="10"/>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 fill="hold"/>
                                        <p:tgtEl>
                                          <p:spTgt spid="17"/>
                                        </p:tgtEl>
                                        <p:attrNameLst>
                                          <p:attrName>ppt_w</p:attrName>
                                        </p:attrNameLst>
                                      </p:cBhvr>
                                      <p:tavLst>
                                        <p:tav tm="0">
                                          <p:val>
                                            <p:fltVal val="0"/>
                                          </p:val>
                                        </p:tav>
                                        <p:tav tm="100000">
                                          <p:val>
                                            <p:strVal val="#ppt_w"/>
                                          </p:val>
                                        </p:tav>
                                      </p:tavLst>
                                    </p:anim>
                                    <p:anim calcmode="lin" valueType="num">
                                      <p:cBhvr>
                                        <p:cTn id="14" dur="100" fill="hold"/>
                                        <p:tgtEl>
                                          <p:spTgt spid="17"/>
                                        </p:tgtEl>
                                        <p:attrNameLst>
                                          <p:attrName>ppt_h</p:attrName>
                                        </p:attrNameLst>
                                      </p:cBhvr>
                                      <p:tavLst>
                                        <p:tav tm="0">
                                          <p:val>
                                            <p:fltVal val="0"/>
                                          </p:val>
                                        </p:tav>
                                        <p:tav tm="100000">
                                          <p:val>
                                            <p:strVal val="#ppt_h"/>
                                          </p:val>
                                        </p:tav>
                                      </p:tavLst>
                                    </p:anim>
                                    <p:anim calcmode="lin" valueType="num">
                                      <p:cBhvr>
                                        <p:cTn id="15" dur="100" fill="hold"/>
                                        <p:tgtEl>
                                          <p:spTgt spid="17"/>
                                        </p:tgtEl>
                                        <p:attrNameLst>
                                          <p:attrName>ppt_x</p:attrName>
                                        </p:attrNameLst>
                                      </p:cBhvr>
                                      <p:tavLst>
                                        <p:tav tm="0">
                                          <p:val>
                                            <p:fltVal val="0.5"/>
                                          </p:val>
                                        </p:tav>
                                        <p:tav tm="100000">
                                          <p:val>
                                            <p:strVal val="#ppt_x"/>
                                          </p:val>
                                        </p:tav>
                                      </p:tavLst>
                                    </p:anim>
                                    <p:anim calcmode="lin" valueType="num">
                                      <p:cBhvr>
                                        <p:cTn id="16" dur="100" fill="hold"/>
                                        <p:tgtEl>
                                          <p:spTgt spid="17"/>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 fill="hold"/>
                                        <p:tgtEl>
                                          <p:spTgt spid="18"/>
                                        </p:tgtEl>
                                        <p:attrNameLst>
                                          <p:attrName>ppt_w</p:attrName>
                                        </p:attrNameLst>
                                      </p:cBhvr>
                                      <p:tavLst>
                                        <p:tav tm="0">
                                          <p:val>
                                            <p:fltVal val="0"/>
                                          </p:val>
                                        </p:tav>
                                        <p:tav tm="100000">
                                          <p:val>
                                            <p:strVal val="#ppt_w"/>
                                          </p:val>
                                        </p:tav>
                                      </p:tavLst>
                                    </p:anim>
                                    <p:anim calcmode="lin" valueType="num">
                                      <p:cBhvr>
                                        <p:cTn id="20" dur="100" fill="hold"/>
                                        <p:tgtEl>
                                          <p:spTgt spid="18"/>
                                        </p:tgtEl>
                                        <p:attrNameLst>
                                          <p:attrName>ppt_h</p:attrName>
                                        </p:attrNameLst>
                                      </p:cBhvr>
                                      <p:tavLst>
                                        <p:tav tm="0">
                                          <p:val>
                                            <p:fltVal val="0"/>
                                          </p:val>
                                        </p:tav>
                                        <p:tav tm="100000">
                                          <p:val>
                                            <p:strVal val="#ppt_h"/>
                                          </p:val>
                                        </p:tav>
                                      </p:tavLst>
                                    </p:anim>
                                    <p:anim calcmode="lin" valueType="num">
                                      <p:cBhvr>
                                        <p:cTn id="21" dur="100" fill="hold"/>
                                        <p:tgtEl>
                                          <p:spTgt spid="18"/>
                                        </p:tgtEl>
                                        <p:attrNameLst>
                                          <p:attrName>ppt_x</p:attrName>
                                        </p:attrNameLst>
                                      </p:cBhvr>
                                      <p:tavLst>
                                        <p:tav tm="0">
                                          <p:val>
                                            <p:fltVal val="0.5"/>
                                          </p:val>
                                        </p:tav>
                                        <p:tav tm="100000">
                                          <p:val>
                                            <p:strVal val="#ppt_x"/>
                                          </p:val>
                                        </p:tav>
                                      </p:tavLst>
                                    </p:anim>
                                    <p:anim calcmode="lin" valueType="num">
                                      <p:cBhvr>
                                        <p:cTn id="22" dur="100" fill="hold"/>
                                        <p:tgtEl>
                                          <p:spTgt spid="18"/>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300"/>
                                  </p:stCondLst>
                                  <p:childTnLst>
                                    <p:set>
                                      <p:cBhvr>
                                        <p:cTn id="24" dur="1" fill="hold">
                                          <p:stCondLst>
                                            <p:cond delay="0"/>
                                          </p:stCondLst>
                                        </p:cTn>
                                        <p:tgtEl>
                                          <p:spTgt spid="19"/>
                                        </p:tgtEl>
                                        <p:attrNameLst>
                                          <p:attrName>style.visibility</p:attrName>
                                        </p:attrNameLst>
                                      </p:cBhvr>
                                      <p:to>
                                        <p:strVal val="visible"/>
                                      </p:to>
                                    </p:set>
                                    <p:anim calcmode="lin" valueType="num">
                                      <p:cBhvr>
                                        <p:cTn id="25" dur="100" fill="hold"/>
                                        <p:tgtEl>
                                          <p:spTgt spid="19"/>
                                        </p:tgtEl>
                                        <p:attrNameLst>
                                          <p:attrName>ppt_w</p:attrName>
                                        </p:attrNameLst>
                                      </p:cBhvr>
                                      <p:tavLst>
                                        <p:tav tm="0">
                                          <p:val>
                                            <p:fltVal val="0"/>
                                          </p:val>
                                        </p:tav>
                                        <p:tav tm="100000">
                                          <p:val>
                                            <p:strVal val="#ppt_w"/>
                                          </p:val>
                                        </p:tav>
                                      </p:tavLst>
                                    </p:anim>
                                    <p:anim calcmode="lin" valueType="num">
                                      <p:cBhvr>
                                        <p:cTn id="26" dur="100" fill="hold"/>
                                        <p:tgtEl>
                                          <p:spTgt spid="19"/>
                                        </p:tgtEl>
                                        <p:attrNameLst>
                                          <p:attrName>ppt_h</p:attrName>
                                        </p:attrNameLst>
                                      </p:cBhvr>
                                      <p:tavLst>
                                        <p:tav tm="0">
                                          <p:val>
                                            <p:fltVal val="0"/>
                                          </p:val>
                                        </p:tav>
                                        <p:tav tm="100000">
                                          <p:val>
                                            <p:strVal val="#ppt_h"/>
                                          </p:val>
                                        </p:tav>
                                      </p:tavLst>
                                    </p:anim>
                                    <p:anim calcmode="lin" valueType="num">
                                      <p:cBhvr>
                                        <p:cTn id="27" dur="100" fill="hold"/>
                                        <p:tgtEl>
                                          <p:spTgt spid="19"/>
                                        </p:tgtEl>
                                        <p:attrNameLst>
                                          <p:attrName>ppt_x</p:attrName>
                                        </p:attrNameLst>
                                      </p:cBhvr>
                                      <p:tavLst>
                                        <p:tav tm="0">
                                          <p:val>
                                            <p:fltVal val="0.5"/>
                                          </p:val>
                                        </p:tav>
                                        <p:tav tm="100000">
                                          <p:val>
                                            <p:strVal val="#ppt_x"/>
                                          </p:val>
                                        </p:tav>
                                      </p:tavLst>
                                    </p:anim>
                                    <p:anim calcmode="lin" valueType="num">
                                      <p:cBhvr>
                                        <p:cTn id="28" dur="100" fill="hold"/>
                                        <p:tgtEl>
                                          <p:spTgt spid="19"/>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400"/>
                                  </p:stCondLst>
                                  <p:childTnLst>
                                    <p:set>
                                      <p:cBhvr>
                                        <p:cTn id="30" dur="1" fill="hold">
                                          <p:stCondLst>
                                            <p:cond delay="0"/>
                                          </p:stCondLst>
                                        </p:cTn>
                                        <p:tgtEl>
                                          <p:spTgt spid="20"/>
                                        </p:tgtEl>
                                        <p:attrNameLst>
                                          <p:attrName>style.visibility</p:attrName>
                                        </p:attrNameLst>
                                      </p:cBhvr>
                                      <p:to>
                                        <p:strVal val="visible"/>
                                      </p:to>
                                    </p:set>
                                    <p:anim calcmode="lin" valueType="num">
                                      <p:cBhvr>
                                        <p:cTn id="31" dur="100" fill="hold"/>
                                        <p:tgtEl>
                                          <p:spTgt spid="20"/>
                                        </p:tgtEl>
                                        <p:attrNameLst>
                                          <p:attrName>ppt_w</p:attrName>
                                        </p:attrNameLst>
                                      </p:cBhvr>
                                      <p:tavLst>
                                        <p:tav tm="0">
                                          <p:val>
                                            <p:fltVal val="0"/>
                                          </p:val>
                                        </p:tav>
                                        <p:tav tm="100000">
                                          <p:val>
                                            <p:strVal val="#ppt_w"/>
                                          </p:val>
                                        </p:tav>
                                      </p:tavLst>
                                    </p:anim>
                                    <p:anim calcmode="lin" valueType="num">
                                      <p:cBhvr>
                                        <p:cTn id="32" dur="100" fill="hold"/>
                                        <p:tgtEl>
                                          <p:spTgt spid="20"/>
                                        </p:tgtEl>
                                        <p:attrNameLst>
                                          <p:attrName>ppt_h</p:attrName>
                                        </p:attrNameLst>
                                      </p:cBhvr>
                                      <p:tavLst>
                                        <p:tav tm="0">
                                          <p:val>
                                            <p:fltVal val="0"/>
                                          </p:val>
                                        </p:tav>
                                        <p:tav tm="100000">
                                          <p:val>
                                            <p:strVal val="#ppt_h"/>
                                          </p:val>
                                        </p:tav>
                                      </p:tavLst>
                                    </p:anim>
                                    <p:anim calcmode="lin" valueType="num">
                                      <p:cBhvr>
                                        <p:cTn id="33" dur="100" fill="hold"/>
                                        <p:tgtEl>
                                          <p:spTgt spid="20"/>
                                        </p:tgtEl>
                                        <p:attrNameLst>
                                          <p:attrName>ppt_x</p:attrName>
                                        </p:attrNameLst>
                                      </p:cBhvr>
                                      <p:tavLst>
                                        <p:tav tm="0">
                                          <p:val>
                                            <p:fltVal val="0.5"/>
                                          </p:val>
                                        </p:tav>
                                        <p:tav tm="100000">
                                          <p:val>
                                            <p:strVal val="#ppt_x"/>
                                          </p:val>
                                        </p:tav>
                                      </p:tavLst>
                                    </p:anim>
                                    <p:anim calcmode="lin" valueType="num">
                                      <p:cBhvr>
                                        <p:cTn id="34" dur="100" fill="hold"/>
                                        <p:tgtEl>
                                          <p:spTgt spid="2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 fill="hold"/>
                                        <p:tgtEl>
                                          <p:spTgt spid="21"/>
                                        </p:tgtEl>
                                        <p:attrNameLst>
                                          <p:attrName>ppt_w</p:attrName>
                                        </p:attrNameLst>
                                      </p:cBhvr>
                                      <p:tavLst>
                                        <p:tav tm="0">
                                          <p:val>
                                            <p:fltVal val="0"/>
                                          </p:val>
                                        </p:tav>
                                        <p:tav tm="100000">
                                          <p:val>
                                            <p:strVal val="#ppt_w"/>
                                          </p:val>
                                        </p:tav>
                                      </p:tavLst>
                                    </p:anim>
                                    <p:anim calcmode="lin" valueType="num">
                                      <p:cBhvr>
                                        <p:cTn id="38" dur="100" fill="hold"/>
                                        <p:tgtEl>
                                          <p:spTgt spid="21"/>
                                        </p:tgtEl>
                                        <p:attrNameLst>
                                          <p:attrName>ppt_h</p:attrName>
                                        </p:attrNameLst>
                                      </p:cBhvr>
                                      <p:tavLst>
                                        <p:tav tm="0">
                                          <p:val>
                                            <p:fltVal val="0"/>
                                          </p:val>
                                        </p:tav>
                                        <p:tav tm="100000">
                                          <p:val>
                                            <p:strVal val="#ppt_h"/>
                                          </p:val>
                                        </p:tav>
                                      </p:tavLst>
                                    </p:anim>
                                    <p:anim calcmode="lin" valueType="num">
                                      <p:cBhvr>
                                        <p:cTn id="39" dur="100" fill="hold"/>
                                        <p:tgtEl>
                                          <p:spTgt spid="21"/>
                                        </p:tgtEl>
                                        <p:attrNameLst>
                                          <p:attrName>ppt_x</p:attrName>
                                        </p:attrNameLst>
                                      </p:cBhvr>
                                      <p:tavLst>
                                        <p:tav tm="0">
                                          <p:val>
                                            <p:fltVal val="0.5"/>
                                          </p:val>
                                        </p:tav>
                                        <p:tav tm="100000">
                                          <p:val>
                                            <p:strVal val="#ppt_x"/>
                                          </p:val>
                                        </p:tav>
                                      </p:tavLst>
                                    </p:anim>
                                    <p:anim calcmode="lin" valueType="num">
                                      <p:cBhvr>
                                        <p:cTn id="40" dur="100" fill="hold"/>
                                        <p:tgtEl>
                                          <p:spTgt spid="21"/>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500"/>
                                  </p:stCondLst>
                                  <p:childTnLst>
                                    <p:set>
                                      <p:cBhvr>
                                        <p:cTn id="42" dur="1" fill="hold">
                                          <p:stCondLst>
                                            <p:cond delay="0"/>
                                          </p:stCondLst>
                                        </p:cTn>
                                        <p:tgtEl>
                                          <p:spTgt spid="22"/>
                                        </p:tgtEl>
                                        <p:attrNameLst>
                                          <p:attrName>style.visibility</p:attrName>
                                        </p:attrNameLst>
                                      </p:cBhvr>
                                      <p:to>
                                        <p:strVal val="visible"/>
                                      </p:to>
                                    </p:set>
                                    <p:anim calcmode="lin" valueType="num">
                                      <p:cBhvr>
                                        <p:cTn id="43" dur="100" fill="hold"/>
                                        <p:tgtEl>
                                          <p:spTgt spid="22"/>
                                        </p:tgtEl>
                                        <p:attrNameLst>
                                          <p:attrName>ppt_w</p:attrName>
                                        </p:attrNameLst>
                                      </p:cBhvr>
                                      <p:tavLst>
                                        <p:tav tm="0">
                                          <p:val>
                                            <p:fltVal val="0"/>
                                          </p:val>
                                        </p:tav>
                                        <p:tav tm="100000">
                                          <p:val>
                                            <p:strVal val="#ppt_w"/>
                                          </p:val>
                                        </p:tav>
                                      </p:tavLst>
                                    </p:anim>
                                    <p:anim calcmode="lin" valueType="num">
                                      <p:cBhvr>
                                        <p:cTn id="44" dur="100" fill="hold"/>
                                        <p:tgtEl>
                                          <p:spTgt spid="22"/>
                                        </p:tgtEl>
                                        <p:attrNameLst>
                                          <p:attrName>ppt_h</p:attrName>
                                        </p:attrNameLst>
                                      </p:cBhvr>
                                      <p:tavLst>
                                        <p:tav tm="0">
                                          <p:val>
                                            <p:fltVal val="0"/>
                                          </p:val>
                                        </p:tav>
                                        <p:tav tm="100000">
                                          <p:val>
                                            <p:strVal val="#ppt_h"/>
                                          </p:val>
                                        </p:tav>
                                      </p:tavLst>
                                    </p:anim>
                                    <p:anim calcmode="lin" valueType="num">
                                      <p:cBhvr>
                                        <p:cTn id="45" dur="100" fill="hold"/>
                                        <p:tgtEl>
                                          <p:spTgt spid="22"/>
                                        </p:tgtEl>
                                        <p:attrNameLst>
                                          <p:attrName>ppt_x</p:attrName>
                                        </p:attrNameLst>
                                      </p:cBhvr>
                                      <p:tavLst>
                                        <p:tav tm="0">
                                          <p:val>
                                            <p:fltVal val="0.5"/>
                                          </p:val>
                                        </p:tav>
                                        <p:tav tm="100000">
                                          <p:val>
                                            <p:strVal val="#ppt_x"/>
                                          </p:val>
                                        </p:tav>
                                      </p:tavLst>
                                    </p:anim>
                                    <p:anim calcmode="lin" valueType="num">
                                      <p:cBhvr>
                                        <p:cTn id="46" dur="100" fill="hold"/>
                                        <p:tgtEl>
                                          <p:spTgt spid="22"/>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700"/>
                                  </p:stCondLst>
                                  <p:childTnLst>
                                    <p:set>
                                      <p:cBhvr>
                                        <p:cTn id="48" dur="1" fill="hold">
                                          <p:stCondLst>
                                            <p:cond delay="0"/>
                                          </p:stCondLst>
                                        </p:cTn>
                                        <p:tgtEl>
                                          <p:spTgt spid="23"/>
                                        </p:tgtEl>
                                        <p:attrNameLst>
                                          <p:attrName>style.visibility</p:attrName>
                                        </p:attrNameLst>
                                      </p:cBhvr>
                                      <p:to>
                                        <p:strVal val="visible"/>
                                      </p:to>
                                    </p:set>
                                    <p:anim calcmode="lin" valueType="num">
                                      <p:cBhvr>
                                        <p:cTn id="49" dur="100" fill="hold"/>
                                        <p:tgtEl>
                                          <p:spTgt spid="23"/>
                                        </p:tgtEl>
                                        <p:attrNameLst>
                                          <p:attrName>ppt_w</p:attrName>
                                        </p:attrNameLst>
                                      </p:cBhvr>
                                      <p:tavLst>
                                        <p:tav tm="0">
                                          <p:val>
                                            <p:fltVal val="0"/>
                                          </p:val>
                                        </p:tav>
                                        <p:tav tm="100000">
                                          <p:val>
                                            <p:strVal val="#ppt_w"/>
                                          </p:val>
                                        </p:tav>
                                      </p:tavLst>
                                    </p:anim>
                                    <p:anim calcmode="lin" valueType="num">
                                      <p:cBhvr>
                                        <p:cTn id="50" dur="100" fill="hold"/>
                                        <p:tgtEl>
                                          <p:spTgt spid="23"/>
                                        </p:tgtEl>
                                        <p:attrNameLst>
                                          <p:attrName>ppt_h</p:attrName>
                                        </p:attrNameLst>
                                      </p:cBhvr>
                                      <p:tavLst>
                                        <p:tav tm="0">
                                          <p:val>
                                            <p:fltVal val="0"/>
                                          </p:val>
                                        </p:tav>
                                        <p:tav tm="100000">
                                          <p:val>
                                            <p:strVal val="#ppt_h"/>
                                          </p:val>
                                        </p:tav>
                                      </p:tavLst>
                                    </p:anim>
                                    <p:anim calcmode="lin" valueType="num">
                                      <p:cBhvr>
                                        <p:cTn id="51" dur="100" fill="hold"/>
                                        <p:tgtEl>
                                          <p:spTgt spid="23"/>
                                        </p:tgtEl>
                                        <p:attrNameLst>
                                          <p:attrName>ppt_x</p:attrName>
                                        </p:attrNameLst>
                                      </p:cBhvr>
                                      <p:tavLst>
                                        <p:tav tm="0">
                                          <p:val>
                                            <p:fltVal val="0.5"/>
                                          </p:val>
                                        </p:tav>
                                        <p:tav tm="100000">
                                          <p:val>
                                            <p:strVal val="#ppt_x"/>
                                          </p:val>
                                        </p:tav>
                                      </p:tavLst>
                                    </p:anim>
                                    <p:anim calcmode="lin" valueType="num">
                                      <p:cBhvr>
                                        <p:cTn id="52" dur="100" fill="hold"/>
                                        <p:tgtEl>
                                          <p:spTgt spid="23"/>
                                        </p:tgtEl>
                                        <p:attrNameLst>
                                          <p:attrName>ppt_y</p:attrName>
                                        </p:attrNameLst>
                                      </p:cBhvr>
                                      <p:tavLst>
                                        <p:tav tm="0">
                                          <p:val>
                                            <p:fltVal val="0.5"/>
                                          </p:val>
                                        </p:tav>
                                        <p:tav tm="100000">
                                          <p:val>
                                            <p:strVal val="#ppt_y"/>
                                          </p:val>
                                        </p:tav>
                                      </p:tavLst>
                                    </p:anim>
                                  </p:childTnLst>
                                </p:cTn>
                              </p:par>
                            </p:childTnLst>
                          </p:cTn>
                        </p:par>
                        <p:par>
                          <p:cTn id="53" fill="hold">
                            <p:stCondLst>
                              <p:cond delay="800"/>
                            </p:stCondLst>
                            <p:childTnLst>
                              <p:par>
                                <p:cTn id="54" presetID="0" presetClass="path" presetSubtype="0" accel="50000" decel="50000" fill="hold" grpId="1" nodeType="afterEffect">
                                  <p:stCondLst>
                                    <p:cond delay="0"/>
                                  </p:stCondLst>
                                  <p:childTnLst>
                                    <p:animMotion origin="layout" path="M 3.88889E-6 -1.36855E-6 L -0.42118 0.23139 " pathEditMode="relative" rAng="0" ptsTypes="AA">
                                      <p:cBhvr>
                                        <p:cTn id="55" dur="2000" fill="hold"/>
                                        <p:tgtEl>
                                          <p:spTgt spid="19"/>
                                        </p:tgtEl>
                                        <p:attrNameLst>
                                          <p:attrName>ppt_x</p:attrName>
                                          <p:attrName>ppt_y</p:attrName>
                                        </p:attrNameLst>
                                      </p:cBhvr>
                                      <p:rCtr x="-21100" y="11600"/>
                                    </p:animMotion>
                                  </p:childTnLst>
                                </p:cTn>
                              </p:par>
                              <p:par>
                                <p:cTn id="56" presetID="0" presetClass="path" presetSubtype="0" accel="50000" decel="50000" fill="hold" grpId="1" nodeType="withEffect">
                                  <p:stCondLst>
                                    <p:cond delay="0"/>
                                  </p:stCondLst>
                                  <p:childTnLst>
                                    <p:animMotion origin="layout" path="M -3.05556E-6 -2.076E-6 L -0.40156 0.06333 " pathEditMode="relative" rAng="0" ptsTypes="AA">
                                      <p:cBhvr>
                                        <p:cTn id="57" dur="2000" fill="hold"/>
                                        <p:tgtEl>
                                          <p:spTgt spid="18"/>
                                        </p:tgtEl>
                                        <p:attrNameLst>
                                          <p:attrName>ppt_x</p:attrName>
                                          <p:attrName>ppt_y</p:attrName>
                                        </p:attrNameLst>
                                      </p:cBhvr>
                                      <p:rCtr x="-20100" y="3200"/>
                                    </p:animMotion>
                                  </p:childTnLst>
                                </p:cTn>
                              </p:par>
                              <p:par>
                                <p:cTn id="58" presetID="0" presetClass="path" presetSubtype="0" accel="50000" decel="50000" fill="hold" grpId="1" nodeType="withEffect">
                                  <p:stCondLst>
                                    <p:cond delay="0"/>
                                  </p:stCondLst>
                                  <p:childTnLst>
                                    <p:animMotion origin="layout" path="M 1.11111E-6 -2.33859E-6 L -0.51962 -0.12604 " pathEditMode="relative" rAng="0" ptsTypes="AA">
                                      <p:cBhvr>
                                        <p:cTn id="59" dur="2000" fill="hold"/>
                                        <p:tgtEl>
                                          <p:spTgt spid="17"/>
                                        </p:tgtEl>
                                        <p:attrNameLst>
                                          <p:attrName>ppt_x</p:attrName>
                                          <p:attrName>ppt_y</p:attrName>
                                        </p:attrNameLst>
                                      </p:cBhvr>
                                      <p:rCtr x="-26000" y="-6300"/>
                                    </p:animMotion>
                                  </p:childTnLst>
                                </p:cTn>
                              </p:par>
                              <p:par>
                                <p:cTn id="60" presetID="0" presetClass="path" presetSubtype="0" accel="50000" decel="50000" fill="hold" grpId="1" nodeType="withEffect">
                                  <p:stCondLst>
                                    <p:cond delay="0"/>
                                  </p:stCondLst>
                                  <p:childTnLst>
                                    <p:animMotion origin="layout" path="M 3.61111E-6 -1.46741E-6 L -0.60226 -0.49027 " pathEditMode="relative" rAng="0" ptsTypes="AA">
                                      <p:cBhvr>
                                        <p:cTn id="61" dur="2000" fill="hold"/>
                                        <p:tgtEl>
                                          <p:spTgt spid="10"/>
                                        </p:tgtEl>
                                        <p:attrNameLst>
                                          <p:attrName>ppt_x</p:attrName>
                                          <p:attrName>ppt_y</p:attrName>
                                        </p:attrNameLst>
                                      </p:cBhvr>
                                      <p:rCtr x="-30100" y="-24500"/>
                                    </p:animMotion>
                                  </p:childTnLst>
                                </p:cTn>
                              </p:par>
                              <p:par>
                                <p:cTn id="62" presetID="0" presetClass="path" presetSubtype="0" accel="50000" decel="50000" fill="hold" grpId="1" nodeType="withEffect">
                                  <p:stCondLst>
                                    <p:cond delay="0"/>
                                  </p:stCondLst>
                                  <p:childTnLst>
                                    <p:animMotion origin="layout" path="M 8.33333E-7 -1.36855E-6 L 0.43733 0.36763 " pathEditMode="relative" rAng="0" ptsTypes="AA">
                                      <p:cBhvr>
                                        <p:cTn id="63" dur="2000" fill="hold"/>
                                        <p:tgtEl>
                                          <p:spTgt spid="23"/>
                                        </p:tgtEl>
                                        <p:attrNameLst>
                                          <p:attrName>ppt_x</p:attrName>
                                          <p:attrName>ppt_y</p:attrName>
                                        </p:attrNameLst>
                                      </p:cBhvr>
                                      <p:rCtr x="21900" y="18400"/>
                                    </p:animMotion>
                                  </p:childTnLst>
                                </p:cTn>
                              </p:par>
                              <p:par>
                                <p:cTn id="64" presetID="0" presetClass="path" presetSubtype="0" accel="50000" decel="50000" fill="hold" grpId="1" nodeType="withEffect">
                                  <p:stCondLst>
                                    <p:cond delay="0"/>
                                  </p:stCondLst>
                                  <p:childTnLst>
                                    <p:animMotion origin="layout" path="M -4.72222E-6 4.21069E-6 L 0.56684 -0.19617 " pathEditMode="relative" ptsTypes="AA">
                                      <p:cBhvr>
                                        <p:cTn id="65" dur="2000" fill="hold"/>
                                        <p:tgtEl>
                                          <p:spTgt spid="21"/>
                                        </p:tgtEl>
                                        <p:attrNameLst>
                                          <p:attrName>ppt_x</p:attrName>
                                          <p:attrName>ppt_y</p:attrName>
                                        </p:attrNameLst>
                                      </p:cBhvr>
                                    </p:animMotion>
                                  </p:childTnLst>
                                </p:cTn>
                              </p:par>
                              <p:par>
                                <p:cTn id="66" presetID="0" presetClass="path" presetSubtype="0" accel="50000" decel="50000" fill="hold" grpId="1" nodeType="withEffect">
                                  <p:stCondLst>
                                    <p:cond delay="0"/>
                                  </p:stCondLst>
                                  <p:childTnLst>
                                    <p:animMotion origin="layout" path="M 2.77778E-6 -1.46741E-6 L 0.45278 -0.46246 " pathEditMode="relative" rAng="0" ptsTypes="AA">
                                      <p:cBhvr>
                                        <p:cTn id="67" dur="2000" fill="hold"/>
                                        <p:tgtEl>
                                          <p:spTgt spid="20"/>
                                        </p:tgtEl>
                                        <p:attrNameLst>
                                          <p:attrName>ppt_x</p:attrName>
                                          <p:attrName>ppt_y</p:attrName>
                                        </p:attrNameLst>
                                      </p:cBhvr>
                                      <p:rCtr x="22600" y="-23100"/>
                                    </p:animMotion>
                                  </p:childTnLst>
                                </p:cTn>
                              </p:par>
                              <p:par>
                                <p:cTn id="68" presetID="0" presetClass="path" presetSubtype="0" accel="50000" decel="50000" fill="hold" grpId="1" nodeType="withEffect">
                                  <p:stCondLst>
                                    <p:cond delay="0"/>
                                  </p:stCondLst>
                                  <p:childTnLst>
                                    <p:animMotion origin="layout" path="M 1.94444E-6 -1.38709E-6 L 0.47257 0.07754 " pathEditMode="relative" rAng="0" ptsTypes="AA">
                                      <p:cBhvr>
                                        <p:cTn id="69" dur="2000" fill="hold"/>
                                        <p:tgtEl>
                                          <p:spTgt spid="22"/>
                                        </p:tgtEl>
                                        <p:attrNameLst>
                                          <p:attrName>ppt_x</p:attrName>
                                          <p:attrName>ppt_y</p:attrName>
                                        </p:attrNameLst>
                                      </p:cBhvr>
                                      <p:rCtr x="23600" y="39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343122" y="4075624"/>
            <a:ext cx="2726027" cy="1818421"/>
          </a:xfrm>
          <a:prstGeom prst="rect">
            <a:avLst/>
          </a:prstGeom>
          <a:noFill/>
          <a:ln w="28575">
            <a:noFill/>
          </a:ln>
          <a:effectLst/>
          <a:extLst>
            <a:ext uri="{909E8E84-426E-40DD-AFC4-6F175D3DCCD1}">
              <a14:hiddenFill xmlns:a14="http://schemas.microsoft.com/office/drawing/2010/main">
                <a:solidFill>
                  <a:srgbClr val="FFFFFF"/>
                </a:solidFill>
              </a14:hiddenFill>
            </a:ext>
          </a:extLst>
        </p:spPr>
      </p:pic>
      <p:pic>
        <p:nvPicPr>
          <p:cNvPr id="24" name="Picture 3"/>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3245676" y="4075624"/>
            <a:ext cx="2911095" cy="1818421"/>
          </a:xfrm>
          <a:prstGeom prst="rect">
            <a:avLst/>
          </a:prstGeom>
          <a:noFill/>
          <a:ln w="28575">
            <a:noFill/>
          </a:ln>
          <a:effectLst/>
          <a:extLst>
            <a:ext uri="{909E8E84-426E-40DD-AFC4-6F175D3DCCD1}">
              <a14:hiddenFill xmlns:a14="http://schemas.microsoft.com/office/drawing/2010/main">
                <a:solidFill>
                  <a:srgbClr val="FFFFFF"/>
                </a:solidFill>
              </a14:hiddenFill>
            </a:ext>
          </a:extLst>
        </p:spPr>
      </p:pic>
      <p:pic>
        <p:nvPicPr>
          <p:cNvPr id="25" name="Picture 4"/>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6351328" y="4075624"/>
            <a:ext cx="2829779" cy="1818421"/>
          </a:xfrm>
          <a:prstGeom prst="rect">
            <a:avLst/>
          </a:prstGeom>
          <a:noFill/>
          <a:ln w="28575">
            <a:noFill/>
          </a:ln>
          <a:effectLst/>
          <a:extLst>
            <a:ext uri="{909E8E84-426E-40DD-AFC4-6F175D3DCCD1}">
              <a14:hiddenFill xmlns:a14="http://schemas.microsoft.com/office/drawing/2010/main">
                <a:solidFill>
                  <a:srgbClr val="FFFFFF"/>
                </a:solidFill>
              </a14:hiddenFill>
            </a:ext>
          </a:extLst>
        </p:spPr>
      </p:pic>
      <p:sp>
        <p:nvSpPr>
          <p:cNvPr id="26" name="矩形​​ 5"/>
          <p:cNvSpPr>
            <a:spLocks noChangeArrowheads="1"/>
          </p:cNvSpPr>
          <p:nvPr/>
        </p:nvSpPr>
        <p:spPr bwMode="auto">
          <a:xfrm>
            <a:off x="252115" y="980728"/>
            <a:ext cx="12020779" cy="2982716"/>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schemeClr val="lt1"/>
              </a:solidFill>
              <a:sym typeface="Arial" pitchFamily="34" charset="0"/>
            </a:endParaRPr>
          </a:p>
        </p:txBody>
      </p:sp>
      <p:pic>
        <p:nvPicPr>
          <p:cNvPr id="27" name="Picture 4"/>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9354871" y="4075624"/>
            <a:ext cx="2827015" cy="1818421"/>
          </a:xfrm>
          <a:prstGeom prst="rect">
            <a:avLst/>
          </a:prstGeom>
          <a:noFill/>
          <a:ln w="28575">
            <a:noFill/>
          </a:ln>
          <a:effectLst/>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40461" y="1177588"/>
            <a:ext cx="11348958" cy="2970044"/>
          </a:xfrm>
          <a:prstGeom prst="rect">
            <a:avLst/>
          </a:prstGeom>
          <a:noFill/>
        </p:spPr>
        <p:txBody>
          <a:bodyPr wrap="square" rtlCol="0">
            <a:spAutoFit/>
          </a:bodyPr>
          <a:lstStyle/>
          <a:p>
            <a:pPr>
              <a:lnSpc>
                <a:spcPct val="150000"/>
              </a:lnSpc>
            </a:pPr>
            <a:r>
              <a:rPr lang="en-US" altLang="zh-CN" sz="2200" dirty="0">
                <a:solidFill>
                  <a:schemeClr val="bg1"/>
                </a:solidFill>
                <a:latin typeface="微软雅黑" pitchFamily="34" charset="-122"/>
                <a:ea typeface="微软雅黑" pitchFamily="34" charset="-122"/>
              </a:rPr>
              <a:t>       </a:t>
            </a:r>
            <a:r>
              <a:rPr lang="zh-CN" altLang="zh-CN" sz="2200" dirty="0">
                <a:solidFill>
                  <a:schemeClr val="bg1"/>
                </a:solidFill>
                <a:latin typeface="微软雅黑" pitchFamily="34" charset="-122"/>
                <a:ea typeface="微软雅黑" pitchFamily="34" charset="-122"/>
              </a:rPr>
              <a:t>回首过去，激情满怀，展望未来，任重道远。站在新的历史起点上，我们必须清醒地看到前进中的困难与挑战，正视自身存在的差距与不足，以更加坚定的信念、更加饱满的热情、更加务实的作风、更加强大的合力，共同谱写公司发展的新篇章，为集团公司油气主业发展提供强有力的金融服务与支持。共同谱写公司发展的新篇章，为集团公司油气主业发展提供强有力的金融服务与支持。</a:t>
            </a:r>
            <a:endParaRPr lang="zh-CN" altLang="en-US" sz="2200" dirty="0">
              <a:solidFill>
                <a:schemeClr val="bg1"/>
              </a:solidFill>
              <a:latin typeface="微软雅黑" pitchFamily="34" charset="-122"/>
              <a:ea typeface="微软雅黑" pitchFamily="34" charset="-122"/>
            </a:endParaRPr>
          </a:p>
          <a:p>
            <a:endParaRPr lang="zh-CN" altLang="en-US" sz="2200" dirty="0">
              <a:solidFill>
                <a:schemeClr val="bg1"/>
              </a:solidFill>
              <a:latin typeface="微软雅黑" pitchFamily="34" charset="-122"/>
              <a:ea typeface="微软雅黑" pitchFamily="34" charset="-122"/>
            </a:endParaRPr>
          </a:p>
        </p:txBody>
      </p:sp>
      <p:sp>
        <p:nvSpPr>
          <p:cNvPr id="8"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9" name="TextBox 8"/>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10" name="组合 9"/>
          <p:cNvGrpSpPr/>
          <p:nvPr/>
        </p:nvGrpSpPr>
        <p:grpSpPr>
          <a:xfrm>
            <a:off x="4189711" y="410016"/>
            <a:ext cx="8663804" cy="0"/>
            <a:chOff x="4348525" y="620688"/>
            <a:chExt cx="8181294" cy="0"/>
          </a:xfrm>
        </p:grpSpPr>
        <p:cxnSp>
          <p:nvCxnSpPr>
            <p:cNvPr id="11" name="直接连接符 10"/>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6907177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300"/>
                                        <p:tgtEl>
                                          <p:spTgt spid="26"/>
                                        </p:tgtEl>
                                      </p:cBhvr>
                                    </p:animEffect>
                                  </p:childTnLst>
                                </p:cTn>
                              </p:par>
                              <p:par>
                                <p:cTn id="8" presetID="2" presetClass="entr" presetSubtype="9" fill="hold" grpId="1"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1000" fill="hold"/>
                                        <p:tgtEl>
                                          <p:spTgt spid="26"/>
                                        </p:tgtEl>
                                        <p:attrNameLst>
                                          <p:attrName>ppt_x</p:attrName>
                                        </p:attrNameLst>
                                      </p:cBhvr>
                                      <p:tavLst>
                                        <p:tav tm="0">
                                          <p:val>
                                            <p:strVal val="0-#ppt_w/2"/>
                                          </p:val>
                                        </p:tav>
                                        <p:tav tm="100000">
                                          <p:val>
                                            <p:strVal val="#ppt_x"/>
                                          </p:val>
                                        </p:tav>
                                      </p:tavLst>
                                    </p:anim>
                                    <p:anim calcmode="lin" valueType="num">
                                      <p:cBhvr additive="base">
                                        <p:cTn id="11" dur="1000" fill="hold"/>
                                        <p:tgtEl>
                                          <p:spTgt spid="26"/>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250"/>
                                        <p:tgtEl>
                                          <p:spTgt spid="23"/>
                                        </p:tgtEl>
                                      </p:cBhvr>
                                    </p:animEffect>
                                  </p:childTnLst>
                                </p:cTn>
                              </p:par>
                              <p:par>
                                <p:cTn id="15" presetID="2" presetClass="entr" presetSubtype="2"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1000" fill="hold"/>
                                        <p:tgtEl>
                                          <p:spTgt spid="23"/>
                                        </p:tgtEl>
                                        <p:attrNameLst>
                                          <p:attrName>ppt_x</p:attrName>
                                        </p:attrNameLst>
                                      </p:cBhvr>
                                      <p:tavLst>
                                        <p:tav tm="0">
                                          <p:val>
                                            <p:strVal val="1+#ppt_w/2"/>
                                          </p:val>
                                        </p:tav>
                                        <p:tav tm="100000">
                                          <p:val>
                                            <p:strVal val="#ppt_x"/>
                                          </p:val>
                                        </p:tav>
                                      </p:tavLst>
                                    </p:anim>
                                    <p:anim calcmode="lin" valueType="num">
                                      <p:cBhvr additive="base">
                                        <p:cTn id="18" dur="1000" fill="hold"/>
                                        <p:tgtEl>
                                          <p:spTgt spid="23"/>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3"/>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300"/>
                                        <p:tgtEl>
                                          <p:spTgt spid="24"/>
                                        </p:tgtEl>
                                      </p:cBhvr>
                                    </p:animEffect>
                                  </p:childTnLst>
                                </p:cTn>
                              </p:par>
                              <p:par>
                                <p:cTn id="24" presetID="2" presetClass="entr" presetSubtype="3"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1000" fill="hold"/>
                                        <p:tgtEl>
                                          <p:spTgt spid="24"/>
                                        </p:tgtEl>
                                        <p:attrNameLst>
                                          <p:attrName>ppt_x</p:attrName>
                                        </p:attrNameLst>
                                      </p:cBhvr>
                                      <p:tavLst>
                                        <p:tav tm="0">
                                          <p:val>
                                            <p:strVal val="1+#ppt_w/2"/>
                                          </p:val>
                                        </p:tav>
                                        <p:tav tm="100000">
                                          <p:val>
                                            <p:strVal val="#ppt_x"/>
                                          </p:val>
                                        </p:tav>
                                      </p:tavLst>
                                    </p:anim>
                                    <p:anim calcmode="lin" valueType="num">
                                      <p:cBhvr additive="base">
                                        <p:cTn id="27" dur="1000" fill="hold"/>
                                        <p:tgtEl>
                                          <p:spTgt spid="24"/>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24"/>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250"/>
                                        <p:tgtEl>
                                          <p:spTgt spid="25"/>
                                        </p:tgtEl>
                                      </p:cBhvr>
                                    </p:animEffect>
                                  </p:childTnLst>
                                </p:cTn>
                              </p:par>
                              <p:par>
                                <p:cTn id="33" presetID="2" presetClass="entr" presetSubtype="9"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000" fill="hold"/>
                                        <p:tgtEl>
                                          <p:spTgt spid="25"/>
                                        </p:tgtEl>
                                        <p:attrNameLst>
                                          <p:attrName>ppt_x</p:attrName>
                                        </p:attrNameLst>
                                      </p:cBhvr>
                                      <p:tavLst>
                                        <p:tav tm="0">
                                          <p:val>
                                            <p:strVal val="0-#ppt_w/2"/>
                                          </p:val>
                                        </p:tav>
                                        <p:tav tm="100000">
                                          <p:val>
                                            <p:strVal val="#ppt_x"/>
                                          </p:val>
                                        </p:tav>
                                      </p:tavLst>
                                    </p:anim>
                                    <p:anim calcmode="lin" valueType="num">
                                      <p:cBhvr additive="base">
                                        <p:cTn id="36" dur="1000" fill="hold"/>
                                        <p:tgtEl>
                                          <p:spTgt spid="25"/>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25"/>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250"/>
                                        <p:tgtEl>
                                          <p:spTgt spid="27"/>
                                        </p:tgtEl>
                                      </p:cBhvr>
                                    </p:animEffect>
                                  </p:childTnLst>
                                </p:cTn>
                              </p:par>
                              <p:par>
                                <p:cTn id="42" presetID="2" presetClass="entr" presetSubtype="8" fill="hold"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1000" fill="hold"/>
                                        <p:tgtEl>
                                          <p:spTgt spid="27"/>
                                        </p:tgtEl>
                                        <p:attrNameLst>
                                          <p:attrName>ppt_x</p:attrName>
                                        </p:attrNameLst>
                                      </p:cBhvr>
                                      <p:tavLst>
                                        <p:tav tm="0">
                                          <p:val>
                                            <p:strVal val="0-#ppt_w/2"/>
                                          </p:val>
                                        </p:tav>
                                        <p:tav tm="100000">
                                          <p:val>
                                            <p:strVal val="#ppt_x"/>
                                          </p:val>
                                        </p:tav>
                                      </p:tavLst>
                                    </p:anim>
                                    <p:anim calcmode="lin" valueType="num">
                                      <p:cBhvr additive="base">
                                        <p:cTn id="45" dur="1000" fill="hold"/>
                                        <p:tgtEl>
                                          <p:spTgt spid="27"/>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27"/>
                                        </p:tgtEl>
                                        <p:attrNameLst>
                                          <p:attrName>r</p:attrName>
                                        </p:attrNameLst>
                                      </p:cBhvr>
                                    </p:animRot>
                                  </p:childTnLst>
                                </p:cTn>
                              </p:par>
                            </p:childTnLst>
                          </p:cTn>
                        </p:par>
                        <p:par>
                          <p:cTn id="48" fill="hold">
                            <p:stCondLst>
                              <p:cond delay="1300"/>
                            </p:stCondLst>
                            <p:childTnLst>
                              <p:par>
                                <p:cTn id="49" presetID="41" presetClass="entr" presetSubtype="0" fill="hold" grpId="0" nodeType="afterEffect">
                                  <p:stCondLst>
                                    <p:cond delay="0"/>
                                  </p:stCondLst>
                                  <p:iterate type="lt">
                                    <p:tmPct val="1818"/>
                                  </p:iterate>
                                  <p:childTnLst>
                                    <p:set>
                                      <p:cBhvr>
                                        <p:cTn id="50" dur="1" fill="hold">
                                          <p:stCondLst>
                                            <p:cond delay="0"/>
                                          </p:stCondLst>
                                        </p:cTn>
                                        <p:tgtEl>
                                          <p:spTgt spid="7"/>
                                        </p:tgtEl>
                                        <p:attrNameLst>
                                          <p:attrName>style.visibility</p:attrName>
                                        </p:attrNameLst>
                                      </p:cBhvr>
                                      <p:to>
                                        <p:strVal val="visible"/>
                                      </p:to>
                                    </p:set>
                                    <p:anim calcmode="lin" valueType="num">
                                      <p:cBhvr>
                                        <p:cTn id="5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7"/>
                                        </p:tgtEl>
                                        <p:attrNameLst>
                                          <p:attrName>ppt_y</p:attrName>
                                        </p:attrNameLst>
                                      </p:cBhvr>
                                      <p:tavLst>
                                        <p:tav tm="0">
                                          <p:val>
                                            <p:strVal val="#ppt_y"/>
                                          </p:val>
                                        </p:tav>
                                        <p:tav tm="100000">
                                          <p:val>
                                            <p:strVal val="#ppt_y"/>
                                          </p:val>
                                        </p:tav>
                                      </p:tavLst>
                                    </p:anim>
                                    <p:anim calcmode="lin" valueType="num">
                                      <p:cBhvr>
                                        <p:cTn id="5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8318226" y="908719"/>
            <a:ext cx="3959225" cy="5486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oup 6"/>
          <p:cNvGrpSpPr>
            <a:grpSpLocks/>
          </p:cNvGrpSpPr>
          <p:nvPr/>
        </p:nvGrpSpPr>
        <p:grpSpPr bwMode="auto">
          <a:xfrm>
            <a:off x="9232626" y="4566321"/>
            <a:ext cx="1828800" cy="1828800"/>
            <a:chOff x="0" y="0"/>
            <a:chExt cx="1828799" cy="1828799"/>
          </a:xfrm>
        </p:grpSpPr>
        <p:sp>
          <p:nvSpPr>
            <p:cNvPr id="18" name="Rectangle 39"/>
            <p:cNvSpPr>
              <a:spLocks noChangeArrowheads="1"/>
            </p:cNvSpPr>
            <p:nvPr/>
          </p:nvSpPr>
          <p:spPr bwMode="auto">
            <a:xfrm>
              <a:off x="0" y="0"/>
              <a:ext cx="1828799" cy="1828799"/>
            </a:xfrm>
            <a:prstGeom prst="rect">
              <a:avLst/>
            </a:prstGeom>
            <a:solidFill>
              <a:srgbClr val="000000">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7160" tIns="91440" rIns="137160" bIns="91440"/>
            <a:lstStyle/>
            <a:p>
              <a:pPr algn="ctr">
                <a:lnSpc>
                  <a:spcPct val="90000"/>
                </a:lnSpc>
              </a:pPr>
              <a:endParaRPr lang="zh-CN" altLang="zh-CN">
                <a:solidFill>
                  <a:srgbClr val="FFFFFF"/>
                </a:solidFill>
                <a:latin typeface="Impact" pitchFamily="34" charset="0"/>
                <a:ea typeface="Impact" pitchFamily="34" charset="0"/>
                <a:cs typeface="Impact" pitchFamily="34" charset="0"/>
                <a:sym typeface="Impact" pitchFamily="34" charset="0"/>
              </a:endParaRPr>
            </a:p>
          </p:txBody>
        </p:sp>
        <p:sp>
          <p:nvSpPr>
            <p:cNvPr id="19" name="Visual Studio"/>
            <p:cNvSpPr>
              <a:spLocks noChangeAspect="1" noEditPoints="1" noChangeArrowheads="1"/>
            </p:cNvSpPr>
            <p:nvPr/>
          </p:nvSpPr>
          <p:spPr bwMode="auto">
            <a:xfrm>
              <a:off x="229745" y="226199"/>
              <a:ext cx="1345117" cy="527817"/>
            </a:xfrm>
            <a:custGeom>
              <a:avLst/>
              <a:gdLst>
                <a:gd name="T0" fmla="*/ 2909 w 6936"/>
                <a:gd name="T1" fmla="*/ 304 h 2722"/>
                <a:gd name="T2" fmla="*/ 3849 w 6936"/>
                <a:gd name="T3" fmla="*/ 1426 h 2722"/>
                <a:gd name="T4" fmla="*/ 4637 w 6936"/>
                <a:gd name="T5" fmla="*/ 465 h 2722"/>
                <a:gd name="T6" fmla="*/ 4930 w 6936"/>
                <a:gd name="T7" fmla="*/ 401 h 2722"/>
                <a:gd name="T8" fmla="*/ 2112 w 6936"/>
                <a:gd name="T9" fmla="*/ 927 h 2722"/>
                <a:gd name="T10" fmla="*/ 2098 w 6936"/>
                <a:gd name="T11" fmla="*/ 1446 h 2722"/>
                <a:gd name="T12" fmla="*/ 2093 w 6936"/>
                <a:gd name="T13" fmla="*/ 1446 h 2722"/>
                <a:gd name="T14" fmla="*/ 2066 w 6936"/>
                <a:gd name="T15" fmla="*/ 1487 h 2722"/>
                <a:gd name="T16" fmla="*/ 2007 w 6936"/>
                <a:gd name="T17" fmla="*/ 1400 h 2722"/>
                <a:gd name="T18" fmla="*/ 2029 w 6936"/>
                <a:gd name="T19" fmla="*/ 1441 h 2722"/>
                <a:gd name="T20" fmla="*/ 293 w 6936"/>
                <a:gd name="T21" fmla="*/ 1335 h 2722"/>
                <a:gd name="T22" fmla="*/ 38 w 6936"/>
                <a:gd name="T23" fmla="*/ 1447 h 2722"/>
                <a:gd name="T24" fmla="*/ 307 w 6936"/>
                <a:gd name="T25" fmla="*/ 1442 h 2722"/>
                <a:gd name="T26" fmla="*/ 445 w 6936"/>
                <a:gd name="T27" fmla="*/ 1368 h 2722"/>
                <a:gd name="T28" fmla="*/ 701 w 6936"/>
                <a:gd name="T29" fmla="*/ 1660 h 2722"/>
                <a:gd name="T30" fmla="*/ 701 w 6936"/>
                <a:gd name="T31" fmla="*/ 1438 h 2722"/>
                <a:gd name="T32" fmla="*/ 884 w 6936"/>
                <a:gd name="T33" fmla="*/ 1429 h 2722"/>
                <a:gd name="T34" fmla="*/ 798 w 6936"/>
                <a:gd name="T35" fmla="*/ 1549 h 2722"/>
                <a:gd name="T36" fmla="*/ 931 w 6936"/>
                <a:gd name="T37" fmla="*/ 1642 h 2722"/>
                <a:gd name="T38" fmla="*/ 963 w 6936"/>
                <a:gd name="T39" fmla="*/ 1480 h 2722"/>
                <a:gd name="T40" fmla="*/ 1231 w 6936"/>
                <a:gd name="T41" fmla="*/ 1466 h 2722"/>
                <a:gd name="T42" fmla="*/ 1276 w 6936"/>
                <a:gd name="T43" fmla="*/ 1586 h 2722"/>
                <a:gd name="T44" fmla="*/ 1572 w 6936"/>
                <a:gd name="T45" fmla="*/ 1457 h 2722"/>
                <a:gd name="T46" fmla="*/ 1544 w 6936"/>
                <a:gd name="T47" fmla="*/ 1619 h 2722"/>
                <a:gd name="T48" fmla="*/ 1773 w 6936"/>
                <a:gd name="T49" fmla="*/ 1349 h 2722"/>
                <a:gd name="T50" fmla="*/ 1670 w 6936"/>
                <a:gd name="T51" fmla="*/ 1669 h 2722"/>
                <a:gd name="T52" fmla="*/ 1924 w 6936"/>
                <a:gd name="T53" fmla="*/ 1669 h 2722"/>
                <a:gd name="T54" fmla="*/ 1865 w 6936"/>
                <a:gd name="T55" fmla="*/ 1428 h 2722"/>
                <a:gd name="T56" fmla="*/ 1924 w 6936"/>
                <a:gd name="T57" fmla="*/ 1669 h 2722"/>
                <a:gd name="T58" fmla="*/ 0 w 6936"/>
                <a:gd name="T59" fmla="*/ 1777 h 2722"/>
                <a:gd name="T60" fmla="*/ 888 w 6936"/>
                <a:gd name="T61" fmla="*/ 1855 h 2722"/>
                <a:gd name="T62" fmla="*/ 988 w 6936"/>
                <a:gd name="T63" fmla="*/ 2713 h 2722"/>
                <a:gd name="T64" fmla="*/ 1496 w 6936"/>
                <a:gd name="T65" fmla="*/ 2059 h 2722"/>
                <a:gd name="T66" fmla="*/ 1120 w 6936"/>
                <a:gd name="T67" fmla="*/ 2570 h 2722"/>
                <a:gd name="T68" fmla="*/ 2071 w 6936"/>
                <a:gd name="T69" fmla="*/ 2428 h 2722"/>
                <a:gd name="T70" fmla="*/ 2071 w 6936"/>
                <a:gd name="T71" fmla="*/ 2603 h 2722"/>
                <a:gd name="T72" fmla="*/ 2369 w 6936"/>
                <a:gd name="T73" fmla="*/ 2202 h 2722"/>
                <a:gd name="T74" fmla="*/ 2716 w 6936"/>
                <a:gd name="T75" fmla="*/ 2709 h 2722"/>
                <a:gd name="T76" fmla="*/ 2437 w 6936"/>
                <a:gd name="T77" fmla="*/ 2437 h 2722"/>
                <a:gd name="T78" fmla="*/ 3885 w 6936"/>
                <a:gd name="T79" fmla="*/ 2326 h 2722"/>
                <a:gd name="T80" fmla="*/ 3507 w 6936"/>
                <a:gd name="T81" fmla="*/ 1832 h 2722"/>
                <a:gd name="T82" fmla="*/ 3424 w 6936"/>
                <a:gd name="T83" fmla="*/ 2672 h 2722"/>
                <a:gd name="T84" fmla="*/ 4241 w 6936"/>
                <a:gd name="T85" fmla="*/ 2603 h 2722"/>
                <a:gd name="T86" fmla="*/ 3997 w 6936"/>
                <a:gd name="T87" fmla="*/ 2046 h 2722"/>
                <a:gd name="T88" fmla="*/ 4912 w 6936"/>
                <a:gd name="T89" fmla="*/ 2045 h 2722"/>
                <a:gd name="T90" fmla="*/ 4912 w 6936"/>
                <a:gd name="T91" fmla="*/ 2603 h 2722"/>
                <a:gd name="T92" fmla="*/ 5650 w 6936"/>
                <a:gd name="T93" fmla="*/ 2136 h 2722"/>
                <a:gd name="T94" fmla="*/ 5756 w 6936"/>
                <a:gd name="T95" fmla="*/ 2709 h 2722"/>
                <a:gd name="T96" fmla="*/ 5650 w 6936"/>
                <a:gd name="T97" fmla="*/ 2312 h 2722"/>
                <a:gd name="T98" fmla="*/ 6039 w 6936"/>
                <a:gd name="T99" fmla="*/ 1855 h 2722"/>
                <a:gd name="T100" fmla="*/ 6736 w 6936"/>
                <a:gd name="T101" fmla="*/ 2119 h 2722"/>
                <a:gd name="T102" fmla="*/ 6657 w 6936"/>
                <a:gd name="T103" fmla="*/ 2566 h 2722"/>
                <a:gd name="T104" fmla="*/ 6918 w 6936"/>
                <a:gd name="T105" fmla="*/ 2050 h 2722"/>
                <a:gd name="T106" fmla="*/ 6913 w 6936"/>
                <a:gd name="T107" fmla="*/ 2139 h 2722"/>
                <a:gd name="T108" fmla="*/ 6904 w 6936"/>
                <a:gd name="T109" fmla="*/ 2139 h 2722"/>
                <a:gd name="T110" fmla="*/ 6845 w 6936"/>
                <a:gd name="T111" fmla="*/ 2139 h 2722"/>
                <a:gd name="T112" fmla="*/ 6859 w 6936"/>
                <a:gd name="T113" fmla="*/ 2092 h 2722"/>
                <a:gd name="T114" fmla="*/ 4830 w 6936"/>
                <a:gd name="T115" fmla="*/ 1350 h 2722"/>
                <a:gd name="T116" fmla="*/ 4981 w 6936"/>
                <a:gd name="T117" fmla="*/ 1340 h 2722"/>
                <a:gd name="T118" fmla="*/ 4914 w 6936"/>
                <a:gd name="T119" fmla="*/ 1368 h 2722"/>
                <a:gd name="T120" fmla="*/ 4985 w 6936"/>
                <a:gd name="T121" fmla="*/ 1368 h 272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936"/>
                <a:gd name="T184" fmla="*/ 0 h 2722"/>
                <a:gd name="T185" fmla="*/ 6936 w 6936"/>
                <a:gd name="T186" fmla="*/ 2722 h 272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936" h="2722">
                  <a:moveTo>
                    <a:pt x="3254" y="582"/>
                  </a:moveTo>
                  <a:cubicBezTo>
                    <a:pt x="3217" y="619"/>
                    <a:pt x="3185" y="660"/>
                    <a:pt x="3153" y="693"/>
                  </a:cubicBezTo>
                  <a:cubicBezTo>
                    <a:pt x="3024" y="609"/>
                    <a:pt x="2899" y="563"/>
                    <a:pt x="2743" y="572"/>
                  </a:cubicBezTo>
                  <a:cubicBezTo>
                    <a:pt x="2563" y="586"/>
                    <a:pt x="2397" y="669"/>
                    <a:pt x="2337" y="854"/>
                  </a:cubicBezTo>
                  <a:cubicBezTo>
                    <a:pt x="2318" y="919"/>
                    <a:pt x="2314" y="984"/>
                    <a:pt x="2328" y="1048"/>
                  </a:cubicBezTo>
                  <a:cubicBezTo>
                    <a:pt x="2295" y="1035"/>
                    <a:pt x="2240" y="1007"/>
                    <a:pt x="2185" y="947"/>
                  </a:cubicBezTo>
                  <a:cubicBezTo>
                    <a:pt x="2102" y="864"/>
                    <a:pt x="2079" y="780"/>
                    <a:pt x="2093" y="679"/>
                  </a:cubicBezTo>
                  <a:cubicBezTo>
                    <a:pt x="2134" y="475"/>
                    <a:pt x="2282" y="332"/>
                    <a:pt x="2466" y="276"/>
                  </a:cubicBezTo>
                  <a:cubicBezTo>
                    <a:pt x="2572" y="244"/>
                    <a:pt x="2738" y="230"/>
                    <a:pt x="2909" y="304"/>
                  </a:cubicBezTo>
                  <a:cubicBezTo>
                    <a:pt x="2964" y="327"/>
                    <a:pt x="3019" y="355"/>
                    <a:pt x="3070" y="397"/>
                  </a:cubicBezTo>
                  <a:cubicBezTo>
                    <a:pt x="3144" y="448"/>
                    <a:pt x="3204" y="517"/>
                    <a:pt x="3254" y="582"/>
                  </a:cubicBezTo>
                  <a:close/>
                  <a:moveTo>
                    <a:pt x="4858" y="1196"/>
                  </a:moveTo>
                  <a:cubicBezTo>
                    <a:pt x="4794" y="1242"/>
                    <a:pt x="4715" y="1274"/>
                    <a:pt x="4591" y="1297"/>
                  </a:cubicBezTo>
                  <a:cubicBezTo>
                    <a:pt x="4411" y="1330"/>
                    <a:pt x="4209" y="1302"/>
                    <a:pt x="4001" y="1242"/>
                  </a:cubicBezTo>
                  <a:cubicBezTo>
                    <a:pt x="3868" y="1205"/>
                    <a:pt x="3743" y="1141"/>
                    <a:pt x="3623" y="1063"/>
                  </a:cubicBezTo>
                  <a:cubicBezTo>
                    <a:pt x="3587" y="1090"/>
                    <a:pt x="3550" y="1118"/>
                    <a:pt x="3513" y="1145"/>
                  </a:cubicBezTo>
                  <a:cubicBezTo>
                    <a:pt x="3568" y="1224"/>
                    <a:pt x="3633" y="1293"/>
                    <a:pt x="3706" y="1343"/>
                  </a:cubicBezTo>
                  <a:cubicBezTo>
                    <a:pt x="3752" y="1376"/>
                    <a:pt x="3803" y="1403"/>
                    <a:pt x="3849" y="1426"/>
                  </a:cubicBezTo>
                  <a:cubicBezTo>
                    <a:pt x="3946" y="1468"/>
                    <a:pt x="4047" y="1491"/>
                    <a:pt x="4135" y="1500"/>
                  </a:cubicBezTo>
                  <a:cubicBezTo>
                    <a:pt x="4227" y="1505"/>
                    <a:pt x="4342" y="1500"/>
                    <a:pt x="4457" y="1468"/>
                  </a:cubicBezTo>
                  <a:cubicBezTo>
                    <a:pt x="4549" y="1445"/>
                    <a:pt x="4637" y="1403"/>
                    <a:pt x="4711" y="1348"/>
                  </a:cubicBezTo>
                  <a:cubicBezTo>
                    <a:pt x="4771" y="1302"/>
                    <a:pt x="4821" y="1256"/>
                    <a:pt x="4863" y="1205"/>
                  </a:cubicBezTo>
                  <a:cubicBezTo>
                    <a:pt x="4872" y="1196"/>
                    <a:pt x="4867" y="1191"/>
                    <a:pt x="4858" y="1196"/>
                  </a:cubicBezTo>
                  <a:close/>
                  <a:moveTo>
                    <a:pt x="4605" y="1246"/>
                  </a:moveTo>
                  <a:cubicBezTo>
                    <a:pt x="4761" y="1223"/>
                    <a:pt x="4880" y="1140"/>
                    <a:pt x="4949" y="1034"/>
                  </a:cubicBezTo>
                  <a:cubicBezTo>
                    <a:pt x="4981" y="974"/>
                    <a:pt x="5008" y="891"/>
                    <a:pt x="5008" y="807"/>
                  </a:cubicBezTo>
                  <a:cubicBezTo>
                    <a:pt x="5008" y="586"/>
                    <a:pt x="4811" y="465"/>
                    <a:pt x="4637" y="465"/>
                  </a:cubicBezTo>
                  <a:cubicBezTo>
                    <a:pt x="4532" y="465"/>
                    <a:pt x="4454" y="484"/>
                    <a:pt x="4413" y="502"/>
                  </a:cubicBezTo>
                  <a:cubicBezTo>
                    <a:pt x="4458" y="590"/>
                    <a:pt x="4481" y="692"/>
                    <a:pt x="4481" y="789"/>
                  </a:cubicBezTo>
                  <a:cubicBezTo>
                    <a:pt x="4481" y="978"/>
                    <a:pt x="4413" y="1149"/>
                    <a:pt x="4293" y="1256"/>
                  </a:cubicBezTo>
                  <a:cubicBezTo>
                    <a:pt x="4335" y="1265"/>
                    <a:pt x="4426" y="1274"/>
                    <a:pt x="4605" y="1246"/>
                  </a:cubicBezTo>
                  <a:close/>
                  <a:moveTo>
                    <a:pt x="4649" y="415"/>
                  </a:moveTo>
                  <a:cubicBezTo>
                    <a:pt x="4750" y="420"/>
                    <a:pt x="4833" y="452"/>
                    <a:pt x="4916" y="516"/>
                  </a:cubicBezTo>
                  <a:cubicBezTo>
                    <a:pt x="4948" y="544"/>
                    <a:pt x="4976" y="576"/>
                    <a:pt x="4999" y="613"/>
                  </a:cubicBezTo>
                  <a:cubicBezTo>
                    <a:pt x="5004" y="618"/>
                    <a:pt x="5008" y="613"/>
                    <a:pt x="5004" y="609"/>
                  </a:cubicBezTo>
                  <a:cubicBezTo>
                    <a:pt x="4994" y="539"/>
                    <a:pt x="4971" y="470"/>
                    <a:pt x="4930" y="401"/>
                  </a:cubicBezTo>
                  <a:cubicBezTo>
                    <a:pt x="4829" y="221"/>
                    <a:pt x="4667" y="111"/>
                    <a:pt x="4483" y="51"/>
                  </a:cubicBezTo>
                  <a:cubicBezTo>
                    <a:pt x="4387" y="14"/>
                    <a:pt x="4235" y="0"/>
                    <a:pt x="4119" y="18"/>
                  </a:cubicBezTo>
                  <a:cubicBezTo>
                    <a:pt x="3866" y="51"/>
                    <a:pt x="3650" y="198"/>
                    <a:pt x="3470" y="396"/>
                  </a:cubicBezTo>
                  <a:cubicBezTo>
                    <a:pt x="3461" y="406"/>
                    <a:pt x="3235" y="682"/>
                    <a:pt x="3111" y="802"/>
                  </a:cubicBezTo>
                  <a:cubicBezTo>
                    <a:pt x="2987" y="927"/>
                    <a:pt x="2839" y="1056"/>
                    <a:pt x="2715" y="1097"/>
                  </a:cubicBezTo>
                  <a:cubicBezTo>
                    <a:pt x="2655" y="1120"/>
                    <a:pt x="2604" y="1125"/>
                    <a:pt x="2540" y="1130"/>
                  </a:cubicBezTo>
                  <a:cubicBezTo>
                    <a:pt x="2452" y="1130"/>
                    <a:pt x="2379" y="1116"/>
                    <a:pt x="2310" y="1088"/>
                  </a:cubicBezTo>
                  <a:cubicBezTo>
                    <a:pt x="2250" y="1065"/>
                    <a:pt x="2171" y="1019"/>
                    <a:pt x="2121" y="936"/>
                  </a:cubicBezTo>
                  <a:cubicBezTo>
                    <a:pt x="2116" y="936"/>
                    <a:pt x="2116" y="931"/>
                    <a:pt x="2112" y="927"/>
                  </a:cubicBezTo>
                  <a:cubicBezTo>
                    <a:pt x="2107" y="922"/>
                    <a:pt x="2107" y="922"/>
                    <a:pt x="2107" y="931"/>
                  </a:cubicBezTo>
                  <a:cubicBezTo>
                    <a:pt x="2130" y="1010"/>
                    <a:pt x="2176" y="1097"/>
                    <a:pt x="2250" y="1185"/>
                  </a:cubicBezTo>
                  <a:cubicBezTo>
                    <a:pt x="2300" y="1245"/>
                    <a:pt x="2379" y="1305"/>
                    <a:pt x="2462" y="1351"/>
                  </a:cubicBezTo>
                  <a:cubicBezTo>
                    <a:pt x="2558" y="1402"/>
                    <a:pt x="2660" y="1425"/>
                    <a:pt x="2752" y="1429"/>
                  </a:cubicBezTo>
                  <a:cubicBezTo>
                    <a:pt x="2830" y="1434"/>
                    <a:pt x="2991" y="1411"/>
                    <a:pt x="3111" y="1351"/>
                  </a:cubicBezTo>
                  <a:cubicBezTo>
                    <a:pt x="3309" y="1259"/>
                    <a:pt x="3567" y="1042"/>
                    <a:pt x="3728" y="908"/>
                  </a:cubicBezTo>
                  <a:cubicBezTo>
                    <a:pt x="3894" y="775"/>
                    <a:pt x="4142" y="558"/>
                    <a:pt x="4387" y="456"/>
                  </a:cubicBezTo>
                  <a:cubicBezTo>
                    <a:pt x="4469" y="424"/>
                    <a:pt x="4598" y="415"/>
                    <a:pt x="4649" y="415"/>
                  </a:cubicBezTo>
                  <a:close/>
                  <a:moveTo>
                    <a:pt x="2098" y="1446"/>
                  </a:moveTo>
                  <a:cubicBezTo>
                    <a:pt x="2098" y="1428"/>
                    <a:pt x="2093" y="1409"/>
                    <a:pt x="2079" y="1396"/>
                  </a:cubicBezTo>
                  <a:cubicBezTo>
                    <a:pt x="2066" y="1387"/>
                    <a:pt x="2052" y="1378"/>
                    <a:pt x="2034" y="1378"/>
                  </a:cubicBezTo>
                  <a:cubicBezTo>
                    <a:pt x="2016" y="1378"/>
                    <a:pt x="1998" y="1387"/>
                    <a:pt x="1984" y="1396"/>
                  </a:cubicBezTo>
                  <a:cubicBezTo>
                    <a:pt x="1975" y="1409"/>
                    <a:pt x="1966" y="1428"/>
                    <a:pt x="1966" y="1446"/>
                  </a:cubicBezTo>
                  <a:cubicBezTo>
                    <a:pt x="1966" y="1464"/>
                    <a:pt x="1975" y="1477"/>
                    <a:pt x="1984" y="1491"/>
                  </a:cubicBezTo>
                  <a:cubicBezTo>
                    <a:pt x="1998" y="1505"/>
                    <a:pt x="2016" y="1509"/>
                    <a:pt x="2034" y="1509"/>
                  </a:cubicBezTo>
                  <a:cubicBezTo>
                    <a:pt x="2052" y="1509"/>
                    <a:pt x="2066" y="1505"/>
                    <a:pt x="2079" y="1491"/>
                  </a:cubicBezTo>
                  <a:cubicBezTo>
                    <a:pt x="2093" y="1477"/>
                    <a:pt x="2098" y="1464"/>
                    <a:pt x="2098" y="1446"/>
                  </a:cubicBezTo>
                  <a:close/>
                  <a:moveTo>
                    <a:pt x="2093" y="1446"/>
                  </a:moveTo>
                  <a:cubicBezTo>
                    <a:pt x="2093" y="1459"/>
                    <a:pt x="2084" y="1477"/>
                    <a:pt x="2075" y="1487"/>
                  </a:cubicBezTo>
                  <a:cubicBezTo>
                    <a:pt x="2061" y="1500"/>
                    <a:pt x="2048" y="1505"/>
                    <a:pt x="2034" y="1505"/>
                  </a:cubicBezTo>
                  <a:cubicBezTo>
                    <a:pt x="2016" y="1505"/>
                    <a:pt x="2002" y="1500"/>
                    <a:pt x="1993" y="1487"/>
                  </a:cubicBezTo>
                  <a:cubicBezTo>
                    <a:pt x="1980" y="1477"/>
                    <a:pt x="1975" y="1459"/>
                    <a:pt x="1975" y="1446"/>
                  </a:cubicBezTo>
                  <a:cubicBezTo>
                    <a:pt x="1975" y="1428"/>
                    <a:pt x="1980" y="1414"/>
                    <a:pt x="1993" y="1405"/>
                  </a:cubicBezTo>
                  <a:cubicBezTo>
                    <a:pt x="2002" y="1391"/>
                    <a:pt x="2016" y="1387"/>
                    <a:pt x="2034" y="1387"/>
                  </a:cubicBezTo>
                  <a:cubicBezTo>
                    <a:pt x="2048" y="1387"/>
                    <a:pt x="2061" y="1391"/>
                    <a:pt x="2075" y="1405"/>
                  </a:cubicBezTo>
                  <a:cubicBezTo>
                    <a:pt x="2084" y="1414"/>
                    <a:pt x="2093" y="1428"/>
                    <a:pt x="2093" y="1446"/>
                  </a:cubicBezTo>
                  <a:close/>
                  <a:moveTo>
                    <a:pt x="2066" y="1487"/>
                  </a:moveTo>
                  <a:cubicBezTo>
                    <a:pt x="2066" y="1487"/>
                    <a:pt x="2066" y="1487"/>
                    <a:pt x="2066" y="1487"/>
                  </a:cubicBezTo>
                  <a:cubicBezTo>
                    <a:pt x="2052" y="1464"/>
                    <a:pt x="2052" y="1464"/>
                    <a:pt x="2052" y="1464"/>
                  </a:cubicBezTo>
                  <a:cubicBezTo>
                    <a:pt x="2048" y="1455"/>
                    <a:pt x="2043" y="1450"/>
                    <a:pt x="2039" y="1450"/>
                  </a:cubicBezTo>
                  <a:cubicBezTo>
                    <a:pt x="2039" y="1450"/>
                    <a:pt x="2039" y="1450"/>
                    <a:pt x="2039" y="1446"/>
                  </a:cubicBezTo>
                  <a:cubicBezTo>
                    <a:pt x="2048" y="1446"/>
                    <a:pt x="2052" y="1446"/>
                    <a:pt x="2057" y="1441"/>
                  </a:cubicBezTo>
                  <a:cubicBezTo>
                    <a:pt x="2061" y="1437"/>
                    <a:pt x="2061" y="1432"/>
                    <a:pt x="2061" y="1423"/>
                  </a:cubicBezTo>
                  <a:cubicBezTo>
                    <a:pt x="2061" y="1418"/>
                    <a:pt x="2061" y="1414"/>
                    <a:pt x="2057" y="1409"/>
                  </a:cubicBezTo>
                  <a:cubicBezTo>
                    <a:pt x="2048" y="1405"/>
                    <a:pt x="2043" y="1400"/>
                    <a:pt x="2029" y="1400"/>
                  </a:cubicBezTo>
                  <a:cubicBezTo>
                    <a:pt x="2029" y="1400"/>
                    <a:pt x="2029" y="1400"/>
                    <a:pt x="2007" y="1400"/>
                  </a:cubicBezTo>
                  <a:cubicBezTo>
                    <a:pt x="2007" y="1400"/>
                    <a:pt x="2007" y="1400"/>
                    <a:pt x="2007" y="1487"/>
                  </a:cubicBezTo>
                  <a:cubicBezTo>
                    <a:pt x="2007" y="1487"/>
                    <a:pt x="2007" y="1487"/>
                    <a:pt x="2020" y="1487"/>
                  </a:cubicBezTo>
                  <a:cubicBezTo>
                    <a:pt x="2020" y="1487"/>
                    <a:pt x="2020" y="1487"/>
                    <a:pt x="2020" y="1450"/>
                  </a:cubicBezTo>
                  <a:cubicBezTo>
                    <a:pt x="2020" y="1450"/>
                    <a:pt x="2020" y="1450"/>
                    <a:pt x="2025" y="1450"/>
                  </a:cubicBezTo>
                  <a:cubicBezTo>
                    <a:pt x="2034" y="1450"/>
                    <a:pt x="2039" y="1455"/>
                    <a:pt x="2043" y="1464"/>
                  </a:cubicBezTo>
                  <a:cubicBezTo>
                    <a:pt x="2043" y="1464"/>
                    <a:pt x="2043" y="1464"/>
                    <a:pt x="2052" y="1487"/>
                  </a:cubicBezTo>
                  <a:cubicBezTo>
                    <a:pt x="2052" y="1487"/>
                    <a:pt x="2052" y="1487"/>
                    <a:pt x="2066" y="1487"/>
                  </a:cubicBezTo>
                  <a:close/>
                  <a:moveTo>
                    <a:pt x="2048" y="1428"/>
                  </a:moveTo>
                  <a:cubicBezTo>
                    <a:pt x="2048" y="1437"/>
                    <a:pt x="2043" y="1441"/>
                    <a:pt x="2029" y="1441"/>
                  </a:cubicBezTo>
                  <a:cubicBezTo>
                    <a:pt x="2029" y="1441"/>
                    <a:pt x="2029" y="1441"/>
                    <a:pt x="2020" y="1441"/>
                  </a:cubicBezTo>
                  <a:cubicBezTo>
                    <a:pt x="2020" y="1441"/>
                    <a:pt x="2020" y="1441"/>
                    <a:pt x="2020" y="1414"/>
                  </a:cubicBezTo>
                  <a:cubicBezTo>
                    <a:pt x="2020" y="1414"/>
                    <a:pt x="2020" y="1414"/>
                    <a:pt x="2029" y="1414"/>
                  </a:cubicBezTo>
                  <a:cubicBezTo>
                    <a:pt x="2039" y="1414"/>
                    <a:pt x="2043" y="1414"/>
                    <a:pt x="2043" y="1414"/>
                  </a:cubicBezTo>
                  <a:cubicBezTo>
                    <a:pt x="2048" y="1418"/>
                    <a:pt x="2048" y="1423"/>
                    <a:pt x="2048" y="1428"/>
                  </a:cubicBezTo>
                  <a:close/>
                  <a:moveTo>
                    <a:pt x="344" y="1669"/>
                  </a:moveTo>
                  <a:cubicBezTo>
                    <a:pt x="344" y="1669"/>
                    <a:pt x="344" y="1669"/>
                    <a:pt x="344" y="1669"/>
                  </a:cubicBezTo>
                  <a:cubicBezTo>
                    <a:pt x="344" y="1335"/>
                    <a:pt x="344" y="1335"/>
                    <a:pt x="344" y="1335"/>
                  </a:cubicBezTo>
                  <a:cubicBezTo>
                    <a:pt x="344" y="1335"/>
                    <a:pt x="344" y="1335"/>
                    <a:pt x="293" y="1335"/>
                  </a:cubicBezTo>
                  <a:cubicBezTo>
                    <a:pt x="293" y="1335"/>
                    <a:pt x="293" y="1335"/>
                    <a:pt x="191" y="1567"/>
                  </a:cubicBezTo>
                  <a:cubicBezTo>
                    <a:pt x="186" y="1576"/>
                    <a:pt x="177" y="1590"/>
                    <a:pt x="172" y="1609"/>
                  </a:cubicBezTo>
                  <a:cubicBezTo>
                    <a:pt x="172" y="1609"/>
                    <a:pt x="172" y="1609"/>
                    <a:pt x="172" y="1609"/>
                  </a:cubicBezTo>
                  <a:cubicBezTo>
                    <a:pt x="167" y="1600"/>
                    <a:pt x="163" y="1586"/>
                    <a:pt x="153" y="1567"/>
                  </a:cubicBezTo>
                  <a:cubicBezTo>
                    <a:pt x="153" y="1567"/>
                    <a:pt x="153" y="1567"/>
                    <a:pt x="51" y="1335"/>
                  </a:cubicBezTo>
                  <a:cubicBezTo>
                    <a:pt x="51" y="1335"/>
                    <a:pt x="51" y="1335"/>
                    <a:pt x="0" y="1335"/>
                  </a:cubicBezTo>
                  <a:cubicBezTo>
                    <a:pt x="0" y="1335"/>
                    <a:pt x="0" y="1335"/>
                    <a:pt x="0" y="1669"/>
                  </a:cubicBezTo>
                  <a:cubicBezTo>
                    <a:pt x="0" y="1669"/>
                    <a:pt x="0" y="1669"/>
                    <a:pt x="38" y="1669"/>
                  </a:cubicBezTo>
                  <a:cubicBezTo>
                    <a:pt x="38" y="1669"/>
                    <a:pt x="38" y="1669"/>
                    <a:pt x="38" y="1447"/>
                  </a:cubicBezTo>
                  <a:cubicBezTo>
                    <a:pt x="38" y="1414"/>
                    <a:pt x="38" y="1391"/>
                    <a:pt x="38" y="1377"/>
                  </a:cubicBezTo>
                  <a:cubicBezTo>
                    <a:pt x="38" y="1377"/>
                    <a:pt x="38" y="1377"/>
                    <a:pt x="38" y="1377"/>
                  </a:cubicBezTo>
                  <a:cubicBezTo>
                    <a:pt x="42" y="1396"/>
                    <a:pt x="42" y="1405"/>
                    <a:pt x="47" y="1414"/>
                  </a:cubicBezTo>
                  <a:cubicBezTo>
                    <a:pt x="47" y="1414"/>
                    <a:pt x="47" y="1414"/>
                    <a:pt x="163" y="1669"/>
                  </a:cubicBezTo>
                  <a:cubicBezTo>
                    <a:pt x="163" y="1669"/>
                    <a:pt x="163" y="1669"/>
                    <a:pt x="181" y="1669"/>
                  </a:cubicBezTo>
                  <a:cubicBezTo>
                    <a:pt x="181" y="1669"/>
                    <a:pt x="181" y="1669"/>
                    <a:pt x="297" y="1409"/>
                  </a:cubicBezTo>
                  <a:cubicBezTo>
                    <a:pt x="297" y="1405"/>
                    <a:pt x="302" y="1396"/>
                    <a:pt x="307" y="1377"/>
                  </a:cubicBezTo>
                  <a:cubicBezTo>
                    <a:pt x="307" y="1377"/>
                    <a:pt x="307" y="1377"/>
                    <a:pt x="307" y="1377"/>
                  </a:cubicBezTo>
                  <a:cubicBezTo>
                    <a:pt x="307" y="1405"/>
                    <a:pt x="307" y="1428"/>
                    <a:pt x="307" y="1442"/>
                  </a:cubicBezTo>
                  <a:cubicBezTo>
                    <a:pt x="307" y="1442"/>
                    <a:pt x="307" y="1442"/>
                    <a:pt x="307" y="1669"/>
                  </a:cubicBezTo>
                  <a:cubicBezTo>
                    <a:pt x="307" y="1669"/>
                    <a:pt x="307" y="1669"/>
                    <a:pt x="344" y="1669"/>
                  </a:cubicBezTo>
                  <a:close/>
                  <a:moveTo>
                    <a:pt x="471" y="1344"/>
                  </a:moveTo>
                  <a:cubicBezTo>
                    <a:pt x="471" y="1335"/>
                    <a:pt x="466" y="1330"/>
                    <a:pt x="462" y="1326"/>
                  </a:cubicBezTo>
                  <a:cubicBezTo>
                    <a:pt x="458" y="1321"/>
                    <a:pt x="454" y="1316"/>
                    <a:pt x="445" y="1316"/>
                  </a:cubicBezTo>
                  <a:cubicBezTo>
                    <a:pt x="441" y="1316"/>
                    <a:pt x="436" y="1321"/>
                    <a:pt x="428" y="1326"/>
                  </a:cubicBezTo>
                  <a:cubicBezTo>
                    <a:pt x="424" y="1330"/>
                    <a:pt x="424" y="1335"/>
                    <a:pt x="424" y="1344"/>
                  </a:cubicBezTo>
                  <a:cubicBezTo>
                    <a:pt x="424" y="1349"/>
                    <a:pt x="424" y="1358"/>
                    <a:pt x="428" y="1363"/>
                  </a:cubicBezTo>
                  <a:cubicBezTo>
                    <a:pt x="436" y="1368"/>
                    <a:pt x="441" y="1368"/>
                    <a:pt x="445" y="1368"/>
                  </a:cubicBezTo>
                  <a:cubicBezTo>
                    <a:pt x="454" y="1368"/>
                    <a:pt x="458" y="1368"/>
                    <a:pt x="462" y="1363"/>
                  </a:cubicBezTo>
                  <a:cubicBezTo>
                    <a:pt x="466" y="1358"/>
                    <a:pt x="471" y="1349"/>
                    <a:pt x="471" y="1344"/>
                  </a:cubicBezTo>
                  <a:close/>
                  <a:moveTo>
                    <a:pt x="462" y="1669"/>
                  </a:moveTo>
                  <a:cubicBezTo>
                    <a:pt x="462" y="1669"/>
                    <a:pt x="462" y="1669"/>
                    <a:pt x="462" y="1669"/>
                  </a:cubicBezTo>
                  <a:cubicBezTo>
                    <a:pt x="462" y="1428"/>
                    <a:pt x="462" y="1428"/>
                    <a:pt x="462" y="1428"/>
                  </a:cubicBezTo>
                  <a:cubicBezTo>
                    <a:pt x="462" y="1428"/>
                    <a:pt x="462" y="1428"/>
                    <a:pt x="428" y="1428"/>
                  </a:cubicBezTo>
                  <a:cubicBezTo>
                    <a:pt x="428" y="1428"/>
                    <a:pt x="428" y="1428"/>
                    <a:pt x="428" y="1669"/>
                  </a:cubicBezTo>
                  <a:cubicBezTo>
                    <a:pt x="428" y="1669"/>
                    <a:pt x="428" y="1669"/>
                    <a:pt x="462" y="1669"/>
                  </a:cubicBezTo>
                  <a:close/>
                  <a:moveTo>
                    <a:pt x="701" y="1660"/>
                  </a:moveTo>
                  <a:cubicBezTo>
                    <a:pt x="701" y="1660"/>
                    <a:pt x="701" y="1660"/>
                    <a:pt x="701" y="1660"/>
                  </a:cubicBezTo>
                  <a:cubicBezTo>
                    <a:pt x="701" y="1623"/>
                    <a:pt x="701" y="1623"/>
                    <a:pt x="701" y="1623"/>
                  </a:cubicBezTo>
                  <a:cubicBezTo>
                    <a:pt x="683" y="1637"/>
                    <a:pt x="664" y="1646"/>
                    <a:pt x="641" y="1646"/>
                  </a:cubicBezTo>
                  <a:cubicBezTo>
                    <a:pt x="619" y="1646"/>
                    <a:pt x="600" y="1637"/>
                    <a:pt x="587" y="1619"/>
                  </a:cubicBezTo>
                  <a:cubicBezTo>
                    <a:pt x="568" y="1605"/>
                    <a:pt x="564" y="1582"/>
                    <a:pt x="564" y="1554"/>
                  </a:cubicBezTo>
                  <a:cubicBezTo>
                    <a:pt x="564" y="1526"/>
                    <a:pt x="573" y="1503"/>
                    <a:pt x="587" y="1485"/>
                  </a:cubicBezTo>
                  <a:cubicBezTo>
                    <a:pt x="600" y="1466"/>
                    <a:pt x="623" y="1457"/>
                    <a:pt x="646" y="1457"/>
                  </a:cubicBezTo>
                  <a:cubicBezTo>
                    <a:pt x="664" y="1457"/>
                    <a:pt x="683" y="1466"/>
                    <a:pt x="701" y="1475"/>
                  </a:cubicBezTo>
                  <a:cubicBezTo>
                    <a:pt x="701" y="1475"/>
                    <a:pt x="701" y="1475"/>
                    <a:pt x="701" y="1438"/>
                  </a:cubicBezTo>
                  <a:cubicBezTo>
                    <a:pt x="687" y="1429"/>
                    <a:pt x="669" y="1425"/>
                    <a:pt x="646" y="1425"/>
                  </a:cubicBezTo>
                  <a:cubicBezTo>
                    <a:pt x="609" y="1425"/>
                    <a:pt x="577" y="1438"/>
                    <a:pt x="559" y="1462"/>
                  </a:cubicBezTo>
                  <a:cubicBezTo>
                    <a:pt x="536" y="1485"/>
                    <a:pt x="522" y="1517"/>
                    <a:pt x="522" y="1559"/>
                  </a:cubicBezTo>
                  <a:cubicBezTo>
                    <a:pt x="522" y="1591"/>
                    <a:pt x="532" y="1619"/>
                    <a:pt x="554" y="1642"/>
                  </a:cubicBezTo>
                  <a:cubicBezTo>
                    <a:pt x="577" y="1665"/>
                    <a:pt x="605" y="1679"/>
                    <a:pt x="637" y="1679"/>
                  </a:cubicBezTo>
                  <a:cubicBezTo>
                    <a:pt x="660" y="1679"/>
                    <a:pt x="683" y="1669"/>
                    <a:pt x="701" y="1660"/>
                  </a:cubicBezTo>
                  <a:close/>
                  <a:moveTo>
                    <a:pt x="884" y="1471"/>
                  </a:moveTo>
                  <a:cubicBezTo>
                    <a:pt x="884" y="1471"/>
                    <a:pt x="884" y="1471"/>
                    <a:pt x="884" y="1471"/>
                  </a:cubicBezTo>
                  <a:cubicBezTo>
                    <a:pt x="884" y="1429"/>
                    <a:pt x="884" y="1429"/>
                    <a:pt x="884" y="1429"/>
                  </a:cubicBezTo>
                  <a:cubicBezTo>
                    <a:pt x="880" y="1429"/>
                    <a:pt x="871" y="1425"/>
                    <a:pt x="862" y="1425"/>
                  </a:cubicBezTo>
                  <a:cubicBezTo>
                    <a:pt x="848" y="1425"/>
                    <a:pt x="835" y="1429"/>
                    <a:pt x="826" y="1438"/>
                  </a:cubicBezTo>
                  <a:cubicBezTo>
                    <a:pt x="812" y="1448"/>
                    <a:pt x="807" y="1462"/>
                    <a:pt x="798" y="1480"/>
                  </a:cubicBezTo>
                  <a:cubicBezTo>
                    <a:pt x="798" y="1480"/>
                    <a:pt x="798" y="1480"/>
                    <a:pt x="798" y="1480"/>
                  </a:cubicBezTo>
                  <a:cubicBezTo>
                    <a:pt x="798" y="1480"/>
                    <a:pt x="798" y="1480"/>
                    <a:pt x="798" y="1429"/>
                  </a:cubicBezTo>
                  <a:cubicBezTo>
                    <a:pt x="798" y="1429"/>
                    <a:pt x="798" y="1429"/>
                    <a:pt x="762" y="1429"/>
                  </a:cubicBezTo>
                  <a:cubicBezTo>
                    <a:pt x="762" y="1429"/>
                    <a:pt x="762" y="1429"/>
                    <a:pt x="762" y="1669"/>
                  </a:cubicBezTo>
                  <a:cubicBezTo>
                    <a:pt x="762" y="1669"/>
                    <a:pt x="762" y="1669"/>
                    <a:pt x="798" y="1669"/>
                  </a:cubicBezTo>
                  <a:cubicBezTo>
                    <a:pt x="798" y="1669"/>
                    <a:pt x="798" y="1669"/>
                    <a:pt x="798" y="1549"/>
                  </a:cubicBezTo>
                  <a:cubicBezTo>
                    <a:pt x="798" y="1521"/>
                    <a:pt x="803" y="1498"/>
                    <a:pt x="817" y="1485"/>
                  </a:cubicBezTo>
                  <a:cubicBezTo>
                    <a:pt x="826" y="1471"/>
                    <a:pt x="839" y="1462"/>
                    <a:pt x="857" y="1462"/>
                  </a:cubicBezTo>
                  <a:cubicBezTo>
                    <a:pt x="866" y="1462"/>
                    <a:pt x="880" y="1466"/>
                    <a:pt x="884" y="1471"/>
                  </a:cubicBezTo>
                  <a:close/>
                  <a:moveTo>
                    <a:pt x="1138" y="1549"/>
                  </a:moveTo>
                  <a:cubicBezTo>
                    <a:pt x="1138" y="1512"/>
                    <a:pt x="1129" y="1480"/>
                    <a:pt x="1106" y="1457"/>
                  </a:cubicBezTo>
                  <a:cubicBezTo>
                    <a:pt x="1088" y="1438"/>
                    <a:pt x="1060" y="1425"/>
                    <a:pt x="1023" y="1425"/>
                  </a:cubicBezTo>
                  <a:cubicBezTo>
                    <a:pt x="986" y="1425"/>
                    <a:pt x="959" y="1434"/>
                    <a:pt x="935" y="1457"/>
                  </a:cubicBezTo>
                  <a:cubicBezTo>
                    <a:pt x="912" y="1480"/>
                    <a:pt x="903" y="1512"/>
                    <a:pt x="903" y="1554"/>
                  </a:cubicBezTo>
                  <a:cubicBezTo>
                    <a:pt x="903" y="1591"/>
                    <a:pt x="912" y="1619"/>
                    <a:pt x="931" y="1642"/>
                  </a:cubicBezTo>
                  <a:cubicBezTo>
                    <a:pt x="954" y="1665"/>
                    <a:pt x="982" y="1679"/>
                    <a:pt x="1018" y="1679"/>
                  </a:cubicBezTo>
                  <a:cubicBezTo>
                    <a:pt x="1055" y="1679"/>
                    <a:pt x="1083" y="1665"/>
                    <a:pt x="1106" y="1642"/>
                  </a:cubicBezTo>
                  <a:cubicBezTo>
                    <a:pt x="1129" y="1619"/>
                    <a:pt x="1138" y="1586"/>
                    <a:pt x="1138" y="1549"/>
                  </a:cubicBezTo>
                  <a:close/>
                  <a:moveTo>
                    <a:pt x="1097" y="1549"/>
                  </a:moveTo>
                  <a:cubicBezTo>
                    <a:pt x="1097" y="1582"/>
                    <a:pt x="1092" y="1605"/>
                    <a:pt x="1078" y="1619"/>
                  </a:cubicBezTo>
                  <a:cubicBezTo>
                    <a:pt x="1065" y="1637"/>
                    <a:pt x="1046" y="1646"/>
                    <a:pt x="1023" y="1646"/>
                  </a:cubicBezTo>
                  <a:cubicBezTo>
                    <a:pt x="995" y="1646"/>
                    <a:pt x="977" y="1637"/>
                    <a:pt x="963" y="1619"/>
                  </a:cubicBezTo>
                  <a:cubicBezTo>
                    <a:pt x="949" y="1605"/>
                    <a:pt x="940" y="1582"/>
                    <a:pt x="940" y="1554"/>
                  </a:cubicBezTo>
                  <a:cubicBezTo>
                    <a:pt x="940" y="1522"/>
                    <a:pt x="949" y="1498"/>
                    <a:pt x="963" y="1480"/>
                  </a:cubicBezTo>
                  <a:cubicBezTo>
                    <a:pt x="977" y="1466"/>
                    <a:pt x="995" y="1457"/>
                    <a:pt x="1023" y="1457"/>
                  </a:cubicBezTo>
                  <a:cubicBezTo>
                    <a:pt x="1046" y="1457"/>
                    <a:pt x="1065" y="1466"/>
                    <a:pt x="1078" y="1480"/>
                  </a:cubicBezTo>
                  <a:cubicBezTo>
                    <a:pt x="1092" y="1498"/>
                    <a:pt x="1097" y="1522"/>
                    <a:pt x="1097" y="1549"/>
                  </a:cubicBezTo>
                  <a:close/>
                  <a:moveTo>
                    <a:pt x="1326" y="1605"/>
                  </a:moveTo>
                  <a:cubicBezTo>
                    <a:pt x="1326" y="1591"/>
                    <a:pt x="1322" y="1572"/>
                    <a:pt x="1308" y="1563"/>
                  </a:cubicBezTo>
                  <a:cubicBezTo>
                    <a:pt x="1299" y="1554"/>
                    <a:pt x="1285" y="1545"/>
                    <a:pt x="1267" y="1535"/>
                  </a:cubicBezTo>
                  <a:cubicBezTo>
                    <a:pt x="1249" y="1526"/>
                    <a:pt x="1235" y="1522"/>
                    <a:pt x="1231" y="1517"/>
                  </a:cubicBezTo>
                  <a:cubicBezTo>
                    <a:pt x="1226" y="1512"/>
                    <a:pt x="1222" y="1503"/>
                    <a:pt x="1222" y="1489"/>
                  </a:cubicBezTo>
                  <a:cubicBezTo>
                    <a:pt x="1222" y="1480"/>
                    <a:pt x="1226" y="1475"/>
                    <a:pt x="1231" y="1466"/>
                  </a:cubicBezTo>
                  <a:cubicBezTo>
                    <a:pt x="1240" y="1462"/>
                    <a:pt x="1249" y="1457"/>
                    <a:pt x="1263" y="1457"/>
                  </a:cubicBezTo>
                  <a:cubicBezTo>
                    <a:pt x="1281" y="1457"/>
                    <a:pt x="1299" y="1462"/>
                    <a:pt x="1317" y="1475"/>
                  </a:cubicBezTo>
                  <a:cubicBezTo>
                    <a:pt x="1317" y="1475"/>
                    <a:pt x="1317" y="1475"/>
                    <a:pt x="1317" y="1438"/>
                  </a:cubicBezTo>
                  <a:cubicBezTo>
                    <a:pt x="1304" y="1429"/>
                    <a:pt x="1285" y="1425"/>
                    <a:pt x="1267" y="1425"/>
                  </a:cubicBezTo>
                  <a:cubicBezTo>
                    <a:pt x="1240" y="1425"/>
                    <a:pt x="1222" y="1434"/>
                    <a:pt x="1203" y="1443"/>
                  </a:cubicBezTo>
                  <a:cubicBezTo>
                    <a:pt x="1190" y="1457"/>
                    <a:pt x="1181" y="1475"/>
                    <a:pt x="1181" y="1494"/>
                  </a:cubicBezTo>
                  <a:cubicBezTo>
                    <a:pt x="1181" y="1512"/>
                    <a:pt x="1185" y="1526"/>
                    <a:pt x="1199" y="1540"/>
                  </a:cubicBezTo>
                  <a:cubicBezTo>
                    <a:pt x="1203" y="1549"/>
                    <a:pt x="1222" y="1559"/>
                    <a:pt x="1240" y="1563"/>
                  </a:cubicBezTo>
                  <a:cubicBezTo>
                    <a:pt x="1258" y="1572"/>
                    <a:pt x="1272" y="1582"/>
                    <a:pt x="1276" y="1586"/>
                  </a:cubicBezTo>
                  <a:cubicBezTo>
                    <a:pt x="1285" y="1595"/>
                    <a:pt x="1290" y="1600"/>
                    <a:pt x="1290" y="1609"/>
                  </a:cubicBezTo>
                  <a:cubicBezTo>
                    <a:pt x="1290" y="1632"/>
                    <a:pt x="1272" y="1646"/>
                    <a:pt x="1244" y="1646"/>
                  </a:cubicBezTo>
                  <a:cubicBezTo>
                    <a:pt x="1222" y="1646"/>
                    <a:pt x="1199" y="1637"/>
                    <a:pt x="1181" y="1623"/>
                  </a:cubicBezTo>
                  <a:cubicBezTo>
                    <a:pt x="1181" y="1623"/>
                    <a:pt x="1181" y="1623"/>
                    <a:pt x="1181" y="1665"/>
                  </a:cubicBezTo>
                  <a:cubicBezTo>
                    <a:pt x="1199" y="1674"/>
                    <a:pt x="1217" y="1679"/>
                    <a:pt x="1240" y="1679"/>
                  </a:cubicBezTo>
                  <a:cubicBezTo>
                    <a:pt x="1267" y="1679"/>
                    <a:pt x="1290" y="1669"/>
                    <a:pt x="1304" y="1655"/>
                  </a:cubicBezTo>
                  <a:cubicBezTo>
                    <a:pt x="1322" y="1642"/>
                    <a:pt x="1326" y="1628"/>
                    <a:pt x="1326" y="1605"/>
                  </a:cubicBezTo>
                  <a:close/>
                  <a:moveTo>
                    <a:pt x="1604" y="1549"/>
                  </a:moveTo>
                  <a:cubicBezTo>
                    <a:pt x="1604" y="1512"/>
                    <a:pt x="1590" y="1480"/>
                    <a:pt x="1572" y="1457"/>
                  </a:cubicBezTo>
                  <a:cubicBezTo>
                    <a:pt x="1553" y="1438"/>
                    <a:pt x="1525" y="1425"/>
                    <a:pt x="1489" y="1425"/>
                  </a:cubicBezTo>
                  <a:cubicBezTo>
                    <a:pt x="1452" y="1425"/>
                    <a:pt x="1424" y="1434"/>
                    <a:pt x="1401" y="1457"/>
                  </a:cubicBezTo>
                  <a:cubicBezTo>
                    <a:pt x="1378" y="1480"/>
                    <a:pt x="1364" y="1512"/>
                    <a:pt x="1364" y="1554"/>
                  </a:cubicBezTo>
                  <a:cubicBezTo>
                    <a:pt x="1364" y="1591"/>
                    <a:pt x="1378" y="1619"/>
                    <a:pt x="1396" y="1642"/>
                  </a:cubicBezTo>
                  <a:cubicBezTo>
                    <a:pt x="1419" y="1665"/>
                    <a:pt x="1447" y="1679"/>
                    <a:pt x="1484" y="1679"/>
                  </a:cubicBezTo>
                  <a:cubicBezTo>
                    <a:pt x="1521" y="1679"/>
                    <a:pt x="1549" y="1665"/>
                    <a:pt x="1572" y="1642"/>
                  </a:cubicBezTo>
                  <a:cubicBezTo>
                    <a:pt x="1590" y="1619"/>
                    <a:pt x="1604" y="1586"/>
                    <a:pt x="1604" y="1549"/>
                  </a:cubicBezTo>
                  <a:close/>
                  <a:moveTo>
                    <a:pt x="1562" y="1549"/>
                  </a:moveTo>
                  <a:cubicBezTo>
                    <a:pt x="1562" y="1582"/>
                    <a:pt x="1558" y="1605"/>
                    <a:pt x="1544" y="1619"/>
                  </a:cubicBezTo>
                  <a:cubicBezTo>
                    <a:pt x="1530" y="1637"/>
                    <a:pt x="1512" y="1646"/>
                    <a:pt x="1484" y="1646"/>
                  </a:cubicBezTo>
                  <a:cubicBezTo>
                    <a:pt x="1461" y="1646"/>
                    <a:pt x="1442" y="1637"/>
                    <a:pt x="1429" y="1619"/>
                  </a:cubicBezTo>
                  <a:cubicBezTo>
                    <a:pt x="1415" y="1605"/>
                    <a:pt x="1406" y="1582"/>
                    <a:pt x="1406" y="1554"/>
                  </a:cubicBezTo>
                  <a:cubicBezTo>
                    <a:pt x="1406" y="1522"/>
                    <a:pt x="1415" y="1498"/>
                    <a:pt x="1429" y="1480"/>
                  </a:cubicBezTo>
                  <a:cubicBezTo>
                    <a:pt x="1442" y="1466"/>
                    <a:pt x="1461" y="1457"/>
                    <a:pt x="1484" y="1457"/>
                  </a:cubicBezTo>
                  <a:cubicBezTo>
                    <a:pt x="1512" y="1457"/>
                    <a:pt x="1530" y="1466"/>
                    <a:pt x="1544" y="1480"/>
                  </a:cubicBezTo>
                  <a:cubicBezTo>
                    <a:pt x="1558" y="1498"/>
                    <a:pt x="1562" y="1522"/>
                    <a:pt x="1562" y="1549"/>
                  </a:cubicBezTo>
                  <a:close/>
                  <a:moveTo>
                    <a:pt x="1773" y="1349"/>
                  </a:moveTo>
                  <a:cubicBezTo>
                    <a:pt x="1773" y="1349"/>
                    <a:pt x="1773" y="1349"/>
                    <a:pt x="1773" y="1349"/>
                  </a:cubicBezTo>
                  <a:cubicBezTo>
                    <a:pt x="1773" y="1312"/>
                    <a:pt x="1773" y="1312"/>
                    <a:pt x="1773" y="1312"/>
                  </a:cubicBezTo>
                  <a:cubicBezTo>
                    <a:pt x="1768" y="1312"/>
                    <a:pt x="1759" y="1307"/>
                    <a:pt x="1745" y="1307"/>
                  </a:cubicBezTo>
                  <a:cubicBezTo>
                    <a:pt x="1726" y="1307"/>
                    <a:pt x="1707" y="1316"/>
                    <a:pt x="1693" y="1326"/>
                  </a:cubicBezTo>
                  <a:cubicBezTo>
                    <a:pt x="1674" y="1344"/>
                    <a:pt x="1670" y="1363"/>
                    <a:pt x="1670" y="1391"/>
                  </a:cubicBezTo>
                  <a:cubicBezTo>
                    <a:pt x="1670" y="1391"/>
                    <a:pt x="1670" y="1391"/>
                    <a:pt x="1670" y="1428"/>
                  </a:cubicBezTo>
                  <a:cubicBezTo>
                    <a:pt x="1670" y="1428"/>
                    <a:pt x="1670" y="1428"/>
                    <a:pt x="1627" y="1428"/>
                  </a:cubicBezTo>
                  <a:cubicBezTo>
                    <a:pt x="1627" y="1428"/>
                    <a:pt x="1627" y="1428"/>
                    <a:pt x="1627" y="1460"/>
                  </a:cubicBezTo>
                  <a:cubicBezTo>
                    <a:pt x="1627" y="1460"/>
                    <a:pt x="1627" y="1460"/>
                    <a:pt x="1670" y="1460"/>
                  </a:cubicBezTo>
                  <a:cubicBezTo>
                    <a:pt x="1670" y="1460"/>
                    <a:pt x="1670" y="1460"/>
                    <a:pt x="1670" y="1669"/>
                  </a:cubicBezTo>
                  <a:cubicBezTo>
                    <a:pt x="1670" y="1669"/>
                    <a:pt x="1670" y="1669"/>
                    <a:pt x="1707" y="1669"/>
                  </a:cubicBezTo>
                  <a:cubicBezTo>
                    <a:pt x="1707" y="1669"/>
                    <a:pt x="1707" y="1669"/>
                    <a:pt x="1707" y="1460"/>
                  </a:cubicBezTo>
                  <a:cubicBezTo>
                    <a:pt x="1707" y="1460"/>
                    <a:pt x="1707" y="1460"/>
                    <a:pt x="1764" y="1460"/>
                  </a:cubicBezTo>
                  <a:cubicBezTo>
                    <a:pt x="1764" y="1460"/>
                    <a:pt x="1764" y="1460"/>
                    <a:pt x="1764" y="1428"/>
                  </a:cubicBezTo>
                  <a:cubicBezTo>
                    <a:pt x="1764" y="1428"/>
                    <a:pt x="1764" y="1428"/>
                    <a:pt x="1707" y="1428"/>
                  </a:cubicBezTo>
                  <a:cubicBezTo>
                    <a:pt x="1707" y="1428"/>
                    <a:pt x="1707" y="1428"/>
                    <a:pt x="1707" y="1391"/>
                  </a:cubicBezTo>
                  <a:cubicBezTo>
                    <a:pt x="1707" y="1358"/>
                    <a:pt x="1721" y="1340"/>
                    <a:pt x="1750" y="1340"/>
                  </a:cubicBezTo>
                  <a:cubicBezTo>
                    <a:pt x="1759" y="1340"/>
                    <a:pt x="1768" y="1344"/>
                    <a:pt x="1773" y="1349"/>
                  </a:cubicBezTo>
                  <a:close/>
                  <a:moveTo>
                    <a:pt x="1924" y="1669"/>
                  </a:moveTo>
                  <a:cubicBezTo>
                    <a:pt x="1924" y="1669"/>
                    <a:pt x="1924" y="1669"/>
                    <a:pt x="1924" y="1669"/>
                  </a:cubicBezTo>
                  <a:cubicBezTo>
                    <a:pt x="1924" y="1637"/>
                    <a:pt x="1924" y="1637"/>
                    <a:pt x="1924" y="1637"/>
                  </a:cubicBezTo>
                  <a:cubicBezTo>
                    <a:pt x="1919" y="1641"/>
                    <a:pt x="1910" y="1641"/>
                    <a:pt x="1901" y="1641"/>
                  </a:cubicBezTo>
                  <a:cubicBezTo>
                    <a:pt x="1887" y="1641"/>
                    <a:pt x="1878" y="1641"/>
                    <a:pt x="1874" y="1632"/>
                  </a:cubicBezTo>
                  <a:cubicBezTo>
                    <a:pt x="1869" y="1628"/>
                    <a:pt x="1865" y="1614"/>
                    <a:pt x="1865" y="1600"/>
                  </a:cubicBezTo>
                  <a:cubicBezTo>
                    <a:pt x="1865" y="1600"/>
                    <a:pt x="1865" y="1600"/>
                    <a:pt x="1865" y="1461"/>
                  </a:cubicBezTo>
                  <a:cubicBezTo>
                    <a:pt x="1865" y="1461"/>
                    <a:pt x="1865" y="1461"/>
                    <a:pt x="1924" y="1461"/>
                  </a:cubicBezTo>
                  <a:cubicBezTo>
                    <a:pt x="1924" y="1461"/>
                    <a:pt x="1924" y="1461"/>
                    <a:pt x="1924" y="1428"/>
                  </a:cubicBezTo>
                  <a:cubicBezTo>
                    <a:pt x="1924" y="1428"/>
                    <a:pt x="1924" y="1428"/>
                    <a:pt x="1865" y="1428"/>
                  </a:cubicBezTo>
                  <a:cubicBezTo>
                    <a:pt x="1865" y="1428"/>
                    <a:pt x="1865" y="1428"/>
                    <a:pt x="1865" y="1359"/>
                  </a:cubicBezTo>
                  <a:cubicBezTo>
                    <a:pt x="1851" y="1363"/>
                    <a:pt x="1837" y="1368"/>
                    <a:pt x="1828" y="1373"/>
                  </a:cubicBezTo>
                  <a:cubicBezTo>
                    <a:pt x="1828" y="1373"/>
                    <a:pt x="1828" y="1373"/>
                    <a:pt x="1828" y="1428"/>
                  </a:cubicBezTo>
                  <a:cubicBezTo>
                    <a:pt x="1828" y="1428"/>
                    <a:pt x="1828" y="1428"/>
                    <a:pt x="1787" y="1428"/>
                  </a:cubicBezTo>
                  <a:cubicBezTo>
                    <a:pt x="1787" y="1428"/>
                    <a:pt x="1787" y="1428"/>
                    <a:pt x="1787" y="1461"/>
                  </a:cubicBezTo>
                  <a:cubicBezTo>
                    <a:pt x="1787" y="1461"/>
                    <a:pt x="1787" y="1461"/>
                    <a:pt x="1828" y="1461"/>
                  </a:cubicBezTo>
                  <a:cubicBezTo>
                    <a:pt x="1828" y="1461"/>
                    <a:pt x="1828" y="1461"/>
                    <a:pt x="1828" y="1604"/>
                  </a:cubicBezTo>
                  <a:cubicBezTo>
                    <a:pt x="1828" y="1651"/>
                    <a:pt x="1846" y="1679"/>
                    <a:pt x="1887" y="1679"/>
                  </a:cubicBezTo>
                  <a:cubicBezTo>
                    <a:pt x="1905" y="1679"/>
                    <a:pt x="1914" y="1674"/>
                    <a:pt x="1924" y="1669"/>
                  </a:cubicBezTo>
                  <a:close/>
                  <a:moveTo>
                    <a:pt x="804" y="1777"/>
                  </a:moveTo>
                  <a:cubicBezTo>
                    <a:pt x="804" y="1777"/>
                    <a:pt x="804" y="1777"/>
                    <a:pt x="804" y="1777"/>
                  </a:cubicBezTo>
                  <a:cubicBezTo>
                    <a:pt x="684" y="1777"/>
                    <a:pt x="684" y="1777"/>
                    <a:pt x="684" y="1777"/>
                  </a:cubicBezTo>
                  <a:cubicBezTo>
                    <a:pt x="684" y="1777"/>
                    <a:pt x="684" y="1777"/>
                    <a:pt x="426" y="2518"/>
                  </a:cubicBezTo>
                  <a:cubicBezTo>
                    <a:pt x="412" y="2546"/>
                    <a:pt x="407" y="2574"/>
                    <a:pt x="402" y="2602"/>
                  </a:cubicBezTo>
                  <a:cubicBezTo>
                    <a:pt x="402" y="2602"/>
                    <a:pt x="402" y="2602"/>
                    <a:pt x="398" y="2602"/>
                  </a:cubicBezTo>
                  <a:cubicBezTo>
                    <a:pt x="393" y="2569"/>
                    <a:pt x="389" y="2542"/>
                    <a:pt x="379" y="2518"/>
                  </a:cubicBezTo>
                  <a:cubicBezTo>
                    <a:pt x="379" y="2518"/>
                    <a:pt x="379" y="2518"/>
                    <a:pt x="121" y="1777"/>
                  </a:cubicBezTo>
                  <a:cubicBezTo>
                    <a:pt x="121" y="1777"/>
                    <a:pt x="121" y="1777"/>
                    <a:pt x="0" y="1777"/>
                  </a:cubicBezTo>
                  <a:cubicBezTo>
                    <a:pt x="0" y="1777"/>
                    <a:pt x="0" y="1777"/>
                    <a:pt x="338" y="2713"/>
                  </a:cubicBezTo>
                  <a:cubicBezTo>
                    <a:pt x="338" y="2713"/>
                    <a:pt x="338" y="2713"/>
                    <a:pt x="458" y="2713"/>
                  </a:cubicBezTo>
                  <a:cubicBezTo>
                    <a:pt x="458" y="2713"/>
                    <a:pt x="458" y="2713"/>
                    <a:pt x="804" y="1777"/>
                  </a:cubicBezTo>
                  <a:close/>
                  <a:moveTo>
                    <a:pt x="1007" y="1804"/>
                  </a:moveTo>
                  <a:cubicBezTo>
                    <a:pt x="1007" y="1786"/>
                    <a:pt x="1002" y="1772"/>
                    <a:pt x="988" y="1758"/>
                  </a:cubicBezTo>
                  <a:cubicBezTo>
                    <a:pt x="975" y="1744"/>
                    <a:pt x="957" y="1735"/>
                    <a:pt x="938" y="1735"/>
                  </a:cubicBezTo>
                  <a:cubicBezTo>
                    <a:pt x="920" y="1735"/>
                    <a:pt x="902" y="1744"/>
                    <a:pt x="888" y="1758"/>
                  </a:cubicBezTo>
                  <a:cubicBezTo>
                    <a:pt x="875" y="1772"/>
                    <a:pt x="870" y="1786"/>
                    <a:pt x="870" y="1804"/>
                  </a:cubicBezTo>
                  <a:cubicBezTo>
                    <a:pt x="870" y="1828"/>
                    <a:pt x="875" y="1842"/>
                    <a:pt x="888" y="1855"/>
                  </a:cubicBezTo>
                  <a:cubicBezTo>
                    <a:pt x="902" y="1869"/>
                    <a:pt x="920" y="1874"/>
                    <a:pt x="938" y="1874"/>
                  </a:cubicBezTo>
                  <a:cubicBezTo>
                    <a:pt x="957" y="1874"/>
                    <a:pt x="975" y="1869"/>
                    <a:pt x="988" y="1855"/>
                  </a:cubicBezTo>
                  <a:cubicBezTo>
                    <a:pt x="1002" y="1842"/>
                    <a:pt x="1007" y="1828"/>
                    <a:pt x="1007" y="1804"/>
                  </a:cubicBezTo>
                  <a:close/>
                  <a:moveTo>
                    <a:pt x="988" y="2713"/>
                  </a:moveTo>
                  <a:cubicBezTo>
                    <a:pt x="988" y="2713"/>
                    <a:pt x="988" y="2713"/>
                    <a:pt x="988" y="2713"/>
                  </a:cubicBezTo>
                  <a:cubicBezTo>
                    <a:pt x="988" y="2046"/>
                    <a:pt x="988" y="2046"/>
                    <a:pt x="988" y="2046"/>
                  </a:cubicBezTo>
                  <a:cubicBezTo>
                    <a:pt x="988" y="2046"/>
                    <a:pt x="988" y="2046"/>
                    <a:pt x="884" y="2046"/>
                  </a:cubicBezTo>
                  <a:cubicBezTo>
                    <a:pt x="884" y="2046"/>
                    <a:pt x="884" y="2046"/>
                    <a:pt x="884" y="2713"/>
                  </a:cubicBezTo>
                  <a:cubicBezTo>
                    <a:pt x="884" y="2713"/>
                    <a:pt x="884" y="2713"/>
                    <a:pt x="988" y="2713"/>
                  </a:cubicBezTo>
                  <a:close/>
                  <a:moveTo>
                    <a:pt x="1529" y="2529"/>
                  </a:moveTo>
                  <a:cubicBezTo>
                    <a:pt x="1529" y="2483"/>
                    <a:pt x="1510" y="2441"/>
                    <a:pt x="1478" y="2409"/>
                  </a:cubicBezTo>
                  <a:cubicBezTo>
                    <a:pt x="1455" y="2386"/>
                    <a:pt x="1414" y="2358"/>
                    <a:pt x="1359" y="2335"/>
                  </a:cubicBezTo>
                  <a:cubicBezTo>
                    <a:pt x="1308" y="2312"/>
                    <a:pt x="1276" y="2294"/>
                    <a:pt x="1257" y="2280"/>
                  </a:cubicBezTo>
                  <a:cubicBezTo>
                    <a:pt x="1239" y="2266"/>
                    <a:pt x="1230" y="2243"/>
                    <a:pt x="1230" y="2211"/>
                  </a:cubicBezTo>
                  <a:cubicBezTo>
                    <a:pt x="1230" y="2183"/>
                    <a:pt x="1244" y="2160"/>
                    <a:pt x="1262" y="2146"/>
                  </a:cubicBezTo>
                  <a:cubicBezTo>
                    <a:pt x="1285" y="2128"/>
                    <a:pt x="1313" y="2119"/>
                    <a:pt x="1349" y="2119"/>
                  </a:cubicBezTo>
                  <a:cubicBezTo>
                    <a:pt x="1405" y="2119"/>
                    <a:pt x="1455" y="2137"/>
                    <a:pt x="1496" y="2165"/>
                  </a:cubicBezTo>
                  <a:cubicBezTo>
                    <a:pt x="1496" y="2165"/>
                    <a:pt x="1496" y="2165"/>
                    <a:pt x="1496" y="2059"/>
                  </a:cubicBezTo>
                  <a:cubicBezTo>
                    <a:pt x="1455" y="2040"/>
                    <a:pt x="1409" y="2027"/>
                    <a:pt x="1354" y="2027"/>
                  </a:cubicBezTo>
                  <a:cubicBezTo>
                    <a:pt x="1290" y="2027"/>
                    <a:pt x="1230" y="2045"/>
                    <a:pt x="1188" y="2082"/>
                  </a:cubicBezTo>
                  <a:cubicBezTo>
                    <a:pt x="1143" y="2119"/>
                    <a:pt x="1124" y="2165"/>
                    <a:pt x="1124" y="2220"/>
                  </a:cubicBezTo>
                  <a:cubicBezTo>
                    <a:pt x="1124" y="2271"/>
                    <a:pt x="1138" y="2312"/>
                    <a:pt x="1165" y="2340"/>
                  </a:cubicBezTo>
                  <a:cubicBezTo>
                    <a:pt x="1188" y="2368"/>
                    <a:pt x="1230" y="2391"/>
                    <a:pt x="1285" y="2414"/>
                  </a:cubicBezTo>
                  <a:cubicBezTo>
                    <a:pt x="1336" y="2441"/>
                    <a:pt x="1372" y="2460"/>
                    <a:pt x="1391" y="2478"/>
                  </a:cubicBezTo>
                  <a:cubicBezTo>
                    <a:pt x="1409" y="2492"/>
                    <a:pt x="1418" y="2515"/>
                    <a:pt x="1418" y="2543"/>
                  </a:cubicBezTo>
                  <a:cubicBezTo>
                    <a:pt x="1418" y="2603"/>
                    <a:pt x="1377" y="2635"/>
                    <a:pt x="1294" y="2635"/>
                  </a:cubicBezTo>
                  <a:cubicBezTo>
                    <a:pt x="1230" y="2635"/>
                    <a:pt x="1175" y="2612"/>
                    <a:pt x="1120" y="2570"/>
                  </a:cubicBezTo>
                  <a:cubicBezTo>
                    <a:pt x="1120" y="2570"/>
                    <a:pt x="1120" y="2570"/>
                    <a:pt x="1120" y="2686"/>
                  </a:cubicBezTo>
                  <a:cubicBezTo>
                    <a:pt x="1170" y="2713"/>
                    <a:pt x="1221" y="2722"/>
                    <a:pt x="1285" y="2722"/>
                  </a:cubicBezTo>
                  <a:cubicBezTo>
                    <a:pt x="1363" y="2722"/>
                    <a:pt x="1423" y="2704"/>
                    <a:pt x="1469" y="2667"/>
                  </a:cubicBezTo>
                  <a:cubicBezTo>
                    <a:pt x="1506" y="2630"/>
                    <a:pt x="1529" y="2584"/>
                    <a:pt x="1529" y="2529"/>
                  </a:cubicBezTo>
                  <a:close/>
                  <a:moveTo>
                    <a:pt x="2178" y="2709"/>
                  </a:moveTo>
                  <a:cubicBezTo>
                    <a:pt x="2178" y="2709"/>
                    <a:pt x="2178" y="2709"/>
                    <a:pt x="2178" y="2709"/>
                  </a:cubicBezTo>
                  <a:cubicBezTo>
                    <a:pt x="2178" y="2045"/>
                    <a:pt x="2178" y="2045"/>
                    <a:pt x="2178" y="2045"/>
                  </a:cubicBezTo>
                  <a:cubicBezTo>
                    <a:pt x="2178" y="2045"/>
                    <a:pt x="2178" y="2045"/>
                    <a:pt x="2071" y="2045"/>
                  </a:cubicBezTo>
                  <a:cubicBezTo>
                    <a:pt x="2071" y="2045"/>
                    <a:pt x="2071" y="2045"/>
                    <a:pt x="2071" y="2428"/>
                  </a:cubicBezTo>
                  <a:cubicBezTo>
                    <a:pt x="2071" y="2492"/>
                    <a:pt x="2057" y="2538"/>
                    <a:pt x="2020" y="2580"/>
                  </a:cubicBezTo>
                  <a:cubicBezTo>
                    <a:pt x="1988" y="2616"/>
                    <a:pt x="1946" y="2635"/>
                    <a:pt x="1895" y="2635"/>
                  </a:cubicBezTo>
                  <a:cubicBezTo>
                    <a:pt x="1785" y="2635"/>
                    <a:pt x="1734" y="2566"/>
                    <a:pt x="1734" y="2423"/>
                  </a:cubicBezTo>
                  <a:cubicBezTo>
                    <a:pt x="1734" y="2423"/>
                    <a:pt x="1734" y="2423"/>
                    <a:pt x="1734" y="2045"/>
                  </a:cubicBezTo>
                  <a:cubicBezTo>
                    <a:pt x="1734" y="2045"/>
                    <a:pt x="1734" y="2045"/>
                    <a:pt x="1627" y="2045"/>
                  </a:cubicBezTo>
                  <a:cubicBezTo>
                    <a:pt x="1627" y="2045"/>
                    <a:pt x="1627" y="2045"/>
                    <a:pt x="1627" y="2441"/>
                  </a:cubicBezTo>
                  <a:cubicBezTo>
                    <a:pt x="1627" y="2630"/>
                    <a:pt x="1706" y="2722"/>
                    <a:pt x="1863" y="2722"/>
                  </a:cubicBezTo>
                  <a:cubicBezTo>
                    <a:pt x="1956" y="2722"/>
                    <a:pt x="2025" y="2686"/>
                    <a:pt x="2071" y="2603"/>
                  </a:cubicBezTo>
                  <a:cubicBezTo>
                    <a:pt x="2071" y="2603"/>
                    <a:pt x="2071" y="2603"/>
                    <a:pt x="2071" y="2603"/>
                  </a:cubicBezTo>
                  <a:cubicBezTo>
                    <a:pt x="2071" y="2603"/>
                    <a:pt x="2071" y="2603"/>
                    <a:pt x="2071" y="2709"/>
                  </a:cubicBezTo>
                  <a:cubicBezTo>
                    <a:pt x="2071" y="2709"/>
                    <a:pt x="2071" y="2709"/>
                    <a:pt x="2178" y="2709"/>
                  </a:cubicBezTo>
                  <a:close/>
                  <a:moveTo>
                    <a:pt x="2822" y="2709"/>
                  </a:moveTo>
                  <a:cubicBezTo>
                    <a:pt x="2822" y="2709"/>
                    <a:pt x="2822" y="2709"/>
                    <a:pt x="2822" y="2709"/>
                  </a:cubicBezTo>
                  <a:cubicBezTo>
                    <a:pt x="2822" y="2275"/>
                    <a:pt x="2822" y="2275"/>
                    <a:pt x="2822" y="2275"/>
                  </a:cubicBezTo>
                  <a:cubicBezTo>
                    <a:pt x="2822" y="2109"/>
                    <a:pt x="2744" y="2027"/>
                    <a:pt x="2593" y="2027"/>
                  </a:cubicBezTo>
                  <a:cubicBezTo>
                    <a:pt x="2552" y="2027"/>
                    <a:pt x="2506" y="2036"/>
                    <a:pt x="2460" y="2050"/>
                  </a:cubicBezTo>
                  <a:cubicBezTo>
                    <a:pt x="2419" y="2063"/>
                    <a:pt x="2387" y="2077"/>
                    <a:pt x="2369" y="2091"/>
                  </a:cubicBezTo>
                  <a:cubicBezTo>
                    <a:pt x="2369" y="2091"/>
                    <a:pt x="2369" y="2091"/>
                    <a:pt x="2369" y="2202"/>
                  </a:cubicBezTo>
                  <a:cubicBezTo>
                    <a:pt x="2433" y="2146"/>
                    <a:pt x="2501" y="2119"/>
                    <a:pt x="2584" y="2119"/>
                  </a:cubicBezTo>
                  <a:cubicBezTo>
                    <a:pt x="2671" y="2119"/>
                    <a:pt x="2716" y="2174"/>
                    <a:pt x="2716" y="2289"/>
                  </a:cubicBezTo>
                  <a:cubicBezTo>
                    <a:pt x="2716" y="2289"/>
                    <a:pt x="2716" y="2289"/>
                    <a:pt x="2520" y="2317"/>
                  </a:cubicBezTo>
                  <a:cubicBezTo>
                    <a:pt x="2373" y="2335"/>
                    <a:pt x="2304" y="2409"/>
                    <a:pt x="2304" y="2533"/>
                  </a:cubicBezTo>
                  <a:cubicBezTo>
                    <a:pt x="2304" y="2589"/>
                    <a:pt x="2318" y="2635"/>
                    <a:pt x="2355" y="2667"/>
                  </a:cubicBezTo>
                  <a:cubicBezTo>
                    <a:pt x="2391" y="2704"/>
                    <a:pt x="2446" y="2722"/>
                    <a:pt x="2510" y="2722"/>
                  </a:cubicBezTo>
                  <a:cubicBezTo>
                    <a:pt x="2602" y="2722"/>
                    <a:pt x="2671" y="2686"/>
                    <a:pt x="2716" y="2603"/>
                  </a:cubicBezTo>
                  <a:cubicBezTo>
                    <a:pt x="2716" y="2603"/>
                    <a:pt x="2716" y="2603"/>
                    <a:pt x="2716" y="2603"/>
                  </a:cubicBezTo>
                  <a:cubicBezTo>
                    <a:pt x="2716" y="2603"/>
                    <a:pt x="2716" y="2603"/>
                    <a:pt x="2716" y="2709"/>
                  </a:cubicBezTo>
                  <a:cubicBezTo>
                    <a:pt x="2716" y="2709"/>
                    <a:pt x="2716" y="2709"/>
                    <a:pt x="2822" y="2709"/>
                  </a:cubicBezTo>
                  <a:close/>
                  <a:moveTo>
                    <a:pt x="2716" y="2372"/>
                  </a:moveTo>
                  <a:cubicBezTo>
                    <a:pt x="2716" y="2372"/>
                    <a:pt x="2716" y="2372"/>
                    <a:pt x="2716" y="2372"/>
                  </a:cubicBezTo>
                  <a:cubicBezTo>
                    <a:pt x="2716" y="2437"/>
                    <a:pt x="2716" y="2437"/>
                    <a:pt x="2716" y="2437"/>
                  </a:cubicBezTo>
                  <a:cubicBezTo>
                    <a:pt x="2716" y="2497"/>
                    <a:pt x="2703" y="2543"/>
                    <a:pt x="2666" y="2580"/>
                  </a:cubicBezTo>
                  <a:cubicBezTo>
                    <a:pt x="2634" y="2616"/>
                    <a:pt x="2588" y="2635"/>
                    <a:pt x="2538" y="2635"/>
                  </a:cubicBezTo>
                  <a:cubicBezTo>
                    <a:pt x="2497" y="2635"/>
                    <a:pt x="2465" y="2621"/>
                    <a:pt x="2446" y="2603"/>
                  </a:cubicBezTo>
                  <a:cubicBezTo>
                    <a:pt x="2423" y="2580"/>
                    <a:pt x="2410" y="2556"/>
                    <a:pt x="2410" y="2524"/>
                  </a:cubicBezTo>
                  <a:cubicBezTo>
                    <a:pt x="2410" y="2483"/>
                    <a:pt x="2419" y="2455"/>
                    <a:pt x="2437" y="2437"/>
                  </a:cubicBezTo>
                  <a:cubicBezTo>
                    <a:pt x="2460" y="2418"/>
                    <a:pt x="2501" y="2404"/>
                    <a:pt x="2556" y="2395"/>
                  </a:cubicBezTo>
                  <a:cubicBezTo>
                    <a:pt x="2556" y="2395"/>
                    <a:pt x="2556" y="2395"/>
                    <a:pt x="2716" y="2372"/>
                  </a:cubicBezTo>
                  <a:close/>
                  <a:moveTo>
                    <a:pt x="2982" y="1726"/>
                  </a:moveTo>
                  <a:cubicBezTo>
                    <a:pt x="2982" y="2713"/>
                    <a:pt x="2982" y="2713"/>
                    <a:pt x="2982" y="2713"/>
                  </a:cubicBezTo>
                  <a:cubicBezTo>
                    <a:pt x="3090" y="2713"/>
                    <a:pt x="3090" y="2713"/>
                    <a:pt x="3090" y="2713"/>
                  </a:cubicBezTo>
                  <a:cubicBezTo>
                    <a:pt x="3090" y="1726"/>
                    <a:pt x="3090" y="1726"/>
                    <a:pt x="3090" y="1726"/>
                  </a:cubicBezTo>
                  <a:cubicBezTo>
                    <a:pt x="2982" y="1726"/>
                    <a:pt x="2982" y="1726"/>
                    <a:pt x="2982" y="1726"/>
                  </a:cubicBezTo>
                  <a:close/>
                  <a:moveTo>
                    <a:pt x="3946" y="2473"/>
                  </a:moveTo>
                  <a:cubicBezTo>
                    <a:pt x="3946" y="2418"/>
                    <a:pt x="3927" y="2367"/>
                    <a:pt x="3885" y="2326"/>
                  </a:cubicBezTo>
                  <a:cubicBezTo>
                    <a:pt x="3853" y="2284"/>
                    <a:pt x="3798" y="2247"/>
                    <a:pt x="3724" y="2206"/>
                  </a:cubicBezTo>
                  <a:cubicBezTo>
                    <a:pt x="3655" y="2164"/>
                    <a:pt x="3604" y="2132"/>
                    <a:pt x="3581" y="2109"/>
                  </a:cubicBezTo>
                  <a:cubicBezTo>
                    <a:pt x="3553" y="2081"/>
                    <a:pt x="3539" y="2044"/>
                    <a:pt x="3539" y="2003"/>
                  </a:cubicBezTo>
                  <a:cubicBezTo>
                    <a:pt x="3539" y="1961"/>
                    <a:pt x="3558" y="1929"/>
                    <a:pt x="3585" y="1902"/>
                  </a:cubicBezTo>
                  <a:cubicBezTo>
                    <a:pt x="3618" y="1874"/>
                    <a:pt x="3664" y="1860"/>
                    <a:pt x="3715" y="1860"/>
                  </a:cubicBezTo>
                  <a:cubicBezTo>
                    <a:pt x="3793" y="1860"/>
                    <a:pt x="3858" y="1878"/>
                    <a:pt x="3904" y="1915"/>
                  </a:cubicBezTo>
                  <a:cubicBezTo>
                    <a:pt x="3904" y="1915"/>
                    <a:pt x="3904" y="1915"/>
                    <a:pt x="3904" y="1795"/>
                  </a:cubicBezTo>
                  <a:cubicBezTo>
                    <a:pt x="3867" y="1772"/>
                    <a:pt x="3807" y="1763"/>
                    <a:pt x="3724" y="1763"/>
                  </a:cubicBezTo>
                  <a:cubicBezTo>
                    <a:pt x="3631" y="1763"/>
                    <a:pt x="3562" y="1786"/>
                    <a:pt x="3507" y="1832"/>
                  </a:cubicBezTo>
                  <a:cubicBezTo>
                    <a:pt x="3451" y="1883"/>
                    <a:pt x="3428" y="1938"/>
                    <a:pt x="3428" y="2012"/>
                  </a:cubicBezTo>
                  <a:cubicBezTo>
                    <a:pt x="3428" y="2063"/>
                    <a:pt x="3442" y="2114"/>
                    <a:pt x="3474" y="2151"/>
                  </a:cubicBezTo>
                  <a:cubicBezTo>
                    <a:pt x="3502" y="2192"/>
                    <a:pt x="3558" y="2234"/>
                    <a:pt x="3631" y="2275"/>
                  </a:cubicBezTo>
                  <a:cubicBezTo>
                    <a:pt x="3705" y="2317"/>
                    <a:pt x="3756" y="2353"/>
                    <a:pt x="3784" y="2381"/>
                  </a:cubicBezTo>
                  <a:cubicBezTo>
                    <a:pt x="3816" y="2409"/>
                    <a:pt x="3830" y="2446"/>
                    <a:pt x="3830" y="2487"/>
                  </a:cubicBezTo>
                  <a:cubicBezTo>
                    <a:pt x="3830" y="2579"/>
                    <a:pt x="3770" y="2626"/>
                    <a:pt x="3650" y="2626"/>
                  </a:cubicBezTo>
                  <a:cubicBezTo>
                    <a:pt x="3613" y="2626"/>
                    <a:pt x="3576" y="2621"/>
                    <a:pt x="3534" y="2603"/>
                  </a:cubicBezTo>
                  <a:cubicBezTo>
                    <a:pt x="3488" y="2589"/>
                    <a:pt x="3456" y="2570"/>
                    <a:pt x="3424" y="2543"/>
                  </a:cubicBezTo>
                  <a:cubicBezTo>
                    <a:pt x="3424" y="2543"/>
                    <a:pt x="3424" y="2543"/>
                    <a:pt x="3424" y="2672"/>
                  </a:cubicBezTo>
                  <a:cubicBezTo>
                    <a:pt x="3447" y="2686"/>
                    <a:pt x="3479" y="2699"/>
                    <a:pt x="3521" y="2709"/>
                  </a:cubicBezTo>
                  <a:cubicBezTo>
                    <a:pt x="3562" y="2718"/>
                    <a:pt x="3599" y="2722"/>
                    <a:pt x="3636" y="2722"/>
                  </a:cubicBezTo>
                  <a:cubicBezTo>
                    <a:pt x="3738" y="2722"/>
                    <a:pt x="3816" y="2699"/>
                    <a:pt x="3872" y="2649"/>
                  </a:cubicBezTo>
                  <a:cubicBezTo>
                    <a:pt x="3922" y="2603"/>
                    <a:pt x="3946" y="2547"/>
                    <a:pt x="3946" y="2473"/>
                  </a:cubicBezTo>
                  <a:close/>
                  <a:moveTo>
                    <a:pt x="4383" y="2704"/>
                  </a:moveTo>
                  <a:cubicBezTo>
                    <a:pt x="4383" y="2704"/>
                    <a:pt x="4383" y="2704"/>
                    <a:pt x="4383" y="2704"/>
                  </a:cubicBezTo>
                  <a:cubicBezTo>
                    <a:pt x="4383" y="2612"/>
                    <a:pt x="4383" y="2612"/>
                    <a:pt x="4383" y="2612"/>
                  </a:cubicBezTo>
                  <a:cubicBezTo>
                    <a:pt x="4364" y="2626"/>
                    <a:pt x="4342" y="2630"/>
                    <a:pt x="4314" y="2630"/>
                  </a:cubicBezTo>
                  <a:cubicBezTo>
                    <a:pt x="4277" y="2630"/>
                    <a:pt x="4254" y="2621"/>
                    <a:pt x="4241" y="2603"/>
                  </a:cubicBezTo>
                  <a:cubicBezTo>
                    <a:pt x="4222" y="2584"/>
                    <a:pt x="4218" y="2552"/>
                    <a:pt x="4218" y="2511"/>
                  </a:cubicBezTo>
                  <a:cubicBezTo>
                    <a:pt x="4218" y="2511"/>
                    <a:pt x="4218" y="2511"/>
                    <a:pt x="4218" y="2133"/>
                  </a:cubicBezTo>
                  <a:cubicBezTo>
                    <a:pt x="4218" y="2133"/>
                    <a:pt x="4218" y="2133"/>
                    <a:pt x="4383" y="2133"/>
                  </a:cubicBezTo>
                  <a:cubicBezTo>
                    <a:pt x="4383" y="2133"/>
                    <a:pt x="4383" y="2133"/>
                    <a:pt x="4383" y="2046"/>
                  </a:cubicBezTo>
                  <a:cubicBezTo>
                    <a:pt x="4383" y="2046"/>
                    <a:pt x="4383" y="2046"/>
                    <a:pt x="4218" y="2046"/>
                  </a:cubicBezTo>
                  <a:cubicBezTo>
                    <a:pt x="4218" y="2046"/>
                    <a:pt x="4218" y="2046"/>
                    <a:pt x="4218" y="1848"/>
                  </a:cubicBezTo>
                  <a:cubicBezTo>
                    <a:pt x="4181" y="1862"/>
                    <a:pt x="4144" y="1871"/>
                    <a:pt x="4112" y="1885"/>
                  </a:cubicBezTo>
                  <a:cubicBezTo>
                    <a:pt x="4112" y="1885"/>
                    <a:pt x="4112" y="1885"/>
                    <a:pt x="4112" y="2046"/>
                  </a:cubicBezTo>
                  <a:cubicBezTo>
                    <a:pt x="4112" y="2046"/>
                    <a:pt x="4112" y="2046"/>
                    <a:pt x="3997" y="2046"/>
                  </a:cubicBezTo>
                  <a:cubicBezTo>
                    <a:pt x="3997" y="2046"/>
                    <a:pt x="3997" y="2046"/>
                    <a:pt x="3997" y="2133"/>
                  </a:cubicBezTo>
                  <a:cubicBezTo>
                    <a:pt x="3997" y="2133"/>
                    <a:pt x="3997" y="2133"/>
                    <a:pt x="4112" y="2133"/>
                  </a:cubicBezTo>
                  <a:cubicBezTo>
                    <a:pt x="4112" y="2133"/>
                    <a:pt x="4112" y="2133"/>
                    <a:pt x="4112" y="2529"/>
                  </a:cubicBezTo>
                  <a:cubicBezTo>
                    <a:pt x="4112" y="2658"/>
                    <a:pt x="4167" y="2722"/>
                    <a:pt x="4282" y="2722"/>
                  </a:cubicBezTo>
                  <a:cubicBezTo>
                    <a:pt x="4323" y="2722"/>
                    <a:pt x="4360" y="2718"/>
                    <a:pt x="4383" y="2704"/>
                  </a:cubicBezTo>
                  <a:close/>
                  <a:moveTo>
                    <a:pt x="5018" y="2709"/>
                  </a:moveTo>
                  <a:cubicBezTo>
                    <a:pt x="5018" y="2709"/>
                    <a:pt x="5018" y="2709"/>
                    <a:pt x="5018" y="2709"/>
                  </a:cubicBezTo>
                  <a:cubicBezTo>
                    <a:pt x="5018" y="2045"/>
                    <a:pt x="5018" y="2045"/>
                    <a:pt x="5018" y="2045"/>
                  </a:cubicBezTo>
                  <a:cubicBezTo>
                    <a:pt x="5018" y="2045"/>
                    <a:pt x="5018" y="2045"/>
                    <a:pt x="4912" y="2045"/>
                  </a:cubicBezTo>
                  <a:cubicBezTo>
                    <a:pt x="4912" y="2045"/>
                    <a:pt x="4912" y="2045"/>
                    <a:pt x="4912" y="2428"/>
                  </a:cubicBezTo>
                  <a:cubicBezTo>
                    <a:pt x="4912" y="2492"/>
                    <a:pt x="4898" y="2538"/>
                    <a:pt x="4862" y="2580"/>
                  </a:cubicBezTo>
                  <a:cubicBezTo>
                    <a:pt x="4830" y="2616"/>
                    <a:pt x="4788" y="2635"/>
                    <a:pt x="4738" y="2635"/>
                  </a:cubicBezTo>
                  <a:cubicBezTo>
                    <a:pt x="4633" y="2635"/>
                    <a:pt x="4578" y="2566"/>
                    <a:pt x="4578" y="2423"/>
                  </a:cubicBezTo>
                  <a:cubicBezTo>
                    <a:pt x="4578" y="2423"/>
                    <a:pt x="4578" y="2423"/>
                    <a:pt x="4578" y="2045"/>
                  </a:cubicBezTo>
                  <a:cubicBezTo>
                    <a:pt x="4578" y="2045"/>
                    <a:pt x="4578" y="2045"/>
                    <a:pt x="4472" y="2045"/>
                  </a:cubicBezTo>
                  <a:cubicBezTo>
                    <a:pt x="4472" y="2045"/>
                    <a:pt x="4472" y="2045"/>
                    <a:pt x="4472" y="2441"/>
                  </a:cubicBezTo>
                  <a:cubicBezTo>
                    <a:pt x="4472" y="2630"/>
                    <a:pt x="4550" y="2722"/>
                    <a:pt x="4711" y="2722"/>
                  </a:cubicBezTo>
                  <a:cubicBezTo>
                    <a:pt x="4798" y="2722"/>
                    <a:pt x="4866" y="2686"/>
                    <a:pt x="4912" y="2603"/>
                  </a:cubicBezTo>
                  <a:cubicBezTo>
                    <a:pt x="4912" y="2603"/>
                    <a:pt x="4912" y="2603"/>
                    <a:pt x="4912" y="2603"/>
                  </a:cubicBezTo>
                  <a:cubicBezTo>
                    <a:pt x="4912" y="2603"/>
                    <a:pt x="4912" y="2603"/>
                    <a:pt x="4912" y="2709"/>
                  </a:cubicBezTo>
                  <a:cubicBezTo>
                    <a:pt x="4912" y="2709"/>
                    <a:pt x="4912" y="2709"/>
                    <a:pt x="5018" y="2709"/>
                  </a:cubicBezTo>
                  <a:close/>
                  <a:moveTo>
                    <a:pt x="5756" y="2709"/>
                  </a:moveTo>
                  <a:cubicBezTo>
                    <a:pt x="5756" y="2709"/>
                    <a:pt x="5756" y="2709"/>
                    <a:pt x="5756" y="2709"/>
                  </a:cubicBezTo>
                  <a:cubicBezTo>
                    <a:pt x="5756" y="1726"/>
                    <a:pt x="5756" y="1726"/>
                    <a:pt x="5756" y="1726"/>
                  </a:cubicBezTo>
                  <a:cubicBezTo>
                    <a:pt x="5756" y="1726"/>
                    <a:pt x="5756" y="1726"/>
                    <a:pt x="5650" y="1726"/>
                  </a:cubicBezTo>
                  <a:cubicBezTo>
                    <a:pt x="5650" y="1726"/>
                    <a:pt x="5650" y="1726"/>
                    <a:pt x="5650" y="2136"/>
                  </a:cubicBezTo>
                  <a:cubicBezTo>
                    <a:pt x="5650" y="2136"/>
                    <a:pt x="5650" y="2136"/>
                    <a:pt x="5650" y="2136"/>
                  </a:cubicBezTo>
                  <a:cubicBezTo>
                    <a:pt x="5609" y="2062"/>
                    <a:pt x="5540" y="2026"/>
                    <a:pt x="5448" y="2026"/>
                  </a:cubicBezTo>
                  <a:cubicBezTo>
                    <a:pt x="5361" y="2026"/>
                    <a:pt x="5287" y="2062"/>
                    <a:pt x="5232" y="2127"/>
                  </a:cubicBezTo>
                  <a:cubicBezTo>
                    <a:pt x="5177" y="2192"/>
                    <a:pt x="5149" y="2279"/>
                    <a:pt x="5149" y="2390"/>
                  </a:cubicBezTo>
                  <a:cubicBezTo>
                    <a:pt x="5149" y="2496"/>
                    <a:pt x="5172" y="2579"/>
                    <a:pt x="5223" y="2639"/>
                  </a:cubicBezTo>
                  <a:cubicBezTo>
                    <a:pt x="5273" y="2695"/>
                    <a:pt x="5338" y="2722"/>
                    <a:pt x="5420" y="2722"/>
                  </a:cubicBezTo>
                  <a:cubicBezTo>
                    <a:pt x="5522" y="2722"/>
                    <a:pt x="5600" y="2681"/>
                    <a:pt x="5650" y="2593"/>
                  </a:cubicBezTo>
                  <a:cubicBezTo>
                    <a:pt x="5650" y="2593"/>
                    <a:pt x="5650" y="2593"/>
                    <a:pt x="5650" y="2593"/>
                  </a:cubicBezTo>
                  <a:cubicBezTo>
                    <a:pt x="5650" y="2593"/>
                    <a:pt x="5650" y="2593"/>
                    <a:pt x="5650" y="2709"/>
                  </a:cubicBezTo>
                  <a:cubicBezTo>
                    <a:pt x="5650" y="2709"/>
                    <a:pt x="5650" y="2709"/>
                    <a:pt x="5756" y="2709"/>
                  </a:cubicBezTo>
                  <a:close/>
                  <a:moveTo>
                    <a:pt x="5650" y="2409"/>
                  </a:moveTo>
                  <a:cubicBezTo>
                    <a:pt x="5650" y="2473"/>
                    <a:pt x="5632" y="2524"/>
                    <a:pt x="5600" y="2565"/>
                  </a:cubicBezTo>
                  <a:cubicBezTo>
                    <a:pt x="5563" y="2612"/>
                    <a:pt x="5512" y="2635"/>
                    <a:pt x="5453" y="2635"/>
                  </a:cubicBezTo>
                  <a:cubicBezTo>
                    <a:pt x="5393" y="2635"/>
                    <a:pt x="5347" y="2612"/>
                    <a:pt x="5315" y="2575"/>
                  </a:cubicBezTo>
                  <a:cubicBezTo>
                    <a:pt x="5273" y="2529"/>
                    <a:pt x="5255" y="2469"/>
                    <a:pt x="5255" y="2386"/>
                  </a:cubicBezTo>
                  <a:cubicBezTo>
                    <a:pt x="5255" y="2302"/>
                    <a:pt x="5273" y="2238"/>
                    <a:pt x="5310" y="2187"/>
                  </a:cubicBezTo>
                  <a:cubicBezTo>
                    <a:pt x="5347" y="2141"/>
                    <a:pt x="5397" y="2118"/>
                    <a:pt x="5462" y="2118"/>
                  </a:cubicBezTo>
                  <a:cubicBezTo>
                    <a:pt x="5517" y="2118"/>
                    <a:pt x="5563" y="2136"/>
                    <a:pt x="5600" y="2173"/>
                  </a:cubicBezTo>
                  <a:cubicBezTo>
                    <a:pt x="5632" y="2210"/>
                    <a:pt x="5650" y="2256"/>
                    <a:pt x="5650" y="2312"/>
                  </a:cubicBezTo>
                  <a:cubicBezTo>
                    <a:pt x="5650" y="2312"/>
                    <a:pt x="5650" y="2312"/>
                    <a:pt x="5650" y="2409"/>
                  </a:cubicBezTo>
                  <a:close/>
                  <a:moveTo>
                    <a:pt x="6057" y="1804"/>
                  </a:moveTo>
                  <a:cubicBezTo>
                    <a:pt x="6057" y="1786"/>
                    <a:pt x="6052" y="1772"/>
                    <a:pt x="6039" y="1758"/>
                  </a:cubicBezTo>
                  <a:cubicBezTo>
                    <a:pt x="6025" y="1744"/>
                    <a:pt x="6007" y="1735"/>
                    <a:pt x="5989" y="1735"/>
                  </a:cubicBezTo>
                  <a:cubicBezTo>
                    <a:pt x="5970" y="1735"/>
                    <a:pt x="5952" y="1744"/>
                    <a:pt x="5943" y="1758"/>
                  </a:cubicBezTo>
                  <a:cubicBezTo>
                    <a:pt x="5930" y="1772"/>
                    <a:pt x="5920" y="1786"/>
                    <a:pt x="5920" y="1804"/>
                  </a:cubicBezTo>
                  <a:cubicBezTo>
                    <a:pt x="5920" y="1828"/>
                    <a:pt x="5930" y="1842"/>
                    <a:pt x="5943" y="1855"/>
                  </a:cubicBezTo>
                  <a:cubicBezTo>
                    <a:pt x="5952" y="1869"/>
                    <a:pt x="5970" y="1874"/>
                    <a:pt x="5989" y="1874"/>
                  </a:cubicBezTo>
                  <a:cubicBezTo>
                    <a:pt x="6007" y="1874"/>
                    <a:pt x="6025" y="1869"/>
                    <a:pt x="6039" y="1855"/>
                  </a:cubicBezTo>
                  <a:cubicBezTo>
                    <a:pt x="6052" y="1842"/>
                    <a:pt x="6057" y="1828"/>
                    <a:pt x="6057" y="1804"/>
                  </a:cubicBezTo>
                  <a:close/>
                  <a:moveTo>
                    <a:pt x="6039" y="2713"/>
                  </a:moveTo>
                  <a:cubicBezTo>
                    <a:pt x="6039" y="2713"/>
                    <a:pt x="6039" y="2713"/>
                    <a:pt x="6039" y="2713"/>
                  </a:cubicBezTo>
                  <a:cubicBezTo>
                    <a:pt x="6039" y="2046"/>
                    <a:pt x="6039" y="2046"/>
                    <a:pt x="6039" y="2046"/>
                  </a:cubicBezTo>
                  <a:cubicBezTo>
                    <a:pt x="6039" y="2046"/>
                    <a:pt x="6039" y="2046"/>
                    <a:pt x="5934" y="2046"/>
                  </a:cubicBezTo>
                  <a:cubicBezTo>
                    <a:pt x="5934" y="2046"/>
                    <a:pt x="5934" y="2046"/>
                    <a:pt x="5934" y="2713"/>
                  </a:cubicBezTo>
                  <a:cubicBezTo>
                    <a:pt x="5934" y="2713"/>
                    <a:pt x="5934" y="2713"/>
                    <a:pt x="6039" y="2713"/>
                  </a:cubicBezTo>
                  <a:close/>
                  <a:moveTo>
                    <a:pt x="6819" y="2372"/>
                  </a:moveTo>
                  <a:cubicBezTo>
                    <a:pt x="6819" y="2266"/>
                    <a:pt x="6791" y="2183"/>
                    <a:pt x="6736" y="2119"/>
                  </a:cubicBezTo>
                  <a:cubicBezTo>
                    <a:pt x="6680" y="2059"/>
                    <a:pt x="6602" y="2027"/>
                    <a:pt x="6506" y="2027"/>
                  </a:cubicBezTo>
                  <a:cubicBezTo>
                    <a:pt x="6404" y="2027"/>
                    <a:pt x="6326" y="2059"/>
                    <a:pt x="6266" y="2119"/>
                  </a:cubicBezTo>
                  <a:cubicBezTo>
                    <a:pt x="6197" y="2179"/>
                    <a:pt x="6165" y="2271"/>
                    <a:pt x="6165" y="2386"/>
                  </a:cubicBezTo>
                  <a:cubicBezTo>
                    <a:pt x="6165" y="2487"/>
                    <a:pt x="6197" y="2566"/>
                    <a:pt x="6252" y="2630"/>
                  </a:cubicBezTo>
                  <a:cubicBezTo>
                    <a:pt x="6312" y="2690"/>
                    <a:pt x="6390" y="2722"/>
                    <a:pt x="6487" y="2722"/>
                  </a:cubicBezTo>
                  <a:cubicBezTo>
                    <a:pt x="6588" y="2722"/>
                    <a:pt x="6671" y="2690"/>
                    <a:pt x="6731" y="2630"/>
                  </a:cubicBezTo>
                  <a:cubicBezTo>
                    <a:pt x="6791" y="2566"/>
                    <a:pt x="6819" y="2478"/>
                    <a:pt x="6819" y="2372"/>
                  </a:cubicBezTo>
                  <a:close/>
                  <a:moveTo>
                    <a:pt x="6713" y="2377"/>
                  </a:moveTo>
                  <a:cubicBezTo>
                    <a:pt x="6713" y="2460"/>
                    <a:pt x="6694" y="2520"/>
                    <a:pt x="6657" y="2566"/>
                  </a:cubicBezTo>
                  <a:cubicBezTo>
                    <a:pt x="6621" y="2612"/>
                    <a:pt x="6565" y="2635"/>
                    <a:pt x="6496" y="2635"/>
                  </a:cubicBezTo>
                  <a:cubicBezTo>
                    <a:pt x="6432" y="2635"/>
                    <a:pt x="6377" y="2612"/>
                    <a:pt x="6335" y="2566"/>
                  </a:cubicBezTo>
                  <a:cubicBezTo>
                    <a:pt x="6294" y="2520"/>
                    <a:pt x="6275" y="2460"/>
                    <a:pt x="6275" y="2381"/>
                  </a:cubicBezTo>
                  <a:cubicBezTo>
                    <a:pt x="6275" y="2294"/>
                    <a:pt x="6298" y="2229"/>
                    <a:pt x="6340" y="2183"/>
                  </a:cubicBezTo>
                  <a:cubicBezTo>
                    <a:pt x="6377" y="2142"/>
                    <a:pt x="6432" y="2119"/>
                    <a:pt x="6496" y="2119"/>
                  </a:cubicBezTo>
                  <a:cubicBezTo>
                    <a:pt x="6565" y="2119"/>
                    <a:pt x="6616" y="2142"/>
                    <a:pt x="6653" y="2183"/>
                  </a:cubicBezTo>
                  <a:cubicBezTo>
                    <a:pt x="6690" y="2229"/>
                    <a:pt x="6713" y="2294"/>
                    <a:pt x="6713" y="2377"/>
                  </a:cubicBezTo>
                  <a:close/>
                  <a:moveTo>
                    <a:pt x="6936" y="2097"/>
                  </a:moveTo>
                  <a:cubicBezTo>
                    <a:pt x="6936" y="2078"/>
                    <a:pt x="6932" y="2059"/>
                    <a:pt x="6918" y="2050"/>
                  </a:cubicBezTo>
                  <a:cubicBezTo>
                    <a:pt x="6904" y="2036"/>
                    <a:pt x="6891" y="2031"/>
                    <a:pt x="6873" y="2031"/>
                  </a:cubicBezTo>
                  <a:cubicBezTo>
                    <a:pt x="6854" y="2031"/>
                    <a:pt x="6836" y="2036"/>
                    <a:pt x="6823" y="2050"/>
                  </a:cubicBezTo>
                  <a:cubicBezTo>
                    <a:pt x="6814" y="2064"/>
                    <a:pt x="6804" y="2078"/>
                    <a:pt x="6804" y="2097"/>
                  </a:cubicBezTo>
                  <a:cubicBezTo>
                    <a:pt x="6804" y="2116"/>
                    <a:pt x="6814" y="2135"/>
                    <a:pt x="6823" y="2144"/>
                  </a:cubicBezTo>
                  <a:cubicBezTo>
                    <a:pt x="6836" y="2158"/>
                    <a:pt x="6854" y="2163"/>
                    <a:pt x="6873" y="2163"/>
                  </a:cubicBezTo>
                  <a:cubicBezTo>
                    <a:pt x="6891" y="2163"/>
                    <a:pt x="6904" y="2158"/>
                    <a:pt x="6918" y="2144"/>
                  </a:cubicBezTo>
                  <a:cubicBezTo>
                    <a:pt x="6932" y="2135"/>
                    <a:pt x="6936" y="2116"/>
                    <a:pt x="6936" y="2097"/>
                  </a:cubicBezTo>
                  <a:close/>
                  <a:moveTo>
                    <a:pt x="6932" y="2097"/>
                  </a:moveTo>
                  <a:cubicBezTo>
                    <a:pt x="6932" y="2116"/>
                    <a:pt x="6922" y="2130"/>
                    <a:pt x="6913" y="2139"/>
                  </a:cubicBezTo>
                  <a:cubicBezTo>
                    <a:pt x="6900" y="2153"/>
                    <a:pt x="6886" y="2158"/>
                    <a:pt x="6873" y="2158"/>
                  </a:cubicBezTo>
                  <a:cubicBezTo>
                    <a:pt x="6854" y="2158"/>
                    <a:pt x="6841" y="2153"/>
                    <a:pt x="6832" y="2139"/>
                  </a:cubicBezTo>
                  <a:cubicBezTo>
                    <a:pt x="6818" y="2130"/>
                    <a:pt x="6814" y="2116"/>
                    <a:pt x="6814" y="2097"/>
                  </a:cubicBezTo>
                  <a:cubicBezTo>
                    <a:pt x="6814" y="2078"/>
                    <a:pt x="6818" y="2064"/>
                    <a:pt x="6832" y="2055"/>
                  </a:cubicBezTo>
                  <a:cubicBezTo>
                    <a:pt x="6841" y="2041"/>
                    <a:pt x="6854" y="2036"/>
                    <a:pt x="6873" y="2036"/>
                  </a:cubicBezTo>
                  <a:cubicBezTo>
                    <a:pt x="6886" y="2036"/>
                    <a:pt x="6900" y="2041"/>
                    <a:pt x="6913" y="2055"/>
                  </a:cubicBezTo>
                  <a:cubicBezTo>
                    <a:pt x="6922" y="2064"/>
                    <a:pt x="6932" y="2078"/>
                    <a:pt x="6932" y="2097"/>
                  </a:cubicBezTo>
                  <a:close/>
                  <a:moveTo>
                    <a:pt x="6904" y="2139"/>
                  </a:moveTo>
                  <a:cubicBezTo>
                    <a:pt x="6904" y="2139"/>
                    <a:pt x="6904" y="2139"/>
                    <a:pt x="6904" y="2139"/>
                  </a:cubicBezTo>
                  <a:cubicBezTo>
                    <a:pt x="6891" y="2116"/>
                    <a:pt x="6891" y="2116"/>
                    <a:pt x="6891" y="2116"/>
                  </a:cubicBezTo>
                  <a:cubicBezTo>
                    <a:pt x="6886" y="2106"/>
                    <a:pt x="6882" y="2102"/>
                    <a:pt x="6877" y="2102"/>
                  </a:cubicBezTo>
                  <a:cubicBezTo>
                    <a:pt x="6877" y="2102"/>
                    <a:pt x="6877" y="2102"/>
                    <a:pt x="6877" y="2102"/>
                  </a:cubicBezTo>
                  <a:cubicBezTo>
                    <a:pt x="6886" y="2097"/>
                    <a:pt x="6891" y="2097"/>
                    <a:pt x="6895" y="2092"/>
                  </a:cubicBezTo>
                  <a:cubicBezTo>
                    <a:pt x="6900" y="2088"/>
                    <a:pt x="6900" y="2083"/>
                    <a:pt x="6900" y="2078"/>
                  </a:cubicBezTo>
                  <a:cubicBezTo>
                    <a:pt x="6900" y="2069"/>
                    <a:pt x="6900" y="2064"/>
                    <a:pt x="6895" y="2059"/>
                  </a:cubicBezTo>
                  <a:cubicBezTo>
                    <a:pt x="6886" y="2055"/>
                    <a:pt x="6882" y="2055"/>
                    <a:pt x="6868" y="2055"/>
                  </a:cubicBezTo>
                  <a:cubicBezTo>
                    <a:pt x="6868" y="2055"/>
                    <a:pt x="6868" y="2055"/>
                    <a:pt x="6845" y="2055"/>
                  </a:cubicBezTo>
                  <a:cubicBezTo>
                    <a:pt x="6845" y="2055"/>
                    <a:pt x="6845" y="2055"/>
                    <a:pt x="6845" y="2139"/>
                  </a:cubicBezTo>
                  <a:cubicBezTo>
                    <a:pt x="6845" y="2139"/>
                    <a:pt x="6845" y="2139"/>
                    <a:pt x="6859" y="2139"/>
                  </a:cubicBezTo>
                  <a:cubicBezTo>
                    <a:pt x="6859" y="2139"/>
                    <a:pt x="6859" y="2139"/>
                    <a:pt x="6859" y="2102"/>
                  </a:cubicBezTo>
                  <a:cubicBezTo>
                    <a:pt x="6859" y="2102"/>
                    <a:pt x="6859" y="2102"/>
                    <a:pt x="6863" y="2102"/>
                  </a:cubicBezTo>
                  <a:cubicBezTo>
                    <a:pt x="6873" y="2102"/>
                    <a:pt x="6877" y="2106"/>
                    <a:pt x="6882" y="2121"/>
                  </a:cubicBezTo>
                  <a:cubicBezTo>
                    <a:pt x="6882" y="2121"/>
                    <a:pt x="6882" y="2121"/>
                    <a:pt x="6891" y="2139"/>
                  </a:cubicBezTo>
                  <a:cubicBezTo>
                    <a:pt x="6891" y="2139"/>
                    <a:pt x="6891" y="2139"/>
                    <a:pt x="6904" y="2139"/>
                  </a:cubicBezTo>
                  <a:close/>
                  <a:moveTo>
                    <a:pt x="6886" y="2078"/>
                  </a:moveTo>
                  <a:cubicBezTo>
                    <a:pt x="6886" y="2088"/>
                    <a:pt x="6882" y="2092"/>
                    <a:pt x="6868" y="2092"/>
                  </a:cubicBezTo>
                  <a:cubicBezTo>
                    <a:pt x="6868" y="2092"/>
                    <a:pt x="6868" y="2092"/>
                    <a:pt x="6859" y="2092"/>
                  </a:cubicBezTo>
                  <a:cubicBezTo>
                    <a:pt x="6859" y="2092"/>
                    <a:pt x="6859" y="2092"/>
                    <a:pt x="6859" y="2064"/>
                  </a:cubicBezTo>
                  <a:cubicBezTo>
                    <a:pt x="6859" y="2064"/>
                    <a:pt x="6859" y="2064"/>
                    <a:pt x="6868" y="2064"/>
                  </a:cubicBezTo>
                  <a:cubicBezTo>
                    <a:pt x="6877" y="2064"/>
                    <a:pt x="6882" y="2064"/>
                    <a:pt x="6882" y="2069"/>
                  </a:cubicBezTo>
                  <a:cubicBezTo>
                    <a:pt x="6886" y="2069"/>
                    <a:pt x="6886" y="2074"/>
                    <a:pt x="6886" y="2078"/>
                  </a:cubicBezTo>
                  <a:close/>
                  <a:moveTo>
                    <a:pt x="4891" y="1350"/>
                  </a:moveTo>
                  <a:cubicBezTo>
                    <a:pt x="4891" y="1350"/>
                    <a:pt x="4891" y="1350"/>
                    <a:pt x="4891" y="1350"/>
                  </a:cubicBezTo>
                  <a:cubicBezTo>
                    <a:pt x="4891" y="1340"/>
                    <a:pt x="4891" y="1340"/>
                    <a:pt x="4891" y="1340"/>
                  </a:cubicBezTo>
                  <a:cubicBezTo>
                    <a:pt x="4830" y="1340"/>
                    <a:pt x="4830" y="1340"/>
                    <a:pt x="4830" y="1340"/>
                  </a:cubicBezTo>
                  <a:cubicBezTo>
                    <a:pt x="4830" y="1350"/>
                    <a:pt x="4830" y="1350"/>
                    <a:pt x="4830" y="1350"/>
                  </a:cubicBezTo>
                  <a:cubicBezTo>
                    <a:pt x="4853" y="1350"/>
                    <a:pt x="4853" y="1350"/>
                    <a:pt x="4853" y="1350"/>
                  </a:cubicBezTo>
                  <a:cubicBezTo>
                    <a:pt x="4853" y="1429"/>
                    <a:pt x="4853" y="1429"/>
                    <a:pt x="4853" y="1429"/>
                  </a:cubicBezTo>
                  <a:cubicBezTo>
                    <a:pt x="4867" y="1429"/>
                    <a:pt x="4867" y="1429"/>
                    <a:pt x="4867" y="1429"/>
                  </a:cubicBezTo>
                  <a:cubicBezTo>
                    <a:pt x="4867" y="1350"/>
                    <a:pt x="4867" y="1350"/>
                    <a:pt x="4867" y="1350"/>
                  </a:cubicBezTo>
                  <a:cubicBezTo>
                    <a:pt x="4891" y="1350"/>
                    <a:pt x="4891" y="1350"/>
                    <a:pt x="4891" y="1350"/>
                  </a:cubicBezTo>
                  <a:close/>
                  <a:moveTo>
                    <a:pt x="4994" y="1429"/>
                  </a:moveTo>
                  <a:cubicBezTo>
                    <a:pt x="4994" y="1429"/>
                    <a:pt x="4994" y="1429"/>
                    <a:pt x="4994" y="1429"/>
                  </a:cubicBezTo>
                  <a:cubicBezTo>
                    <a:pt x="4994" y="1340"/>
                    <a:pt x="4994" y="1340"/>
                    <a:pt x="4994" y="1340"/>
                  </a:cubicBezTo>
                  <a:cubicBezTo>
                    <a:pt x="4994" y="1340"/>
                    <a:pt x="4994" y="1340"/>
                    <a:pt x="4981" y="1340"/>
                  </a:cubicBezTo>
                  <a:cubicBezTo>
                    <a:pt x="4981" y="1340"/>
                    <a:pt x="4981" y="1340"/>
                    <a:pt x="4954" y="1401"/>
                  </a:cubicBezTo>
                  <a:cubicBezTo>
                    <a:pt x="4954" y="1406"/>
                    <a:pt x="4954" y="1411"/>
                    <a:pt x="4949" y="1415"/>
                  </a:cubicBezTo>
                  <a:cubicBezTo>
                    <a:pt x="4949" y="1415"/>
                    <a:pt x="4949" y="1415"/>
                    <a:pt x="4949" y="1415"/>
                  </a:cubicBezTo>
                  <a:cubicBezTo>
                    <a:pt x="4949" y="1411"/>
                    <a:pt x="4949" y="1406"/>
                    <a:pt x="4945" y="1401"/>
                  </a:cubicBezTo>
                  <a:cubicBezTo>
                    <a:pt x="4945" y="1401"/>
                    <a:pt x="4945" y="1401"/>
                    <a:pt x="4918" y="1340"/>
                  </a:cubicBezTo>
                  <a:cubicBezTo>
                    <a:pt x="4918" y="1340"/>
                    <a:pt x="4918" y="1340"/>
                    <a:pt x="4905" y="1340"/>
                  </a:cubicBezTo>
                  <a:cubicBezTo>
                    <a:pt x="4905" y="1340"/>
                    <a:pt x="4905" y="1340"/>
                    <a:pt x="4905" y="1429"/>
                  </a:cubicBezTo>
                  <a:cubicBezTo>
                    <a:pt x="4905" y="1429"/>
                    <a:pt x="4905" y="1429"/>
                    <a:pt x="4914" y="1429"/>
                  </a:cubicBezTo>
                  <a:cubicBezTo>
                    <a:pt x="4914" y="1429"/>
                    <a:pt x="4914" y="1429"/>
                    <a:pt x="4914" y="1368"/>
                  </a:cubicBezTo>
                  <a:cubicBezTo>
                    <a:pt x="4914" y="1359"/>
                    <a:pt x="4914" y="1354"/>
                    <a:pt x="4914" y="1349"/>
                  </a:cubicBezTo>
                  <a:cubicBezTo>
                    <a:pt x="4914" y="1349"/>
                    <a:pt x="4914" y="1349"/>
                    <a:pt x="4914" y="1349"/>
                  </a:cubicBezTo>
                  <a:cubicBezTo>
                    <a:pt x="4918" y="1354"/>
                    <a:pt x="4918" y="1359"/>
                    <a:pt x="4918" y="1359"/>
                  </a:cubicBezTo>
                  <a:cubicBezTo>
                    <a:pt x="4918" y="1359"/>
                    <a:pt x="4918" y="1359"/>
                    <a:pt x="4949" y="1429"/>
                  </a:cubicBezTo>
                  <a:cubicBezTo>
                    <a:pt x="4949" y="1429"/>
                    <a:pt x="4949" y="1429"/>
                    <a:pt x="4954" y="1429"/>
                  </a:cubicBezTo>
                  <a:cubicBezTo>
                    <a:pt x="4954" y="1429"/>
                    <a:pt x="4954" y="1429"/>
                    <a:pt x="4981" y="1359"/>
                  </a:cubicBezTo>
                  <a:cubicBezTo>
                    <a:pt x="4985" y="1359"/>
                    <a:pt x="4985" y="1354"/>
                    <a:pt x="4985" y="1349"/>
                  </a:cubicBezTo>
                  <a:cubicBezTo>
                    <a:pt x="4985" y="1349"/>
                    <a:pt x="4985" y="1349"/>
                    <a:pt x="4985" y="1349"/>
                  </a:cubicBezTo>
                  <a:cubicBezTo>
                    <a:pt x="4985" y="1359"/>
                    <a:pt x="4985" y="1363"/>
                    <a:pt x="4985" y="1368"/>
                  </a:cubicBezTo>
                  <a:cubicBezTo>
                    <a:pt x="4985" y="1368"/>
                    <a:pt x="4985" y="1368"/>
                    <a:pt x="4985" y="1429"/>
                  </a:cubicBezTo>
                  <a:cubicBezTo>
                    <a:pt x="4985" y="1429"/>
                    <a:pt x="4985" y="1429"/>
                    <a:pt x="4994" y="1429"/>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FFFFFF"/>
                </a:solidFill>
                <a:latin typeface="Impact" pitchFamily="34" charset="0"/>
                <a:ea typeface="微软雅黑" pitchFamily="34" charset="-122"/>
                <a:sym typeface="Impact" pitchFamily="34" charset="0"/>
              </a:endParaRPr>
            </a:p>
          </p:txBody>
        </p:sp>
      </p:grpSp>
      <p:sp>
        <p:nvSpPr>
          <p:cNvPr id="20" name="Rectangle 33"/>
          <p:cNvSpPr>
            <a:spLocks noChangeArrowheads="1"/>
          </p:cNvSpPr>
          <p:nvPr/>
        </p:nvSpPr>
        <p:spPr bwMode="auto">
          <a:xfrm rot="16200000">
            <a:off x="6032226" y="3194721"/>
            <a:ext cx="5486400" cy="914400"/>
          </a:xfrm>
          <a:prstGeom prst="rect">
            <a:avLst/>
          </a:prstGeom>
          <a:solidFill>
            <a:srgbClr val="DC3C00">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2812" tIns="146249" rIns="182812" bIns="146249"/>
          <a:lstStyle/>
          <a:p>
            <a:pPr>
              <a:lnSpc>
                <a:spcPct val="90000"/>
              </a:lnSpc>
            </a:pPr>
            <a:r>
              <a:rPr lang="en-US" sz="4800">
                <a:solidFill>
                  <a:srgbClr val="FFFFFF"/>
                </a:solidFill>
                <a:latin typeface="Segoe UI Light" pitchFamily="2" charset="-122"/>
                <a:sym typeface="Segoe UI Light" pitchFamily="2" charset="-122"/>
              </a:rPr>
              <a:t>LOB developers</a:t>
            </a:r>
            <a:endParaRPr lang="zh-CN" altLang="en-US"/>
          </a:p>
        </p:txBody>
      </p:sp>
      <p:pic>
        <p:nvPicPr>
          <p:cNvPr id="21" name="Picture 5"/>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4355826" y="908721"/>
            <a:ext cx="3913188"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Group 45"/>
          <p:cNvGrpSpPr>
            <a:grpSpLocks/>
          </p:cNvGrpSpPr>
          <p:nvPr/>
        </p:nvGrpSpPr>
        <p:grpSpPr bwMode="auto">
          <a:xfrm>
            <a:off x="5270226" y="4566321"/>
            <a:ext cx="1828800" cy="1828800"/>
            <a:chOff x="0" y="0"/>
            <a:chExt cx="1828799" cy="1828799"/>
          </a:xfrm>
        </p:grpSpPr>
        <p:sp>
          <p:nvSpPr>
            <p:cNvPr id="23" name="Rectangle 46"/>
            <p:cNvSpPr>
              <a:spLocks noChangeArrowheads="1"/>
            </p:cNvSpPr>
            <p:nvPr/>
          </p:nvSpPr>
          <p:spPr bwMode="auto">
            <a:xfrm>
              <a:off x="0" y="0"/>
              <a:ext cx="1828799" cy="1828799"/>
            </a:xfrm>
            <a:prstGeom prst="rect">
              <a:avLst/>
            </a:prstGeom>
            <a:solidFill>
              <a:srgbClr val="000000">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7160" tIns="91440" rIns="137160" bIns="91440"/>
            <a:lstStyle/>
            <a:p>
              <a:pPr algn="ctr">
                <a:lnSpc>
                  <a:spcPct val="90000"/>
                </a:lnSpc>
              </a:pPr>
              <a:endParaRPr lang="zh-CN" altLang="zh-CN">
                <a:solidFill>
                  <a:srgbClr val="FFFFFF"/>
                </a:solidFill>
                <a:latin typeface="Impact" pitchFamily="34" charset="0"/>
                <a:ea typeface="Impact" pitchFamily="34" charset="0"/>
                <a:cs typeface="Impact" pitchFamily="34" charset="0"/>
                <a:sym typeface="Impact" pitchFamily="34" charset="0"/>
              </a:endParaRPr>
            </a:p>
          </p:txBody>
        </p:sp>
        <p:sp>
          <p:nvSpPr>
            <p:cNvPr id="24" name="Exchange"/>
            <p:cNvSpPr>
              <a:spLocks noChangeAspect="1" noEditPoints="1" noChangeArrowheads="1"/>
            </p:cNvSpPr>
            <p:nvPr/>
          </p:nvSpPr>
          <p:spPr bwMode="auto">
            <a:xfrm>
              <a:off x="201170" y="707741"/>
              <a:ext cx="1369622" cy="393192"/>
            </a:xfrm>
            <a:custGeom>
              <a:avLst/>
              <a:gdLst>
                <a:gd name="T0" fmla="*/ 328 w 12536"/>
                <a:gd name="T1" fmla="*/ 2406 h 3592"/>
                <a:gd name="T2" fmla="*/ 1939 w 12536"/>
                <a:gd name="T3" fmla="*/ 2620 h 3592"/>
                <a:gd name="T4" fmla="*/ 2475 w 12536"/>
                <a:gd name="T5" fmla="*/ 910 h 3592"/>
                <a:gd name="T6" fmla="*/ 1387 w 12536"/>
                <a:gd name="T7" fmla="*/ 2312 h 3592"/>
                <a:gd name="T8" fmla="*/ 1128 w 12536"/>
                <a:gd name="T9" fmla="*/ 999 h 3592"/>
                <a:gd name="T10" fmla="*/ 1282 w 12536"/>
                <a:gd name="T11" fmla="*/ 1649 h 3592"/>
                <a:gd name="T12" fmla="*/ 1014 w 12536"/>
                <a:gd name="T13" fmla="*/ 2482 h 3592"/>
                <a:gd name="T14" fmla="*/ 1769 w 12536"/>
                <a:gd name="T15" fmla="*/ 1348 h 3592"/>
                <a:gd name="T16" fmla="*/ 1988 w 12536"/>
                <a:gd name="T17" fmla="*/ 764 h 3592"/>
                <a:gd name="T18" fmla="*/ 1426 w 12536"/>
                <a:gd name="T19" fmla="*/ 382 h 3592"/>
                <a:gd name="T20" fmla="*/ 754 w 12536"/>
                <a:gd name="T21" fmla="*/ 325 h 3592"/>
                <a:gd name="T22" fmla="*/ 1103 w 12536"/>
                <a:gd name="T23" fmla="*/ 1511 h 3592"/>
                <a:gd name="T24" fmla="*/ 437 w 12536"/>
                <a:gd name="T25" fmla="*/ 2352 h 3592"/>
                <a:gd name="T26" fmla="*/ 665 w 12536"/>
                <a:gd name="T27" fmla="*/ 2653 h 3592"/>
                <a:gd name="T28" fmla="*/ 795 w 12536"/>
                <a:gd name="T29" fmla="*/ 3335 h 3592"/>
                <a:gd name="T30" fmla="*/ 900 w 12536"/>
                <a:gd name="T31" fmla="*/ 3359 h 3592"/>
                <a:gd name="T32" fmla="*/ 1866 w 12536"/>
                <a:gd name="T33" fmla="*/ 2612 h 3592"/>
                <a:gd name="T34" fmla="*/ 1874 w 12536"/>
                <a:gd name="T35" fmla="*/ 2564 h 3592"/>
                <a:gd name="T36" fmla="*/ 1906 w 12536"/>
                <a:gd name="T37" fmla="*/ 2044 h 3592"/>
                <a:gd name="T38" fmla="*/ 2313 w 12536"/>
                <a:gd name="T39" fmla="*/ 1535 h 3592"/>
                <a:gd name="T40" fmla="*/ 1816 w 12536"/>
                <a:gd name="T41" fmla="*/ 3504 h 3592"/>
                <a:gd name="T42" fmla="*/ 2036 w 12536"/>
                <a:gd name="T43" fmla="*/ 3399 h 3592"/>
                <a:gd name="T44" fmla="*/ 1892 w 12536"/>
                <a:gd name="T45" fmla="*/ 3504 h 3592"/>
                <a:gd name="T46" fmla="*/ 7184 w 12536"/>
                <a:gd name="T47" fmla="*/ 860 h 3592"/>
                <a:gd name="T48" fmla="*/ 7116 w 12536"/>
                <a:gd name="T49" fmla="*/ 748 h 3592"/>
                <a:gd name="T50" fmla="*/ 7144 w 12536"/>
                <a:gd name="T51" fmla="*/ 820 h 3592"/>
                <a:gd name="T52" fmla="*/ 7077 w 12536"/>
                <a:gd name="T53" fmla="*/ 910 h 3592"/>
                <a:gd name="T54" fmla="*/ 7060 w 12536"/>
                <a:gd name="T55" fmla="*/ 821 h 3592"/>
                <a:gd name="T56" fmla="*/ 3941 w 12536"/>
                <a:gd name="T57" fmla="*/ 1035 h 3592"/>
                <a:gd name="T58" fmla="*/ 3892 w 12536"/>
                <a:gd name="T59" fmla="*/ 1212 h 3592"/>
                <a:gd name="T60" fmla="*/ 4435 w 12536"/>
                <a:gd name="T61" fmla="*/ 641 h 3592"/>
                <a:gd name="T62" fmla="*/ 4360 w 12536"/>
                <a:gd name="T63" fmla="*/ 796 h 3592"/>
                <a:gd name="T64" fmla="*/ 4599 w 12536"/>
                <a:gd name="T65" fmla="*/ 1006 h 3592"/>
                <a:gd name="T66" fmla="*/ 4944 w 12536"/>
                <a:gd name="T67" fmla="*/ 792 h 3592"/>
                <a:gd name="T68" fmla="*/ 5020 w 12536"/>
                <a:gd name="T69" fmla="*/ 996 h 3592"/>
                <a:gd name="T70" fmla="*/ 5616 w 12536"/>
                <a:gd name="T71" fmla="*/ 1006 h 3592"/>
                <a:gd name="T72" fmla="*/ 5544 w 12536"/>
                <a:gd name="T73" fmla="*/ 1006 h 3592"/>
                <a:gd name="T74" fmla="*/ 5718 w 12536"/>
                <a:gd name="T75" fmla="*/ 981 h 3592"/>
                <a:gd name="T76" fmla="*/ 5782 w 12536"/>
                <a:gd name="T77" fmla="*/ 941 h 3592"/>
                <a:gd name="T78" fmla="*/ 6382 w 12536"/>
                <a:gd name="T79" fmla="*/ 843 h 3592"/>
                <a:gd name="T80" fmla="*/ 6366 w 12536"/>
                <a:gd name="T81" fmla="*/ 1006 h 3592"/>
                <a:gd name="T82" fmla="*/ 6540 w 12536"/>
                <a:gd name="T83" fmla="*/ 1212 h 3592"/>
                <a:gd name="T84" fmla="*/ 6732 w 12536"/>
                <a:gd name="T85" fmla="*/ 649 h 3592"/>
                <a:gd name="T86" fmla="*/ 6820 w 12536"/>
                <a:gd name="T87" fmla="*/ 796 h 3592"/>
                <a:gd name="T88" fmla="*/ 6951 w 12536"/>
                <a:gd name="T89" fmla="*/ 1169 h 3592"/>
                <a:gd name="T90" fmla="*/ 3608 w 12536"/>
                <a:gd name="T91" fmla="*/ 3040 h 3592"/>
                <a:gd name="T92" fmla="*/ 3804 w 12536"/>
                <a:gd name="T93" fmla="*/ 2868 h 3592"/>
                <a:gd name="T94" fmla="*/ 4542 w 12536"/>
                <a:gd name="T95" fmla="*/ 3040 h 3592"/>
                <a:gd name="T96" fmla="*/ 6220 w 12536"/>
                <a:gd name="T97" fmla="*/ 1851 h 3592"/>
                <a:gd name="T98" fmla="*/ 6488 w 12536"/>
                <a:gd name="T99" fmla="*/ 2996 h 3592"/>
                <a:gd name="T100" fmla="*/ 7484 w 12536"/>
                <a:gd name="T101" fmla="*/ 2369 h 3592"/>
                <a:gd name="T102" fmla="*/ 6892 w 12536"/>
                <a:gd name="T103" fmla="*/ 2068 h 3592"/>
                <a:gd name="T104" fmla="*/ 8236 w 12536"/>
                <a:gd name="T105" fmla="*/ 2355 h 3592"/>
                <a:gd name="T106" fmla="*/ 8584 w 12536"/>
                <a:gd name="T107" fmla="*/ 2574 h 3592"/>
                <a:gd name="T108" fmla="*/ 9926 w 12536"/>
                <a:gd name="T109" fmla="*/ 1972 h 3592"/>
                <a:gd name="T110" fmla="*/ 9056 w 12536"/>
                <a:gd name="T111" fmla="*/ 3040 h 3592"/>
                <a:gd name="T112" fmla="*/ 10362 w 12536"/>
                <a:gd name="T113" fmla="*/ 2030 h 3592"/>
                <a:gd name="T114" fmla="*/ 10678 w 12536"/>
                <a:gd name="T115" fmla="*/ 3592 h 3592"/>
                <a:gd name="T116" fmla="*/ 10411 w 12536"/>
                <a:gd name="T117" fmla="*/ 2491 h 3592"/>
                <a:gd name="T118" fmla="*/ 11683 w 12536"/>
                <a:gd name="T119" fmla="*/ 2014 h 3592"/>
                <a:gd name="T120" fmla="*/ 12536 w 12536"/>
                <a:gd name="T121" fmla="*/ 2508 h 359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536"/>
                <a:gd name="T184" fmla="*/ 0 h 3592"/>
                <a:gd name="T185" fmla="*/ 12536 w 12536"/>
                <a:gd name="T186" fmla="*/ 3592 h 359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536" h="3592">
                  <a:moveTo>
                    <a:pt x="1866" y="658"/>
                  </a:moveTo>
                  <a:cubicBezTo>
                    <a:pt x="1789" y="641"/>
                    <a:pt x="1708" y="628"/>
                    <a:pt x="1613" y="612"/>
                  </a:cubicBezTo>
                  <a:cubicBezTo>
                    <a:pt x="1484" y="380"/>
                    <a:pt x="1392" y="171"/>
                    <a:pt x="1345" y="0"/>
                  </a:cubicBezTo>
                  <a:cubicBezTo>
                    <a:pt x="1248" y="32"/>
                    <a:pt x="697" y="227"/>
                    <a:pt x="592" y="366"/>
                  </a:cubicBezTo>
                  <a:cubicBezTo>
                    <a:pt x="583" y="375"/>
                    <a:pt x="582" y="385"/>
                    <a:pt x="584" y="395"/>
                  </a:cubicBezTo>
                  <a:cubicBezTo>
                    <a:pt x="585" y="413"/>
                    <a:pt x="598" y="429"/>
                    <a:pt x="608" y="439"/>
                  </a:cubicBezTo>
                  <a:cubicBezTo>
                    <a:pt x="811" y="666"/>
                    <a:pt x="1095" y="804"/>
                    <a:pt x="1095" y="1267"/>
                  </a:cubicBezTo>
                  <a:cubicBezTo>
                    <a:pt x="1095" y="1689"/>
                    <a:pt x="714" y="2078"/>
                    <a:pt x="333" y="2403"/>
                  </a:cubicBezTo>
                  <a:cubicBezTo>
                    <a:pt x="331" y="2404"/>
                    <a:pt x="330" y="2405"/>
                    <a:pt x="328" y="2406"/>
                  </a:cubicBezTo>
                  <a:cubicBezTo>
                    <a:pt x="324" y="2409"/>
                    <a:pt x="320" y="2412"/>
                    <a:pt x="317" y="2414"/>
                  </a:cubicBezTo>
                  <a:cubicBezTo>
                    <a:pt x="267" y="2450"/>
                    <a:pt x="267" y="2450"/>
                    <a:pt x="267" y="2450"/>
                  </a:cubicBezTo>
                  <a:cubicBezTo>
                    <a:pt x="170" y="2531"/>
                    <a:pt x="65" y="2653"/>
                    <a:pt x="32" y="2775"/>
                  </a:cubicBezTo>
                  <a:cubicBezTo>
                    <a:pt x="0" y="2945"/>
                    <a:pt x="130" y="3083"/>
                    <a:pt x="267" y="3181"/>
                  </a:cubicBezTo>
                  <a:cubicBezTo>
                    <a:pt x="413" y="3286"/>
                    <a:pt x="576" y="3334"/>
                    <a:pt x="762" y="3391"/>
                  </a:cubicBezTo>
                  <a:cubicBezTo>
                    <a:pt x="957" y="3448"/>
                    <a:pt x="1363" y="3504"/>
                    <a:pt x="1574" y="3504"/>
                  </a:cubicBezTo>
                  <a:cubicBezTo>
                    <a:pt x="1590" y="3504"/>
                    <a:pt x="1606" y="3504"/>
                    <a:pt x="1606" y="3504"/>
                  </a:cubicBezTo>
                  <a:cubicBezTo>
                    <a:pt x="1606" y="3504"/>
                    <a:pt x="1614" y="3489"/>
                    <a:pt x="1622" y="3480"/>
                  </a:cubicBezTo>
                  <a:cubicBezTo>
                    <a:pt x="1639" y="3456"/>
                    <a:pt x="1874" y="3002"/>
                    <a:pt x="1939" y="2620"/>
                  </a:cubicBezTo>
                  <a:cubicBezTo>
                    <a:pt x="1986" y="2369"/>
                    <a:pt x="2018" y="2042"/>
                    <a:pt x="1954" y="1720"/>
                  </a:cubicBezTo>
                  <a:cubicBezTo>
                    <a:pt x="2387" y="1588"/>
                    <a:pt x="2894" y="1461"/>
                    <a:pt x="3238" y="1413"/>
                  </a:cubicBezTo>
                  <a:cubicBezTo>
                    <a:pt x="3222" y="1397"/>
                    <a:pt x="3222" y="1397"/>
                    <a:pt x="3222" y="1397"/>
                  </a:cubicBezTo>
                  <a:cubicBezTo>
                    <a:pt x="3035" y="1096"/>
                    <a:pt x="2743" y="812"/>
                    <a:pt x="1866" y="658"/>
                  </a:cubicBezTo>
                  <a:close/>
                  <a:moveTo>
                    <a:pt x="2475" y="910"/>
                  </a:moveTo>
                  <a:cubicBezTo>
                    <a:pt x="2532" y="926"/>
                    <a:pt x="2580" y="950"/>
                    <a:pt x="2629" y="975"/>
                  </a:cubicBezTo>
                  <a:cubicBezTo>
                    <a:pt x="2378" y="1023"/>
                    <a:pt x="2158" y="1097"/>
                    <a:pt x="1964" y="1178"/>
                  </a:cubicBezTo>
                  <a:cubicBezTo>
                    <a:pt x="2037" y="1032"/>
                    <a:pt x="2069" y="894"/>
                    <a:pt x="2077" y="780"/>
                  </a:cubicBezTo>
                  <a:cubicBezTo>
                    <a:pt x="2215" y="812"/>
                    <a:pt x="2345" y="853"/>
                    <a:pt x="2475" y="910"/>
                  </a:cubicBezTo>
                  <a:close/>
                  <a:moveTo>
                    <a:pt x="1874" y="1186"/>
                  </a:moveTo>
                  <a:cubicBezTo>
                    <a:pt x="1785" y="1129"/>
                    <a:pt x="1688" y="1088"/>
                    <a:pt x="1590" y="1048"/>
                  </a:cubicBezTo>
                  <a:cubicBezTo>
                    <a:pt x="1720" y="959"/>
                    <a:pt x="1874" y="861"/>
                    <a:pt x="2037" y="772"/>
                  </a:cubicBezTo>
                  <a:cubicBezTo>
                    <a:pt x="2028" y="877"/>
                    <a:pt x="1980" y="1015"/>
                    <a:pt x="1874" y="1186"/>
                  </a:cubicBezTo>
                  <a:close/>
                  <a:moveTo>
                    <a:pt x="1387" y="2312"/>
                  </a:moveTo>
                  <a:cubicBezTo>
                    <a:pt x="1290" y="2230"/>
                    <a:pt x="1194" y="2114"/>
                    <a:pt x="1159" y="2001"/>
                  </a:cubicBezTo>
                  <a:cubicBezTo>
                    <a:pt x="1231" y="1973"/>
                    <a:pt x="1303" y="1945"/>
                    <a:pt x="1379" y="1916"/>
                  </a:cubicBezTo>
                  <a:cubicBezTo>
                    <a:pt x="1401" y="1908"/>
                    <a:pt x="1425" y="1898"/>
                    <a:pt x="1449" y="1889"/>
                  </a:cubicBezTo>
                  <a:cubicBezTo>
                    <a:pt x="1462" y="2023"/>
                    <a:pt x="1431" y="2164"/>
                    <a:pt x="1387" y="2312"/>
                  </a:cubicBezTo>
                  <a:close/>
                  <a:moveTo>
                    <a:pt x="699" y="2208"/>
                  </a:moveTo>
                  <a:cubicBezTo>
                    <a:pt x="805" y="2154"/>
                    <a:pt x="903" y="2108"/>
                    <a:pt x="1001" y="2066"/>
                  </a:cubicBezTo>
                  <a:cubicBezTo>
                    <a:pt x="913" y="2255"/>
                    <a:pt x="799" y="2449"/>
                    <a:pt x="746" y="2531"/>
                  </a:cubicBezTo>
                  <a:cubicBezTo>
                    <a:pt x="738" y="2531"/>
                    <a:pt x="738" y="2539"/>
                    <a:pt x="738" y="2539"/>
                  </a:cubicBezTo>
                  <a:cubicBezTo>
                    <a:pt x="684" y="2438"/>
                    <a:pt x="659" y="2330"/>
                    <a:pt x="699" y="2208"/>
                  </a:cubicBezTo>
                  <a:close/>
                  <a:moveTo>
                    <a:pt x="1128" y="999"/>
                  </a:moveTo>
                  <a:cubicBezTo>
                    <a:pt x="1209" y="1015"/>
                    <a:pt x="1314" y="1048"/>
                    <a:pt x="1428" y="1088"/>
                  </a:cubicBezTo>
                  <a:cubicBezTo>
                    <a:pt x="1339" y="1161"/>
                    <a:pt x="1241" y="1251"/>
                    <a:pt x="1136" y="1356"/>
                  </a:cubicBezTo>
                  <a:cubicBezTo>
                    <a:pt x="1152" y="1235"/>
                    <a:pt x="1144" y="1113"/>
                    <a:pt x="1128" y="999"/>
                  </a:cubicBezTo>
                  <a:close/>
                  <a:moveTo>
                    <a:pt x="1144" y="910"/>
                  </a:moveTo>
                  <a:cubicBezTo>
                    <a:pt x="1217" y="829"/>
                    <a:pt x="1322" y="748"/>
                    <a:pt x="1444" y="658"/>
                  </a:cubicBezTo>
                  <a:cubicBezTo>
                    <a:pt x="1485" y="772"/>
                    <a:pt x="1493" y="885"/>
                    <a:pt x="1485" y="1007"/>
                  </a:cubicBezTo>
                  <a:cubicBezTo>
                    <a:pt x="1371" y="975"/>
                    <a:pt x="1257" y="942"/>
                    <a:pt x="1144" y="910"/>
                  </a:cubicBezTo>
                  <a:close/>
                  <a:moveTo>
                    <a:pt x="1460" y="1145"/>
                  </a:moveTo>
                  <a:cubicBezTo>
                    <a:pt x="1436" y="1275"/>
                    <a:pt x="1379" y="1405"/>
                    <a:pt x="1298" y="1535"/>
                  </a:cubicBezTo>
                  <a:cubicBezTo>
                    <a:pt x="1249" y="1470"/>
                    <a:pt x="1184" y="1437"/>
                    <a:pt x="1144" y="1413"/>
                  </a:cubicBezTo>
                  <a:cubicBezTo>
                    <a:pt x="1201" y="1364"/>
                    <a:pt x="1314" y="1259"/>
                    <a:pt x="1460" y="1145"/>
                  </a:cubicBezTo>
                  <a:close/>
                  <a:moveTo>
                    <a:pt x="1282" y="1649"/>
                  </a:moveTo>
                  <a:cubicBezTo>
                    <a:pt x="1330" y="1713"/>
                    <a:pt x="1355" y="1778"/>
                    <a:pt x="1363" y="1835"/>
                  </a:cubicBezTo>
                  <a:cubicBezTo>
                    <a:pt x="1152" y="1916"/>
                    <a:pt x="981" y="1989"/>
                    <a:pt x="827" y="2071"/>
                  </a:cubicBezTo>
                  <a:cubicBezTo>
                    <a:pt x="1022" y="1933"/>
                    <a:pt x="1168" y="1787"/>
                    <a:pt x="1282" y="1649"/>
                  </a:cubicBezTo>
                  <a:close/>
                  <a:moveTo>
                    <a:pt x="1014" y="2482"/>
                  </a:moveTo>
                  <a:cubicBezTo>
                    <a:pt x="965" y="2499"/>
                    <a:pt x="908" y="2515"/>
                    <a:pt x="835" y="2539"/>
                  </a:cubicBezTo>
                  <a:cubicBezTo>
                    <a:pt x="895" y="2449"/>
                    <a:pt x="1024" y="2207"/>
                    <a:pt x="1089" y="2030"/>
                  </a:cubicBezTo>
                  <a:cubicBezTo>
                    <a:pt x="1095" y="2027"/>
                    <a:pt x="1102" y="2024"/>
                    <a:pt x="1108" y="2022"/>
                  </a:cubicBezTo>
                  <a:cubicBezTo>
                    <a:pt x="1153" y="2168"/>
                    <a:pt x="1269" y="2290"/>
                    <a:pt x="1355" y="2352"/>
                  </a:cubicBezTo>
                  <a:cubicBezTo>
                    <a:pt x="1249" y="2393"/>
                    <a:pt x="1144" y="2434"/>
                    <a:pt x="1014" y="2482"/>
                  </a:cubicBezTo>
                  <a:close/>
                  <a:moveTo>
                    <a:pt x="1347" y="2434"/>
                  </a:moveTo>
                  <a:cubicBezTo>
                    <a:pt x="1282" y="2596"/>
                    <a:pt x="1192" y="2750"/>
                    <a:pt x="1111" y="2888"/>
                  </a:cubicBezTo>
                  <a:cubicBezTo>
                    <a:pt x="1071" y="2872"/>
                    <a:pt x="1030" y="2848"/>
                    <a:pt x="998" y="2815"/>
                  </a:cubicBezTo>
                  <a:cubicBezTo>
                    <a:pt x="917" y="2758"/>
                    <a:pt x="844" y="2693"/>
                    <a:pt x="787" y="2620"/>
                  </a:cubicBezTo>
                  <a:cubicBezTo>
                    <a:pt x="884" y="2596"/>
                    <a:pt x="981" y="2572"/>
                    <a:pt x="1071" y="2539"/>
                  </a:cubicBezTo>
                  <a:cubicBezTo>
                    <a:pt x="1168" y="2507"/>
                    <a:pt x="1257" y="2466"/>
                    <a:pt x="1347" y="2434"/>
                  </a:cubicBezTo>
                  <a:close/>
                  <a:moveTo>
                    <a:pt x="1395" y="1827"/>
                  </a:moveTo>
                  <a:cubicBezTo>
                    <a:pt x="1403" y="1722"/>
                    <a:pt x="1371" y="1649"/>
                    <a:pt x="1339" y="1584"/>
                  </a:cubicBezTo>
                  <a:cubicBezTo>
                    <a:pt x="1460" y="1511"/>
                    <a:pt x="1606" y="1429"/>
                    <a:pt x="1769" y="1348"/>
                  </a:cubicBezTo>
                  <a:cubicBezTo>
                    <a:pt x="1679" y="1486"/>
                    <a:pt x="1550" y="1649"/>
                    <a:pt x="1395" y="1827"/>
                  </a:cubicBezTo>
                  <a:close/>
                  <a:moveTo>
                    <a:pt x="1403" y="1470"/>
                  </a:moveTo>
                  <a:cubicBezTo>
                    <a:pt x="1468" y="1348"/>
                    <a:pt x="1509" y="1243"/>
                    <a:pt x="1525" y="1137"/>
                  </a:cubicBezTo>
                  <a:cubicBezTo>
                    <a:pt x="1615" y="1170"/>
                    <a:pt x="1696" y="1210"/>
                    <a:pt x="1777" y="1259"/>
                  </a:cubicBezTo>
                  <a:cubicBezTo>
                    <a:pt x="1639" y="1324"/>
                    <a:pt x="1517" y="1397"/>
                    <a:pt x="1403" y="1470"/>
                  </a:cubicBezTo>
                  <a:close/>
                  <a:moveTo>
                    <a:pt x="1988" y="764"/>
                  </a:moveTo>
                  <a:cubicBezTo>
                    <a:pt x="1826" y="829"/>
                    <a:pt x="1696" y="894"/>
                    <a:pt x="1541" y="999"/>
                  </a:cubicBezTo>
                  <a:cubicBezTo>
                    <a:pt x="1550" y="877"/>
                    <a:pt x="1525" y="764"/>
                    <a:pt x="1477" y="666"/>
                  </a:cubicBezTo>
                  <a:cubicBezTo>
                    <a:pt x="1647" y="691"/>
                    <a:pt x="1817" y="723"/>
                    <a:pt x="1988" y="764"/>
                  </a:cubicBezTo>
                  <a:close/>
                  <a:moveTo>
                    <a:pt x="1537" y="601"/>
                  </a:moveTo>
                  <a:cubicBezTo>
                    <a:pt x="1449" y="587"/>
                    <a:pt x="1349" y="572"/>
                    <a:pt x="1229" y="553"/>
                  </a:cubicBezTo>
                  <a:cubicBezTo>
                    <a:pt x="1312" y="507"/>
                    <a:pt x="1374" y="460"/>
                    <a:pt x="1443" y="406"/>
                  </a:cubicBezTo>
                  <a:cubicBezTo>
                    <a:pt x="1464" y="469"/>
                    <a:pt x="1497" y="532"/>
                    <a:pt x="1537" y="601"/>
                  </a:cubicBezTo>
                  <a:close/>
                  <a:moveTo>
                    <a:pt x="1337" y="24"/>
                  </a:moveTo>
                  <a:cubicBezTo>
                    <a:pt x="1345" y="130"/>
                    <a:pt x="1370" y="236"/>
                    <a:pt x="1410" y="341"/>
                  </a:cubicBezTo>
                  <a:cubicBezTo>
                    <a:pt x="1281" y="309"/>
                    <a:pt x="973" y="260"/>
                    <a:pt x="859" y="244"/>
                  </a:cubicBezTo>
                  <a:cubicBezTo>
                    <a:pt x="1045" y="138"/>
                    <a:pt x="1305" y="41"/>
                    <a:pt x="1337" y="24"/>
                  </a:cubicBezTo>
                  <a:close/>
                  <a:moveTo>
                    <a:pt x="1426" y="382"/>
                  </a:moveTo>
                  <a:cubicBezTo>
                    <a:pt x="1371" y="413"/>
                    <a:pt x="1262" y="468"/>
                    <a:pt x="1143" y="539"/>
                  </a:cubicBezTo>
                  <a:cubicBezTo>
                    <a:pt x="1130" y="537"/>
                    <a:pt x="1117" y="535"/>
                    <a:pt x="1103" y="532"/>
                  </a:cubicBezTo>
                  <a:cubicBezTo>
                    <a:pt x="1024" y="458"/>
                    <a:pt x="873" y="308"/>
                    <a:pt x="827" y="268"/>
                  </a:cubicBezTo>
                  <a:cubicBezTo>
                    <a:pt x="924" y="309"/>
                    <a:pt x="1256" y="374"/>
                    <a:pt x="1426" y="382"/>
                  </a:cubicBezTo>
                  <a:close/>
                  <a:moveTo>
                    <a:pt x="754" y="325"/>
                  </a:moveTo>
                  <a:cubicBezTo>
                    <a:pt x="770" y="309"/>
                    <a:pt x="786" y="292"/>
                    <a:pt x="810" y="284"/>
                  </a:cubicBezTo>
                  <a:cubicBezTo>
                    <a:pt x="846" y="332"/>
                    <a:pt x="931" y="438"/>
                    <a:pt x="992" y="512"/>
                  </a:cubicBezTo>
                  <a:cubicBezTo>
                    <a:pt x="895" y="494"/>
                    <a:pt x="763" y="468"/>
                    <a:pt x="678" y="436"/>
                  </a:cubicBezTo>
                  <a:cubicBezTo>
                    <a:pt x="676" y="392"/>
                    <a:pt x="719" y="348"/>
                    <a:pt x="754" y="325"/>
                  </a:cubicBezTo>
                  <a:close/>
                  <a:moveTo>
                    <a:pt x="722" y="504"/>
                  </a:moveTo>
                  <a:cubicBezTo>
                    <a:pt x="787" y="520"/>
                    <a:pt x="868" y="545"/>
                    <a:pt x="949" y="561"/>
                  </a:cubicBezTo>
                  <a:cubicBezTo>
                    <a:pt x="990" y="666"/>
                    <a:pt x="1014" y="764"/>
                    <a:pt x="1038" y="853"/>
                  </a:cubicBezTo>
                  <a:cubicBezTo>
                    <a:pt x="965" y="723"/>
                    <a:pt x="860" y="601"/>
                    <a:pt x="722" y="504"/>
                  </a:cubicBezTo>
                  <a:close/>
                  <a:moveTo>
                    <a:pt x="981" y="569"/>
                  </a:moveTo>
                  <a:cubicBezTo>
                    <a:pt x="1144" y="609"/>
                    <a:pt x="1306" y="634"/>
                    <a:pt x="1403" y="650"/>
                  </a:cubicBezTo>
                  <a:cubicBezTo>
                    <a:pt x="1330" y="691"/>
                    <a:pt x="1176" y="788"/>
                    <a:pt x="1095" y="877"/>
                  </a:cubicBezTo>
                  <a:cubicBezTo>
                    <a:pt x="1063" y="731"/>
                    <a:pt x="1014" y="626"/>
                    <a:pt x="981" y="569"/>
                  </a:cubicBezTo>
                  <a:close/>
                  <a:moveTo>
                    <a:pt x="1103" y="1511"/>
                  </a:moveTo>
                  <a:cubicBezTo>
                    <a:pt x="1152" y="1535"/>
                    <a:pt x="1192" y="1559"/>
                    <a:pt x="1225" y="1584"/>
                  </a:cubicBezTo>
                  <a:cubicBezTo>
                    <a:pt x="1128" y="1657"/>
                    <a:pt x="1046" y="1713"/>
                    <a:pt x="973" y="1778"/>
                  </a:cubicBezTo>
                  <a:cubicBezTo>
                    <a:pt x="1038" y="1689"/>
                    <a:pt x="1079" y="1600"/>
                    <a:pt x="1103" y="1511"/>
                  </a:cubicBezTo>
                  <a:close/>
                  <a:moveTo>
                    <a:pt x="908" y="1868"/>
                  </a:moveTo>
                  <a:cubicBezTo>
                    <a:pt x="981" y="1819"/>
                    <a:pt x="1079" y="1746"/>
                    <a:pt x="1201" y="1665"/>
                  </a:cubicBezTo>
                  <a:cubicBezTo>
                    <a:pt x="1087" y="1819"/>
                    <a:pt x="933" y="1949"/>
                    <a:pt x="738" y="2071"/>
                  </a:cubicBezTo>
                  <a:cubicBezTo>
                    <a:pt x="803" y="1998"/>
                    <a:pt x="860" y="1933"/>
                    <a:pt x="908" y="1868"/>
                  </a:cubicBezTo>
                  <a:close/>
                  <a:moveTo>
                    <a:pt x="128" y="2726"/>
                  </a:moveTo>
                  <a:cubicBezTo>
                    <a:pt x="152" y="2596"/>
                    <a:pt x="283" y="2434"/>
                    <a:pt x="437" y="2352"/>
                  </a:cubicBezTo>
                  <a:cubicBezTo>
                    <a:pt x="438" y="2351"/>
                    <a:pt x="439" y="2350"/>
                    <a:pt x="440" y="2349"/>
                  </a:cubicBezTo>
                  <a:cubicBezTo>
                    <a:pt x="498" y="2316"/>
                    <a:pt x="553" y="2285"/>
                    <a:pt x="606" y="2257"/>
                  </a:cubicBezTo>
                  <a:cubicBezTo>
                    <a:pt x="604" y="2261"/>
                    <a:pt x="602" y="2266"/>
                    <a:pt x="600" y="2271"/>
                  </a:cubicBezTo>
                  <a:cubicBezTo>
                    <a:pt x="592" y="2304"/>
                    <a:pt x="592" y="2336"/>
                    <a:pt x="592" y="2377"/>
                  </a:cubicBezTo>
                  <a:cubicBezTo>
                    <a:pt x="592" y="2450"/>
                    <a:pt x="616" y="2523"/>
                    <a:pt x="664" y="2588"/>
                  </a:cubicBezTo>
                  <a:cubicBezTo>
                    <a:pt x="494" y="2645"/>
                    <a:pt x="308" y="2702"/>
                    <a:pt x="128" y="2750"/>
                  </a:cubicBezTo>
                  <a:cubicBezTo>
                    <a:pt x="128" y="2742"/>
                    <a:pt x="128" y="2734"/>
                    <a:pt x="128" y="2726"/>
                  </a:cubicBezTo>
                  <a:close/>
                  <a:moveTo>
                    <a:pt x="130" y="2783"/>
                  </a:moveTo>
                  <a:cubicBezTo>
                    <a:pt x="300" y="2742"/>
                    <a:pt x="478" y="2702"/>
                    <a:pt x="665" y="2653"/>
                  </a:cubicBezTo>
                  <a:cubicBezTo>
                    <a:pt x="527" y="2856"/>
                    <a:pt x="413" y="3002"/>
                    <a:pt x="340" y="3116"/>
                  </a:cubicBezTo>
                  <a:cubicBezTo>
                    <a:pt x="243" y="3035"/>
                    <a:pt x="138" y="2905"/>
                    <a:pt x="130" y="2783"/>
                  </a:cubicBezTo>
                  <a:close/>
                  <a:moveTo>
                    <a:pt x="365" y="3132"/>
                  </a:moveTo>
                  <a:cubicBezTo>
                    <a:pt x="478" y="2970"/>
                    <a:pt x="608" y="2823"/>
                    <a:pt x="730" y="2685"/>
                  </a:cubicBezTo>
                  <a:cubicBezTo>
                    <a:pt x="754" y="2718"/>
                    <a:pt x="787" y="2750"/>
                    <a:pt x="819" y="2783"/>
                  </a:cubicBezTo>
                  <a:cubicBezTo>
                    <a:pt x="884" y="2840"/>
                    <a:pt x="949" y="2880"/>
                    <a:pt x="1022" y="2921"/>
                  </a:cubicBezTo>
                  <a:cubicBezTo>
                    <a:pt x="811" y="3002"/>
                    <a:pt x="600" y="3075"/>
                    <a:pt x="389" y="3148"/>
                  </a:cubicBezTo>
                  <a:cubicBezTo>
                    <a:pt x="381" y="3140"/>
                    <a:pt x="373" y="3140"/>
                    <a:pt x="365" y="3132"/>
                  </a:cubicBezTo>
                  <a:close/>
                  <a:moveTo>
                    <a:pt x="795" y="3335"/>
                  </a:moveTo>
                  <a:cubicBezTo>
                    <a:pt x="616" y="3278"/>
                    <a:pt x="527" y="3238"/>
                    <a:pt x="413" y="3164"/>
                  </a:cubicBezTo>
                  <a:cubicBezTo>
                    <a:pt x="503" y="3140"/>
                    <a:pt x="876" y="3043"/>
                    <a:pt x="1054" y="2986"/>
                  </a:cubicBezTo>
                  <a:cubicBezTo>
                    <a:pt x="957" y="3148"/>
                    <a:pt x="868" y="3286"/>
                    <a:pt x="827" y="3351"/>
                  </a:cubicBezTo>
                  <a:cubicBezTo>
                    <a:pt x="819" y="3343"/>
                    <a:pt x="811" y="3343"/>
                    <a:pt x="795" y="3335"/>
                  </a:cubicBezTo>
                  <a:close/>
                  <a:moveTo>
                    <a:pt x="1590" y="3481"/>
                  </a:moveTo>
                  <a:cubicBezTo>
                    <a:pt x="1444" y="3465"/>
                    <a:pt x="1144" y="3416"/>
                    <a:pt x="949" y="3376"/>
                  </a:cubicBezTo>
                  <a:cubicBezTo>
                    <a:pt x="1225" y="3311"/>
                    <a:pt x="1403" y="3286"/>
                    <a:pt x="1712" y="3140"/>
                  </a:cubicBezTo>
                  <a:cubicBezTo>
                    <a:pt x="1663" y="3286"/>
                    <a:pt x="1614" y="3424"/>
                    <a:pt x="1590" y="3481"/>
                  </a:cubicBezTo>
                  <a:close/>
                  <a:moveTo>
                    <a:pt x="900" y="3359"/>
                  </a:moveTo>
                  <a:cubicBezTo>
                    <a:pt x="892" y="3367"/>
                    <a:pt x="892" y="3367"/>
                    <a:pt x="892" y="3367"/>
                  </a:cubicBezTo>
                  <a:cubicBezTo>
                    <a:pt x="884" y="3359"/>
                    <a:pt x="876" y="3359"/>
                    <a:pt x="868" y="3359"/>
                  </a:cubicBezTo>
                  <a:cubicBezTo>
                    <a:pt x="981" y="3229"/>
                    <a:pt x="1071" y="3108"/>
                    <a:pt x="1144" y="2986"/>
                  </a:cubicBezTo>
                  <a:cubicBezTo>
                    <a:pt x="1411" y="3091"/>
                    <a:pt x="1679" y="3116"/>
                    <a:pt x="1712" y="3116"/>
                  </a:cubicBezTo>
                  <a:cubicBezTo>
                    <a:pt x="1590" y="3164"/>
                    <a:pt x="933" y="3351"/>
                    <a:pt x="900" y="3359"/>
                  </a:cubicBezTo>
                  <a:close/>
                  <a:moveTo>
                    <a:pt x="1850" y="2661"/>
                  </a:moveTo>
                  <a:cubicBezTo>
                    <a:pt x="1825" y="2767"/>
                    <a:pt x="1777" y="2937"/>
                    <a:pt x="1728" y="3100"/>
                  </a:cubicBezTo>
                  <a:cubicBezTo>
                    <a:pt x="1549" y="3067"/>
                    <a:pt x="1355" y="3010"/>
                    <a:pt x="1192" y="2937"/>
                  </a:cubicBezTo>
                  <a:cubicBezTo>
                    <a:pt x="1371" y="2856"/>
                    <a:pt x="1752" y="2685"/>
                    <a:pt x="1866" y="2612"/>
                  </a:cubicBezTo>
                  <a:cubicBezTo>
                    <a:pt x="1858" y="2629"/>
                    <a:pt x="1858" y="2645"/>
                    <a:pt x="1850" y="2661"/>
                  </a:cubicBezTo>
                  <a:close/>
                  <a:moveTo>
                    <a:pt x="1225" y="2848"/>
                  </a:moveTo>
                  <a:cubicBezTo>
                    <a:pt x="1314" y="2693"/>
                    <a:pt x="1379" y="2539"/>
                    <a:pt x="1420" y="2401"/>
                  </a:cubicBezTo>
                  <a:cubicBezTo>
                    <a:pt x="1614" y="2523"/>
                    <a:pt x="1809" y="2572"/>
                    <a:pt x="1866" y="2580"/>
                  </a:cubicBezTo>
                  <a:cubicBezTo>
                    <a:pt x="1760" y="2645"/>
                    <a:pt x="1395" y="2783"/>
                    <a:pt x="1225" y="2848"/>
                  </a:cubicBezTo>
                  <a:close/>
                  <a:moveTo>
                    <a:pt x="1874" y="2564"/>
                  </a:moveTo>
                  <a:cubicBezTo>
                    <a:pt x="1728" y="2523"/>
                    <a:pt x="1590" y="2450"/>
                    <a:pt x="1468" y="2369"/>
                  </a:cubicBezTo>
                  <a:cubicBezTo>
                    <a:pt x="1720" y="2247"/>
                    <a:pt x="1890" y="2125"/>
                    <a:pt x="1906" y="2101"/>
                  </a:cubicBezTo>
                  <a:cubicBezTo>
                    <a:pt x="1906" y="2271"/>
                    <a:pt x="1898" y="2426"/>
                    <a:pt x="1874" y="2564"/>
                  </a:cubicBezTo>
                  <a:close/>
                  <a:moveTo>
                    <a:pt x="1452" y="2312"/>
                  </a:moveTo>
                  <a:cubicBezTo>
                    <a:pt x="1506" y="2119"/>
                    <a:pt x="1523" y="1962"/>
                    <a:pt x="1518" y="1864"/>
                  </a:cubicBezTo>
                  <a:cubicBezTo>
                    <a:pt x="1522" y="1862"/>
                    <a:pt x="1527" y="1860"/>
                    <a:pt x="1531" y="1859"/>
                  </a:cubicBezTo>
                  <a:cubicBezTo>
                    <a:pt x="1622" y="1920"/>
                    <a:pt x="1830" y="2038"/>
                    <a:pt x="1906" y="2068"/>
                  </a:cubicBezTo>
                  <a:cubicBezTo>
                    <a:pt x="1801" y="2141"/>
                    <a:pt x="1655" y="2231"/>
                    <a:pt x="1452" y="2312"/>
                  </a:cubicBezTo>
                  <a:close/>
                  <a:moveTo>
                    <a:pt x="1906" y="2044"/>
                  </a:moveTo>
                  <a:cubicBezTo>
                    <a:pt x="1817" y="1996"/>
                    <a:pt x="1658" y="1895"/>
                    <a:pt x="1582" y="1841"/>
                  </a:cubicBezTo>
                  <a:cubicBezTo>
                    <a:pt x="1674" y="1809"/>
                    <a:pt x="1775" y="1775"/>
                    <a:pt x="1881" y="1742"/>
                  </a:cubicBezTo>
                  <a:cubicBezTo>
                    <a:pt x="1900" y="1849"/>
                    <a:pt x="1906" y="1950"/>
                    <a:pt x="1906" y="2044"/>
                  </a:cubicBezTo>
                  <a:close/>
                  <a:moveTo>
                    <a:pt x="1460" y="1803"/>
                  </a:moveTo>
                  <a:cubicBezTo>
                    <a:pt x="1647" y="1632"/>
                    <a:pt x="1785" y="1470"/>
                    <a:pt x="1882" y="1324"/>
                  </a:cubicBezTo>
                  <a:cubicBezTo>
                    <a:pt x="1996" y="1389"/>
                    <a:pt x="2102" y="1470"/>
                    <a:pt x="2191" y="1567"/>
                  </a:cubicBezTo>
                  <a:cubicBezTo>
                    <a:pt x="1980" y="1624"/>
                    <a:pt x="1728" y="1697"/>
                    <a:pt x="1460" y="1803"/>
                  </a:cubicBezTo>
                  <a:close/>
                  <a:moveTo>
                    <a:pt x="1972" y="1251"/>
                  </a:moveTo>
                  <a:cubicBezTo>
                    <a:pt x="2183" y="1161"/>
                    <a:pt x="2418" y="1072"/>
                    <a:pt x="2662" y="999"/>
                  </a:cubicBezTo>
                  <a:cubicBezTo>
                    <a:pt x="2580" y="1145"/>
                    <a:pt x="2451" y="1291"/>
                    <a:pt x="2248" y="1551"/>
                  </a:cubicBezTo>
                  <a:cubicBezTo>
                    <a:pt x="2166" y="1429"/>
                    <a:pt x="2077" y="1332"/>
                    <a:pt x="1972" y="1251"/>
                  </a:cubicBezTo>
                  <a:close/>
                  <a:moveTo>
                    <a:pt x="2313" y="1535"/>
                  </a:moveTo>
                  <a:cubicBezTo>
                    <a:pt x="2507" y="1356"/>
                    <a:pt x="2597" y="1243"/>
                    <a:pt x="2702" y="1015"/>
                  </a:cubicBezTo>
                  <a:cubicBezTo>
                    <a:pt x="2929" y="1137"/>
                    <a:pt x="3084" y="1283"/>
                    <a:pt x="3165" y="1373"/>
                  </a:cubicBezTo>
                  <a:cubicBezTo>
                    <a:pt x="3165" y="1381"/>
                    <a:pt x="3173" y="1389"/>
                    <a:pt x="3189" y="1389"/>
                  </a:cubicBezTo>
                  <a:cubicBezTo>
                    <a:pt x="3076" y="1397"/>
                    <a:pt x="2775" y="1421"/>
                    <a:pt x="2313" y="1535"/>
                  </a:cubicBezTo>
                  <a:close/>
                  <a:moveTo>
                    <a:pt x="1752" y="3340"/>
                  </a:moveTo>
                  <a:cubicBezTo>
                    <a:pt x="1868" y="3340"/>
                    <a:pt x="1868" y="3340"/>
                    <a:pt x="1868" y="3340"/>
                  </a:cubicBezTo>
                  <a:cubicBezTo>
                    <a:pt x="1868" y="3360"/>
                    <a:pt x="1868" y="3360"/>
                    <a:pt x="1868" y="3360"/>
                  </a:cubicBezTo>
                  <a:cubicBezTo>
                    <a:pt x="1816" y="3360"/>
                    <a:pt x="1816" y="3360"/>
                    <a:pt x="1816" y="3360"/>
                  </a:cubicBezTo>
                  <a:cubicBezTo>
                    <a:pt x="1816" y="3504"/>
                    <a:pt x="1816" y="3504"/>
                    <a:pt x="1816" y="3504"/>
                  </a:cubicBezTo>
                  <a:cubicBezTo>
                    <a:pt x="1804" y="3504"/>
                    <a:pt x="1804" y="3504"/>
                    <a:pt x="1804" y="3504"/>
                  </a:cubicBezTo>
                  <a:cubicBezTo>
                    <a:pt x="1804" y="3360"/>
                    <a:pt x="1804" y="3360"/>
                    <a:pt x="1804" y="3360"/>
                  </a:cubicBezTo>
                  <a:cubicBezTo>
                    <a:pt x="1752" y="3360"/>
                    <a:pt x="1752" y="3360"/>
                    <a:pt x="1752" y="3360"/>
                  </a:cubicBezTo>
                  <a:lnTo>
                    <a:pt x="1752" y="3340"/>
                  </a:lnTo>
                  <a:close/>
                  <a:moveTo>
                    <a:pt x="2029" y="3340"/>
                  </a:moveTo>
                  <a:cubicBezTo>
                    <a:pt x="2053" y="3340"/>
                    <a:pt x="2052" y="3340"/>
                    <a:pt x="2052" y="3340"/>
                  </a:cubicBezTo>
                  <a:cubicBezTo>
                    <a:pt x="2052" y="3504"/>
                    <a:pt x="2052" y="3504"/>
                    <a:pt x="2052" y="3504"/>
                  </a:cubicBezTo>
                  <a:cubicBezTo>
                    <a:pt x="2036" y="3504"/>
                    <a:pt x="2036" y="3504"/>
                    <a:pt x="2036" y="3504"/>
                  </a:cubicBezTo>
                  <a:cubicBezTo>
                    <a:pt x="2036" y="3400"/>
                    <a:pt x="2036" y="3399"/>
                    <a:pt x="2036" y="3399"/>
                  </a:cubicBezTo>
                  <a:cubicBezTo>
                    <a:pt x="2036" y="3390"/>
                    <a:pt x="2036" y="3382"/>
                    <a:pt x="2036" y="3366"/>
                  </a:cubicBezTo>
                  <a:cubicBezTo>
                    <a:pt x="2036" y="3374"/>
                    <a:pt x="2028" y="3381"/>
                    <a:pt x="2028" y="3381"/>
                  </a:cubicBezTo>
                  <a:cubicBezTo>
                    <a:pt x="1980" y="3505"/>
                    <a:pt x="1981" y="3504"/>
                    <a:pt x="1981" y="3504"/>
                  </a:cubicBezTo>
                  <a:cubicBezTo>
                    <a:pt x="1965" y="3504"/>
                    <a:pt x="1965" y="3504"/>
                    <a:pt x="1965" y="3504"/>
                  </a:cubicBezTo>
                  <a:cubicBezTo>
                    <a:pt x="1916" y="3384"/>
                    <a:pt x="1916" y="3381"/>
                    <a:pt x="1916" y="3381"/>
                  </a:cubicBezTo>
                  <a:cubicBezTo>
                    <a:pt x="1916" y="3381"/>
                    <a:pt x="1908" y="3374"/>
                    <a:pt x="1908" y="3366"/>
                  </a:cubicBezTo>
                  <a:cubicBezTo>
                    <a:pt x="1908" y="3374"/>
                    <a:pt x="1908" y="3382"/>
                    <a:pt x="1908" y="3399"/>
                  </a:cubicBezTo>
                  <a:cubicBezTo>
                    <a:pt x="1908" y="3505"/>
                    <a:pt x="1908" y="3504"/>
                    <a:pt x="1908" y="3504"/>
                  </a:cubicBezTo>
                  <a:cubicBezTo>
                    <a:pt x="1892" y="3504"/>
                    <a:pt x="1892" y="3504"/>
                    <a:pt x="1892" y="3504"/>
                  </a:cubicBezTo>
                  <a:cubicBezTo>
                    <a:pt x="1892" y="3340"/>
                    <a:pt x="1892" y="3340"/>
                    <a:pt x="1892" y="3340"/>
                  </a:cubicBezTo>
                  <a:cubicBezTo>
                    <a:pt x="1916" y="3340"/>
                    <a:pt x="1916" y="3340"/>
                    <a:pt x="1916" y="3340"/>
                  </a:cubicBezTo>
                  <a:cubicBezTo>
                    <a:pt x="1965" y="3456"/>
                    <a:pt x="1965" y="3456"/>
                    <a:pt x="1965" y="3456"/>
                  </a:cubicBezTo>
                  <a:cubicBezTo>
                    <a:pt x="1973" y="3464"/>
                    <a:pt x="1973" y="3472"/>
                    <a:pt x="1973" y="3472"/>
                  </a:cubicBezTo>
                  <a:cubicBezTo>
                    <a:pt x="1973" y="3464"/>
                    <a:pt x="1981" y="3464"/>
                    <a:pt x="1981" y="3456"/>
                  </a:cubicBezTo>
                  <a:cubicBezTo>
                    <a:pt x="2029" y="3340"/>
                    <a:pt x="2029" y="3340"/>
                    <a:pt x="2029" y="3340"/>
                  </a:cubicBezTo>
                  <a:close/>
                  <a:moveTo>
                    <a:pt x="7144" y="836"/>
                  </a:moveTo>
                  <a:cubicBezTo>
                    <a:pt x="7144" y="836"/>
                    <a:pt x="7143" y="836"/>
                    <a:pt x="7159" y="836"/>
                  </a:cubicBezTo>
                  <a:cubicBezTo>
                    <a:pt x="7167" y="836"/>
                    <a:pt x="7176" y="844"/>
                    <a:pt x="7184" y="860"/>
                  </a:cubicBezTo>
                  <a:cubicBezTo>
                    <a:pt x="7184" y="860"/>
                    <a:pt x="7184" y="860"/>
                    <a:pt x="7200" y="900"/>
                  </a:cubicBezTo>
                  <a:cubicBezTo>
                    <a:pt x="7200" y="900"/>
                    <a:pt x="7200" y="900"/>
                    <a:pt x="7225" y="900"/>
                  </a:cubicBezTo>
                  <a:cubicBezTo>
                    <a:pt x="7208" y="860"/>
                    <a:pt x="7208" y="860"/>
                    <a:pt x="7208" y="860"/>
                  </a:cubicBezTo>
                  <a:cubicBezTo>
                    <a:pt x="7200" y="844"/>
                    <a:pt x="7192" y="828"/>
                    <a:pt x="7184" y="828"/>
                  </a:cubicBezTo>
                  <a:cubicBezTo>
                    <a:pt x="7192" y="828"/>
                    <a:pt x="7200" y="821"/>
                    <a:pt x="7208" y="813"/>
                  </a:cubicBezTo>
                  <a:cubicBezTo>
                    <a:pt x="7217" y="804"/>
                    <a:pt x="7217" y="796"/>
                    <a:pt x="7217" y="788"/>
                  </a:cubicBezTo>
                  <a:cubicBezTo>
                    <a:pt x="7217" y="780"/>
                    <a:pt x="7217" y="764"/>
                    <a:pt x="7208" y="764"/>
                  </a:cubicBezTo>
                  <a:cubicBezTo>
                    <a:pt x="7200" y="748"/>
                    <a:pt x="7184" y="748"/>
                    <a:pt x="7159" y="748"/>
                  </a:cubicBezTo>
                  <a:cubicBezTo>
                    <a:pt x="7159" y="748"/>
                    <a:pt x="7160" y="748"/>
                    <a:pt x="7116" y="748"/>
                  </a:cubicBezTo>
                  <a:cubicBezTo>
                    <a:pt x="7116" y="748"/>
                    <a:pt x="7116" y="748"/>
                    <a:pt x="7116" y="900"/>
                  </a:cubicBezTo>
                  <a:cubicBezTo>
                    <a:pt x="7116" y="900"/>
                    <a:pt x="7116" y="900"/>
                    <a:pt x="7144" y="900"/>
                  </a:cubicBezTo>
                  <a:cubicBezTo>
                    <a:pt x="7144" y="900"/>
                    <a:pt x="7144" y="900"/>
                    <a:pt x="7144" y="836"/>
                  </a:cubicBezTo>
                  <a:close/>
                  <a:moveTo>
                    <a:pt x="7144" y="764"/>
                  </a:moveTo>
                  <a:cubicBezTo>
                    <a:pt x="7144" y="764"/>
                    <a:pt x="7143" y="764"/>
                    <a:pt x="7159" y="764"/>
                  </a:cubicBezTo>
                  <a:cubicBezTo>
                    <a:pt x="7176" y="764"/>
                    <a:pt x="7184" y="764"/>
                    <a:pt x="7192" y="772"/>
                  </a:cubicBezTo>
                  <a:cubicBezTo>
                    <a:pt x="7192" y="772"/>
                    <a:pt x="7192" y="780"/>
                    <a:pt x="7192" y="788"/>
                  </a:cubicBezTo>
                  <a:cubicBezTo>
                    <a:pt x="7192" y="805"/>
                    <a:pt x="7184" y="820"/>
                    <a:pt x="7167" y="820"/>
                  </a:cubicBezTo>
                  <a:cubicBezTo>
                    <a:pt x="7167" y="820"/>
                    <a:pt x="7168" y="820"/>
                    <a:pt x="7144" y="820"/>
                  </a:cubicBezTo>
                  <a:cubicBezTo>
                    <a:pt x="7144" y="820"/>
                    <a:pt x="7144" y="820"/>
                    <a:pt x="7144" y="764"/>
                  </a:cubicBezTo>
                  <a:close/>
                  <a:moveTo>
                    <a:pt x="7167" y="942"/>
                  </a:moveTo>
                  <a:cubicBezTo>
                    <a:pt x="7200" y="942"/>
                    <a:pt x="7233" y="934"/>
                    <a:pt x="7250" y="910"/>
                  </a:cubicBezTo>
                  <a:cubicBezTo>
                    <a:pt x="7274" y="886"/>
                    <a:pt x="7291" y="853"/>
                    <a:pt x="7291" y="821"/>
                  </a:cubicBezTo>
                  <a:cubicBezTo>
                    <a:pt x="7291" y="788"/>
                    <a:pt x="7274" y="764"/>
                    <a:pt x="7250" y="740"/>
                  </a:cubicBezTo>
                  <a:cubicBezTo>
                    <a:pt x="7233" y="716"/>
                    <a:pt x="7200" y="708"/>
                    <a:pt x="7167" y="708"/>
                  </a:cubicBezTo>
                  <a:cubicBezTo>
                    <a:pt x="7134" y="708"/>
                    <a:pt x="7101" y="716"/>
                    <a:pt x="7085" y="740"/>
                  </a:cubicBezTo>
                  <a:cubicBezTo>
                    <a:pt x="7060" y="764"/>
                    <a:pt x="7044" y="788"/>
                    <a:pt x="7044" y="821"/>
                  </a:cubicBezTo>
                  <a:cubicBezTo>
                    <a:pt x="7044" y="861"/>
                    <a:pt x="7060" y="886"/>
                    <a:pt x="7077" y="910"/>
                  </a:cubicBezTo>
                  <a:cubicBezTo>
                    <a:pt x="7101" y="934"/>
                    <a:pt x="7134" y="942"/>
                    <a:pt x="7167" y="942"/>
                  </a:cubicBezTo>
                  <a:close/>
                  <a:moveTo>
                    <a:pt x="7093" y="748"/>
                  </a:moveTo>
                  <a:cubicBezTo>
                    <a:pt x="7110" y="732"/>
                    <a:pt x="7134" y="724"/>
                    <a:pt x="7167" y="724"/>
                  </a:cubicBezTo>
                  <a:cubicBezTo>
                    <a:pt x="7200" y="724"/>
                    <a:pt x="7225" y="732"/>
                    <a:pt x="7241" y="748"/>
                  </a:cubicBezTo>
                  <a:cubicBezTo>
                    <a:pt x="7266" y="772"/>
                    <a:pt x="7274" y="797"/>
                    <a:pt x="7274" y="821"/>
                  </a:cubicBezTo>
                  <a:cubicBezTo>
                    <a:pt x="7274" y="853"/>
                    <a:pt x="7266" y="877"/>
                    <a:pt x="7241" y="902"/>
                  </a:cubicBezTo>
                  <a:cubicBezTo>
                    <a:pt x="7225" y="918"/>
                    <a:pt x="7200" y="926"/>
                    <a:pt x="7167" y="926"/>
                  </a:cubicBezTo>
                  <a:cubicBezTo>
                    <a:pt x="7134" y="926"/>
                    <a:pt x="7110" y="918"/>
                    <a:pt x="7093" y="902"/>
                  </a:cubicBezTo>
                  <a:cubicBezTo>
                    <a:pt x="7069" y="877"/>
                    <a:pt x="7060" y="853"/>
                    <a:pt x="7060" y="821"/>
                  </a:cubicBezTo>
                  <a:cubicBezTo>
                    <a:pt x="7060" y="797"/>
                    <a:pt x="7069" y="772"/>
                    <a:pt x="7093" y="748"/>
                  </a:cubicBezTo>
                  <a:close/>
                  <a:moveTo>
                    <a:pt x="3680" y="1212"/>
                  </a:moveTo>
                  <a:cubicBezTo>
                    <a:pt x="3608" y="1212"/>
                    <a:pt x="3608" y="1212"/>
                    <a:pt x="3608" y="1212"/>
                  </a:cubicBezTo>
                  <a:cubicBezTo>
                    <a:pt x="3608" y="624"/>
                    <a:pt x="3608" y="624"/>
                    <a:pt x="3608" y="624"/>
                  </a:cubicBezTo>
                  <a:cubicBezTo>
                    <a:pt x="3704" y="624"/>
                    <a:pt x="3706" y="624"/>
                    <a:pt x="3706" y="624"/>
                  </a:cubicBezTo>
                  <a:cubicBezTo>
                    <a:pt x="3884" y="1036"/>
                    <a:pt x="3884" y="1035"/>
                    <a:pt x="3884" y="1035"/>
                  </a:cubicBezTo>
                  <a:cubicBezTo>
                    <a:pt x="3900" y="1068"/>
                    <a:pt x="3909" y="1092"/>
                    <a:pt x="3909" y="1108"/>
                  </a:cubicBezTo>
                  <a:cubicBezTo>
                    <a:pt x="3917" y="1108"/>
                    <a:pt x="3917" y="1108"/>
                    <a:pt x="3917" y="1108"/>
                  </a:cubicBezTo>
                  <a:cubicBezTo>
                    <a:pt x="3925" y="1076"/>
                    <a:pt x="3933" y="1051"/>
                    <a:pt x="3941" y="1035"/>
                  </a:cubicBezTo>
                  <a:cubicBezTo>
                    <a:pt x="4128" y="624"/>
                    <a:pt x="4128" y="624"/>
                    <a:pt x="4128" y="624"/>
                  </a:cubicBezTo>
                  <a:cubicBezTo>
                    <a:pt x="4217" y="624"/>
                    <a:pt x="4216" y="624"/>
                    <a:pt x="4216" y="624"/>
                  </a:cubicBezTo>
                  <a:cubicBezTo>
                    <a:pt x="4216" y="1212"/>
                    <a:pt x="4216" y="1212"/>
                    <a:pt x="4216" y="1212"/>
                  </a:cubicBezTo>
                  <a:cubicBezTo>
                    <a:pt x="4144" y="1212"/>
                    <a:pt x="4144" y="1212"/>
                    <a:pt x="4144" y="1212"/>
                  </a:cubicBezTo>
                  <a:cubicBezTo>
                    <a:pt x="4144" y="820"/>
                    <a:pt x="4144" y="819"/>
                    <a:pt x="4144" y="819"/>
                  </a:cubicBezTo>
                  <a:cubicBezTo>
                    <a:pt x="4144" y="786"/>
                    <a:pt x="4144" y="746"/>
                    <a:pt x="4152" y="705"/>
                  </a:cubicBezTo>
                  <a:cubicBezTo>
                    <a:pt x="4144" y="730"/>
                    <a:pt x="4136" y="745"/>
                    <a:pt x="4128" y="761"/>
                  </a:cubicBezTo>
                  <a:cubicBezTo>
                    <a:pt x="3933" y="1213"/>
                    <a:pt x="3933" y="1212"/>
                    <a:pt x="3933" y="1212"/>
                  </a:cubicBezTo>
                  <a:cubicBezTo>
                    <a:pt x="3892" y="1212"/>
                    <a:pt x="3892" y="1212"/>
                    <a:pt x="3892" y="1212"/>
                  </a:cubicBezTo>
                  <a:cubicBezTo>
                    <a:pt x="3698" y="764"/>
                    <a:pt x="3697" y="761"/>
                    <a:pt x="3697" y="761"/>
                  </a:cubicBezTo>
                  <a:cubicBezTo>
                    <a:pt x="3689" y="753"/>
                    <a:pt x="3681" y="730"/>
                    <a:pt x="3672" y="706"/>
                  </a:cubicBezTo>
                  <a:cubicBezTo>
                    <a:pt x="3672" y="730"/>
                    <a:pt x="3680" y="770"/>
                    <a:pt x="3680" y="819"/>
                  </a:cubicBezTo>
                  <a:cubicBezTo>
                    <a:pt x="3680" y="1214"/>
                    <a:pt x="3680" y="1212"/>
                    <a:pt x="3680" y="1212"/>
                  </a:cubicBezTo>
                  <a:close/>
                  <a:moveTo>
                    <a:pt x="4345" y="641"/>
                  </a:moveTo>
                  <a:cubicBezTo>
                    <a:pt x="4345" y="633"/>
                    <a:pt x="4353" y="617"/>
                    <a:pt x="4361" y="609"/>
                  </a:cubicBezTo>
                  <a:cubicBezTo>
                    <a:pt x="4369" y="601"/>
                    <a:pt x="4378" y="601"/>
                    <a:pt x="4394" y="601"/>
                  </a:cubicBezTo>
                  <a:cubicBezTo>
                    <a:pt x="4402" y="601"/>
                    <a:pt x="4419" y="601"/>
                    <a:pt x="4427" y="609"/>
                  </a:cubicBezTo>
                  <a:cubicBezTo>
                    <a:pt x="4435" y="617"/>
                    <a:pt x="4435" y="633"/>
                    <a:pt x="4435" y="641"/>
                  </a:cubicBezTo>
                  <a:cubicBezTo>
                    <a:pt x="4435" y="657"/>
                    <a:pt x="4435" y="665"/>
                    <a:pt x="4427" y="673"/>
                  </a:cubicBezTo>
                  <a:cubicBezTo>
                    <a:pt x="4419" y="681"/>
                    <a:pt x="4402" y="689"/>
                    <a:pt x="4394" y="689"/>
                  </a:cubicBezTo>
                  <a:cubicBezTo>
                    <a:pt x="4378" y="689"/>
                    <a:pt x="4369" y="681"/>
                    <a:pt x="4361" y="673"/>
                  </a:cubicBezTo>
                  <a:cubicBezTo>
                    <a:pt x="4353" y="665"/>
                    <a:pt x="4345" y="657"/>
                    <a:pt x="4345" y="641"/>
                  </a:cubicBezTo>
                  <a:close/>
                  <a:moveTo>
                    <a:pt x="4360" y="796"/>
                  </a:moveTo>
                  <a:cubicBezTo>
                    <a:pt x="4428" y="796"/>
                    <a:pt x="4428" y="796"/>
                    <a:pt x="4428" y="796"/>
                  </a:cubicBezTo>
                  <a:cubicBezTo>
                    <a:pt x="4428" y="1212"/>
                    <a:pt x="4428" y="1212"/>
                    <a:pt x="4428" y="1212"/>
                  </a:cubicBezTo>
                  <a:cubicBezTo>
                    <a:pt x="4360" y="1212"/>
                    <a:pt x="4360" y="1212"/>
                    <a:pt x="4360" y="1212"/>
                  </a:cubicBezTo>
                  <a:cubicBezTo>
                    <a:pt x="4360" y="796"/>
                    <a:pt x="4360" y="796"/>
                    <a:pt x="4360" y="796"/>
                  </a:cubicBezTo>
                  <a:close/>
                  <a:moveTo>
                    <a:pt x="4591" y="1169"/>
                  </a:moveTo>
                  <a:cubicBezTo>
                    <a:pt x="4551" y="1128"/>
                    <a:pt x="4534" y="1079"/>
                    <a:pt x="4534" y="1014"/>
                  </a:cubicBezTo>
                  <a:cubicBezTo>
                    <a:pt x="4534" y="949"/>
                    <a:pt x="4551" y="892"/>
                    <a:pt x="4591" y="843"/>
                  </a:cubicBezTo>
                  <a:cubicBezTo>
                    <a:pt x="4632" y="802"/>
                    <a:pt x="4689" y="786"/>
                    <a:pt x="4754" y="786"/>
                  </a:cubicBezTo>
                  <a:cubicBezTo>
                    <a:pt x="4786" y="786"/>
                    <a:pt x="4820" y="794"/>
                    <a:pt x="4852" y="802"/>
                  </a:cubicBezTo>
                  <a:cubicBezTo>
                    <a:pt x="4852" y="875"/>
                    <a:pt x="4852" y="875"/>
                    <a:pt x="4852" y="875"/>
                  </a:cubicBezTo>
                  <a:cubicBezTo>
                    <a:pt x="4820" y="851"/>
                    <a:pt x="4786" y="843"/>
                    <a:pt x="4754" y="843"/>
                  </a:cubicBezTo>
                  <a:cubicBezTo>
                    <a:pt x="4705" y="843"/>
                    <a:pt x="4672" y="859"/>
                    <a:pt x="4648" y="884"/>
                  </a:cubicBezTo>
                  <a:cubicBezTo>
                    <a:pt x="4615" y="916"/>
                    <a:pt x="4599" y="957"/>
                    <a:pt x="4599" y="1006"/>
                  </a:cubicBezTo>
                  <a:cubicBezTo>
                    <a:pt x="4599" y="1055"/>
                    <a:pt x="4616" y="1096"/>
                    <a:pt x="4640" y="1128"/>
                  </a:cubicBezTo>
                  <a:cubicBezTo>
                    <a:pt x="4664" y="1153"/>
                    <a:pt x="4705" y="1169"/>
                    <a:pt x="4746" y="1169"/>
                  </a:cubicBezTo>
                  <a:cubicBezTo>
                    <a:pt x="4786" y="1169"/>
                    <a:pt x="4820" y="1161"/>
                    <a:pt x="4852" y="1136"/>
                  </a:cubicBezTo>
                  <a:cubicBezTo>
                    <a:pt x="4852" y="1202"/>
                    <a:pt x="4852" y="1202"/>
                    <a:pt x="4852" y="1202"/>
                  </a:cubicBezTo>
                  <a:cubicBezTo>
                    <a:pt x="4820" y="1218"/>
                    <a:pt x="4778" y="1226"/>
                    <a:pt x="4738" y="1226"/>
                  </a:cubicBezTo>
                  <a:cubicBezTo>
                    <a:pt x="4673" y="1226"/>
                    <a:pt x="4624" y="1210"/>
                    <a:pt x="4591" y="1169"/>
                  </a:cubicBezTo>
                  <a:close/>
                  <a:moveTo>
                    <a:pt x="5020" y="1212"/>
                  </a:moveTo>
                  <a:cubicBezTo>
                    <a:pt x="4944" y="1212"/>
                    <a:pt x="4944" y="1212"/>
                    <a:pt x="4944" y="1212"/>
                  </a:cubicBezTo>
                  <a:cubicBezTo>
                    <a:pt x="4944" y="792"/>
                    <a:pt x="4944" y="792"/>
                    <a:pt x="4944" y="792"/>
                  </a:cubicBezTo>
                  <a:cubicBezTo>
                    <a:pt x="5020" y="792"/>
                    <a:pt x="5020" y="792"/>
                    <a:pt x="5020" y="792"/>
                  </a:cubicBezTo>
                  <a:cubicBezTo>
                    <a:pt x="5020" y="884"/>
                    <a:pt x="5020" y="883"/>
                    <a:pt x="5020" y="883"/>
                  </a:cubicBezTo>
                  <a:cubicBezTo>
                    <a:pt x="5028" y="850"/>
                    <a:pt x="5043" y="826"/>
                    <a:pt x="5068" y="810"/>
                  </a:cubicBezTo>
                  <a:cubicBezTo>
                    <a:pt x="5084" y="794"/>
                    <a:pt x="5107" y="786"/>
                    <a:pt x="5131" y="786"/>
                  </a:cubicBezTo>
                  <a:cubicBezTo>
                    <a:pt x="5148" y="786"/>
                    <a:pt x="5156" y="786"/>
                    <a:pt x="5172" y="794"/>
                  </a:cubicBezTo>
                  <a:cubicBezTo>
                    <a:pt x="5172" y="858"/>
                    <a:pt x="5172" y="858"/>
                    <a:pt x="5172" y="858"/>
                  </a:cubicBezTo>
                  <a:cubicBezTo>
                    <a:pt x="5156" y="850"/>
                    <a:pt x="5140" y="850"/>
                    <a:pt x="5116" y="850"/>
                  </a:cubicBezTo>
                  <a:cubicBezTo>
                    <a:pt x="5092" y="850"/>
                    <a:pt x="5068" y="858"/>
                    <a:pt x="5051" y="883"/>
                  </a:cubicBezTo>
                  <a:cubicBezTo>
                    <a:pt x="5027" y="915"/>
                    <a:pt x="5020" y="947"/>
                    <a:pt x="5020" y="996"/>
                  </a:cubicBezTo>
                  <a:cubicBezTo>
                    <a:pt x="5020" y="1214"/>
                    <a:pt x="5020" y="1212"/>
                    <a:pt x="5020" y="1212"/>
                  </a:cubicBezTo>
                  <a:close/>
                  <a:moveTo>
                    <a:pt x="5560" y="843"/>
                  </a:moveTo>
                  <a:cubicBezTo>
                    <a:pt x="5528" y="802"/>
                    <a:pt x="5480" y="786"/>
                    <a:pt x="5416" y="786"/>
                  </a:cubicBezTo>
                  <a:cubicBezTo>
                    <a:pt x="5352" y="786"/>
                    <a:pt x="5304" y="802"/>
                    <a:pt x="5264" y="843"/>
                  </a:cubicBezTo>
                  <a:cubicBezTo>
                    <a:pt x="5225" y="875"/>
                    <a:pt x="5201" y="933"/>
                    <a:pt x="5201" y="1014"/>
                  </a:cubicBezTo>
                  <a:cubicBezTo>
                    <a:pt x="5201" y="1071"/>
                    <a:pt x="5225" y="1128"/>
                    <a:pt x="5256" y="1169"/>
                  </a:cubicBezTo>
                  <a:cubicBezTo>
                    <a:pt x="5296" y="1210"/>
                    <a:pt x="5344" y="1226"/>
                    <a:pt x="5408" y="1226"/>
                  </a:cubicBezTo>
                  <a:cubicBezTo>
                    <a:pt x="5472" y="1226"/>
                    <a:pt x="5520" y="1210"/>
                    <a:pt x="5560" y="1169"/>
                  </a:cubicBezTo>
                  <a:cubicBezTo>
                    <a:pt x="5592" y="1128"/>
                    <a:pt x="5616" y="1071"/>
                    <a:pt x="5616" y="1006"/>
                  </a:cubicBezTo>
                  <a:cubicBezTo>
                    <a:pt x="5616" y="933"/>
                    <a:pt x="5592" y="884"/>
                    <a:pt x="5560" y="843"/>
                  </a:cubicBezTo>
                  <a:close/>
                  <a:moveTo>
                    <a:pt x="5512" y="1128"/>
                  </a:moveTo>
                  <a:cubicBezTo>
                    <a:pt x="5488" y="1153"/>
                    <a:pt x="5456" y="1169"/>
                    <a:pt x="5408" y="1169"/>
                  </a:cubicBezTo>
                  <a:cubicBezTo>
                    <a:pt x="5368" y="1169"/>
                    <a:pt x="5336" y="1153"/>
                    <a:pt x="5312" y="1128"/>
                  </a:cubicBezTo>
                  <a:cubicBezTo>
                    <a:pt x="5280" y="1096"/>
                    <a:pt x="5272" y="1055"/>
                    <a:pt x="5272" y="1006"/>
                  </a:cubicBezTo>
                  <a:cubicBezTo>
                    <a:pt x="5272" y="957"/>
                    <a:pt x="5280" y="908"/>
                    <a:pt x="5312" y="884"/>
                  </a:cubicBezTo>
                  <a:cubicBezTo>
                    <a:pt x="5336" y="851"/>
                    <a:pt x="5368" y="843"/>
                    <a:pt x="5408" y="843"/>
                  </a:cubicBezTo>
                  <a:cubicBezTo>
                    <a:pt x="5448" y="843"/>
                    <a:pt x="5488" y="851"/>
                    <a:pt x="5504" y="884"/>
                  </a:cubicBezTo>
                  <a:cubicBezTo>
                    <a:pt x="5528" y="908"/>
                    <a:pt x="5544" y="949"/>
                    <a:pt x="5544" y="1006"/>
                  </a:cubicBezTo>
                  <a:cubicBezTo>
                    <a:pt x="5544" y="1055"/>
                    <a:pt x="5536" y="1096"/>
                    <a:pt x="5512" y="1128"/>
                  </a:cubicBezTo>
                  <a:close/>
                  <a:moveTo>
                    <a:pt x="5799" y="1226"/>
                  </a:moveTo>
                  <a:cubicBezTo>
                    <a:pt x="5759" y="1226"/>
                    <a:pt x="5728" y="1218"/>
                    <a:pt x="5696" y="1202"/>
                  </a:cubicBezTo>
                  <a:cubicBezTo>
                    <a:pt x="5696" y="1128"/>
                    <a:pt x="5696" y="1128"/>
                    <a:pt x="5696" y="1128"/>
                  </a:cubicBezTo>
                  <a:cubicBezTo>
                    <a:pt x="5728" y="1153"/>
                    <a:pt x="5759" y="1169"/>
                    <a:pt x="5799" y="1169"/>
                  </a:cubicBezTo>
                  <a:cubicBezTo>
                    <a:pt x="5855" y="1169"/>
                    <a:pt x="5878" y="1153"/>
                    <a:pt x="5878" y="1112"/>
                  </a:cubicBezTo>
                  <a:cubicBezTo>
                    <a:pt x="5878" y="1096"/>
                    <a:pt x="5878" y="1079"/>
                    <a:pt x="5862" y="1071"/>
                  </a:cubicBezTo>
                  <a:cubicBezTo>
                    <a:pt x="5854" y="1055"/>
                    <a:pt x="5830" y="1047"/>
                    <a:pt x="5798" y="1030"/>
                  </a:cubicBezTo>
                  <a:cubicBezTo>
                    <a:pt x="5758" y="1014"/>
                    <a:pt x="5734" y="998"/>
                    <a:pt x="5718" y="981"/>
                  </a:cubicBezTo>
                  <a:cubicBezTo>
                    <a:pt x="5702" y="965"/>
                    <a:pt x="5694" y="941"/>
                    <a:pt x="5694" y="908"/>
                  </a:cubicBezTo>
                  <a:cubicBezTo>
                    <a:pt x="5694" y="867"/>
                    <a:pt x="5710" y="843"/>
                    <a:pt x="5734" y="818"/>
                  </a:cubicBezTo>
                  <a:cubicBezTo>
                    <a:pt x="5766" y="794"/>
                    <a:pt x="5797" y="786"/>
                    <a:pt x="5837" y="786"/>
                  </a:cubicBezTo>
                  <a:cubicBezTo>
                    <a:pt x="5869" y="786"/>
                    <a:pt x="5900" y="786"/>
                    <a:pt x="5924" y="802"/>
                  </a:cubicBezTo>
                  <a:cubicBezTo>
                    <a:pt x="5924" y="867"/>
                    <a:pt x="5924" y="867"/>
                    <a:pt x="5924" y="867"/>
                  </a:cubicBezTo>
                  <a:cubicBezTo>
                    <a:pt x="5900" y="851"/>
                    <a:pt x="5869" y="843"/>
                    <a:pt x="5837" y="843"/>
                  </a:cubicBezTo>
                  <a:cubicBezTo>
                    <a:pt x="5813" y="843"/>
                    <a:pt x="5798" y="843"/>
                    <a:pt x="5782" y="859"/>
                  </a:cubicBezTo>
                  <a:cubicBezTo>
                    <a:pt x="5766" y="867"/>
                    <a:pt x="5758" y="884"/>
                    <a:pt x="5758" y="900"/>
                  </a:cubicBezTo>
                  <a:cubicBezTo>
                    <a:pt x="5758" y="916"/>
                    <a:pt x="5766" y="933"/>
                    <a:pt x="5782" y="941"/>
                  </a:cubicBezTo>
                  <a:cubicBezTo>
                    <a:pt x="5790" y="957"/>
                    <a:pt x="5806" y="965"/>
                    <a:pt x="5838" y="981"/>
                  </a:cubicBezTo>
                  <a:cubicBezTo>
                    <a:pt x="5878" y="998"/>
                    <a:pt x="5902" y="1006"/>
                    <a:pt x="5918" y="1022"/>
                  </a:cubicBezTo>
                  <a:cubicBezTo>
                    <a:pt x="5941" y="1047"/>
                    <a:pt x="5949" y="1071"/>
                    <a:pt x="5949" y="1104"/>
                  </a:cubicBezTo>
                  <a:cubicBezTo>
                    <a:pt x="5949" y="1136"/>
                    <a:pt x="5933" y="1169"/>
                    <a:pt x="5910" y="1193"/>
                  </a:cubicBezTo>
                  <a:cubicBezTo>
                    <a:pt x="5886" y="1218"/>
                    <a:pt x="5847" y="1226"/>
                    <a:pt x="5799" y="1226"/>
                  </a:cubicBezTo>
                  <a:close/>
                  <a:moveTo>
                    <a:pt x="6219" y="1226"/>
                  </a:moveTo>
                  <a:cubicBezTo>
                    <a:pt x="6284" y="1226"/>
                    <a:pt x="6341" y="1210"/>
                    <a:pt x="6374" y="1169"/>
                  </a:cubicBezTo>
                  <a:cubicBezTo>
                    <a:pt x="6415" y="1128"/>
                    <a:pt x="6431" y="1071"/>
                    <a:pt x="6431" y="1006"/>
                  </a:cubicBezTo>
                  <a:cubicBezTo>
                    <a:pt x="6431" y="933"/>
                    <a:pt x="6415" y="884"/>
                    <a:pt x="6382" y="843"/>
                  </a:cubicBezTo>
                  <a:cubicBezTo>
                    <a:pt x="6341" y="802"/>
                    <a:pt x="6292" y="786"/>
                    <a:pt x="6235" y="786"/>
                  </a:cubicBezTo>
                  <a:cubicBezTo>
                    <a:pt x="6170" y="786"/>
                    <a:pt x="6113" y="802"/>
                    <a:pt x="6080" y="843"/>
                  </a:cubicBezTo>
                  <a:cubicBezTo>
                    <a:pt x="6040" y="875"/>
                    <a:pt x="6015" y="933"/>
                    <a:pt x="6015" y="1014"/>
                  </a:cubicBezTo>
                  <a:cubicBezTo>
                    <a:pt x="6015" y="1071"/>
                    <a:pt x="6032" y="1128"/>
                    <a:pt x="6072" y="1169"/>
                  </a:cubicBezTo>
                  <a:cubicBezTo>
                    <a:pt x="6105" y="1210"/>
                    <a:pt x="6154" y="1226"/>
                    <a:pt x="6219" y="1226"/>
                  </a:cubicBezTo>
                  <a:close/>
                  <a:moveTo>
                    <a:pt x="6121" y="884"/>
                  </a:moveTo>
                  <a:cubicBezTo>
                    <a:pt x="6154" y="851"/>
                    <a:pt x="6186" y="843"/>
                    <a:pt x="6227" y="843"/>
                  </a:cubicBezTo>
                  <a:cubicBezTo>
                    <a:pt x="6268" y="843"/>
                    <a:pt x="6300" y="851"/>
                    <a:pt x="6325" y="884"/>
                  </a:cubicBezTo>
                  <a:cubicBezTo>
                    <a:pt x="6349" y="908"/>
                    <a:pt x="6366" y="949"/>
                    <a:pt x="6366" y="1006"/>
                  </a:cubicBezTo>
                  <a:cubicBezTo>
                    <a:pt x="6366" y="1055"/>
                    <a:pt x="6349" y="1096"/>
                    <a:pt x="6325" y="1128"/>
                  </a:cubicBezTo>
                  <a:cubicBezTo>
                    <a:pt x="6309" y="1153"/>
                    <a:pt x="6268" y="1169"/>
                    <a:pt x="6227" y="1169"/>
                  </a:cubicBezTo>
                  <a:cubicBezTo>
                    <a:pt x="6186" y="1169"/>
                    <a:pt x="6146" y="1153"/>
                    <a:pt x="6121" y="1128"/>
                  </a:cubicBezTo>
                  <a:cubicBezTo>
                    <a:pt x="6097" y="1096"/>
                    <a:pt x="6089" y="1055"/>
                    <a:pt x="6089" y="1006"/>
                  </a:cubicBezTo>
                  <a:cubicBezTo>
                    <a:pt x="6089" y="957"/>
                    <a:pt x="6097" y="908"/>
                    <a:pt x="6121" y="884"/>
                  </a:cubicBezTo>
                  <a:close/>
                  <a:moveTo>
                    <a:pt x="6716" y="852"/>
                  </a:moveTo>
                  <a:cubicBezTo>
                    <a:pt x="6616" y="852"/>
                    <a:pt x="6616" y="852"/>
                    <a:pt x="6616" y="852"/>
                  </a:cubicBezTo>
                  <a:cubicBezTo>
                    <a:pt x="6616" y="1212"/>
                    <a:pt x="6616" y="1212"/>
                    <a:pt x="6616" y="1212"/>
                  </a:cubicBezTo>
                  <a:cubicBezTo>
                    <a:pt x="6540" y="1212"/>
                    <a:pt x="6540" y="1212"/>
                    <a:pt x="6540" y="1212"/>
                  </a:cubicBezTo>
                  <a:cubicBezTo>
                    <a:pt x="6540" y="852"/>
                    <a:pt x="6540" y="852"/>
                    <a:pt x="6540" y="852"/>
                  </a:cubicBezTo>
                  <a:cubicBezTo>
                    <a:pt x="6468" y="852"/>
                    <a:pt x="6468" y="852"/>
                    <a:pt x="6468" y="852"/>
                  </a:cubicBezTo>
                  <a:cubicBezTo>
                    <a:pt x="6468" y="792"/>
                    <a:pt x="6468" y="792"/>
                    <a:pt x="6468" y="792"/>
                  </a:cubicBezTo>
                  <a:cubicBezTo>
                    <a:pt x="6540" y="792"/>
                    <a:pt x="6540" y="792"/>
                    <a:pt x="6540" y="792"/>
                  </a:cubicBezTo>
                  <a:cubicBezTo>
                    <a:pt x="6540" y="720"/>
                    <a:pt x="6540" y="721"/>
                    <a:pt x="6540" y="721"/>
                  </a:cubicBezTo>
                  <a:cubicBezTo>
                    <a:pt x="6540" y="681"/>
                    <a:pt x="6558" y="641"/>
                    <a:pt x="6591" y="616"/>
                  </a:cubicBezTo>
                  <a:cubicBezTo>
                    <a:pt x="6615" y="592"/>
                    <a:pt x="6641" y="584"/>
                    <a:pt x="6682" y="584"/>
                  </a:cubicBezTo>
                  <a:cubicBezTo>
                    <a:pt x="6699" y="584"/>
                    <a:pt x="6716" y="584"/>
                    <a:pt x="6732" y="592"/>
                  </a:cubicBezTo>
                  <a:cubicBezTo>
                    <a:pt x="6732" y="649"/>
                    <a:pt x="6732" y="649"/>
                    <a:pt x="6732" y="649"/>
                  </a:cubicBezTo>
                  <a:cubicBezTo>
                    <a:pt x="6716" y="641"/>
                    <a:pt x="6699" y="641"/>
                    <a:pt x="6682" y="641"/>
                  </a:cubicBezTo>
                  <a:cubicBezTo>
                    <a:pt x="6641" y="641"/>
                    <a:pt x="6616" y="673"/>
                    <a:pt x="6616" y="729"/>
                  </a:cubicBezTo>
                  <a:cubicBezTo>
                    <a:pt x="6616" y="794"/>
                    <a:pt x="6616" y="792"/>
                    <a:pt x="6616" y="792"/>
                  </a:cubicBezTo>
                  <a:cubicBezTo>
                    <a:pt x="6716" y="792"/>
                    <a:pt x="6716" y="792"/>
                    <a:pt x="6716" y="792"/>
                  </a:cubicBezTo>
                  <a:cubicBezTo>
                    <a:pt x="6716" y="852"/>
                    <a:pt x="6716" y="852"/>
                    <a:pt x="6716" y="852"/>
                  </a:cubicBezTo>
                  <a:close/>
                  <a:moveTo>
                    <a:pt x="6820" y="852"/>
                  </a:moveTo>
                  <a:cubicBezTo>
                    <a:pt x="6748" y="852"/>
                    <a:pt x="6748" y="852"/>
                    <a:pt x="6748" y="852"/>
                  </a:cubicBezTo>
                  <a:cubicBezTo>
                    <a:pt x="6748" y="796"/>
                    <a:pt x="6748" y="796"/>
                    <a:pt x="6748" y="796"/>
                  </a:cubicBezTo>
                  <a:cubicBezTo>
                    <a:pt x="6820" y="796"/>
                    <a:pt x="6820" y="796"/>
                    <a:pt x="6820" y="796"/>
                  </a:cubicBezTo>
                  <a:cubicBezTo>
                    <a:pt x="6820" y="692"/>
                    <a:pt x="6820" y="691"/>
                    <a:pt x="6820" y="691"/>
                  </a:cubicBezTo>
                  <a:cubicBezTo>
                    <a:pt x="6844" y="683"/>
                    <a:pt x="6868" y="675"/>
                    <a:pt x="6892" y="675"/>
                  </a:cubicBezTo>
                  <a:cubicBezTo>
                    <a:pt x="6892" y="796"/>
                    <a:pt x="6892" y="796"/>
                    <a:pt x="6892" y="796"/>
                  </a:cubicBezTo>
                  <a:cubicBezTo>
                    <a:pt x="7000" y="796"/>
                    <a:pt x="7000" y="796"/>
                    <a:pt x="7000" y="796"/>
                  </a:cubicBezTo>
                  <a:cubicBezTo>
                    <a:pt x="7000" y="852"/>
                    <a:pt x="7000" y="852"/>
                    <a:pt x="7000" y="852"/>
                  </a:cubicBezTo>
                  <a:cubicBezTo>
                    <a:pt x="6892" y="852"/>
                    <a:pt x="6892" y="852"/>
                    <a:pt x="6892" y="852"/>
                  </a:cubicBezTo>
                  <a:cubicBezTo>
                    <a:pt x="6892" y="1088"/>
                    <a:pt x="6892" y="1088"/>
                    <a:pt x="6892" y="1088"/>
                  </a:cubicBezTo>
                  <a:cubicBezTo>
                    <a:pt x="6892" y="1121"/>
                    <a:pt x="6893" y="1137"/>
                    <a:pt x="6901" y="1153"/>
                  </a:cubicBezTo>
                  <a:cubicBezTo>
                    <a:pt x="6917" y="1161"/>
                    <a:pt x="6935" y="1169"/>
                    <a:pt x="6951" y="1169"/>
                  </a:cubicBezTo>
                  <a:cubicBezTo>
                    <a:pt x="6967" y="1169"/>
                    <a:pt x="6984" y="1161"/>
                    <a:pt x="7000" y="1153"/>
                  </a:cubicBezTo>
                  <a:cubicBezTo>
                    <a:pt x="7000" y="1210"/>
                    <a:pt x="7000" y="1210"/>
                    <a:pt x="7000" y="1210"/>
                  </a:cubicBezTo>
                  <a:cubicBezTo>
                    <a:pt x="6984" y="1226"/>
                    <a:pt x="6959" y="1226"/>
                    <a:pt x="6934" y="1226"/>
                  </a:cubicBezTo>
                  <a:cubicBezTo>
                    <a:pt x="6861" y="1226"/>
                    <a:pt x="6820" y="1185"/>
                    <a:pt x="6820" y="1104"/>
                  </a:cubicBezTo>
                  <a:cubicBezTo>
                    <a:pt x="6820" y="853"/>
                    <a:pt x="6820" y="852"/>
                    <a:pt x="6820" y="852"/>
                  </a:cubicBezTo>
                  <a:close/>
                  <a:moveTo>
                    <a:pt x="3804" y="2868"/>
                  </a:moveTo>
                  <a:cubicBezTo>
                    <a:pt x="4476" y="2868"/>
                    <a:pt x="4476" y="2868"/>
                    <a:pt x="4476" y="2868"/>
                  </a:cubicBezTo>
                  <a:cubicBezTo>
                    <a:pt x="4476" y="3040"/>
                    <a:pt x="4476" y="3040"/>
                    <a:pt x="4476" y="3040"/>
                  </a:cubicBezTo>
                  <a:cubicBezTo>
                    <a:pt x="3608" y="3040"/>
                    <a:pt x="3608" y="3040"/>
                    <a:pt x="3608" y="3040"/>
                  </a:cubicBezTo>
                  <a:cubicBezTo>
                    <a:pt x="3608" y="1412"/>
                    <a:pt x="3608" y="1412"/>
                    <a:pt x="3608" y="1412"/>
                  </a:cubicBezTo>
                  <a:cubicBezTo>
                    <a:pt x="4444" y="1412"/>
                    <a:pt x="4444" y="1412"/>
                    <a:pt x="4444" y="1412"/>
                  </a:cubicBezTo>
                  <a:cubicBezTo>
                    <a:pt x="4444" y="1584"/>
                    <a:pt x="4444" y="1584"/>
                    <a:pt x="4444" y="1584"/>
                  </a:cubicBezTo>
                  <a:cubicBezTo>
                    <a:pt x="3804" y="1584"/>
                    <a:pt x="3804" y="1584"/>
                    <a:pt x="3804" y="1584"/>
                  </a:cubicBezTo>
                  <a:cubicBezTo>
                    <a:pt x="3804" y="2124"/>
                    <a:pt x="3804" y="2124"/>
                    <a:pt x="3804" y="2124"/>
                  </a:cubicBezTo>
                  <a:cubicBezTo>
                    <a:pt x="4396" y="2124"/>
                    <a:pt x="4396" y="2124"/>
                    <a:pt x="4396" y="2124"/>
                  </a:cubicBezTo>
                  <a:cubicBezTo>
                    <a:pt x="4396" y="2304"/>
                    <a:pt x="4396" y="2304"/>
                    <a:pt x="4396" y="2304"/>
                  </a:cubicBezTo>
                  <a:cubicBezTo>
                    <a:pt x="3804" y="2304"/>
                    <a:pt x="3804" y="2304"/>
                    <a:pt x="3804" y="2304"/>
                  </a:cubicBezTo>
                  <a:lnTo>
                    <a:pt x="3804" y="2868"/>
                  </a:lnTo>
                  <a:close/>
                  <a:moveTo>
                    <a:pt x="5546" y="1876"/>
                  </a:moveTo>
                  <a:cubicBezTo>
                    <a:pt x="5158" y="2468"/>
                    <a:pt x="5158" y="2466"/>
                    <a:pt x="5158" y="2466"/>
                  </a:cubicBezTo>
                  <a:cubicBezTo>
                    <a:pt x="5546" y="3040"/>
                    <a:pt x="5546" y="3040"/>
                    <a:pt x="5546" y="3040"/>
                  </a:cubicBezTo>
                  <a:cubicBezTo>
                    <a:pt x="5328" y="3040"/>
                    <a:pt x="5328" y="3040"/>
                    <a:pt x="5328" y="3040"/>
                  </a:cubicBezTo>
                  <a:cubicBezTo>
                    <a:pt x="5101" y="2668"/>
                    <a:pt x="5101" y="2668"/>
                    <a:pt x="5101" y="2668"/>
                  </a:cubicBezTo>
                  <a:cubicBezTo>
                    <a:pt x="5085" y="2644"/>
                    <a:pt x="5068" y="2620"/>
                    <a:pt x="5044" y="2580"/>
                  </a:cubicBezTo>
                  <a:cubicBezTo>
                    <a:pt x="5036" y="2588"/>
                    <a:pt x="5020" y="2612"/>
                    <a:pt x="4988" y="2668"/>
                  </a:cubicBezTo>
                  <a:cubicBezTo>
                    <a:pt x="4753" y="3040"/>
                    <a:pt x="4753" y="3040"/>
                    <a:pt x="4753" y="3040"/>
                  </a:cubicBezTo>
                  <a:cubicBezTo>
                    <a:pt x="4542" y="3040"/>
                    <a:pt x="4542" y="3040"/>
                    <a:pt x="4542" y="3040"/>
                  </a:cubicBezTo>
                  <a:cubicBezTo>
                    <a:pt x="4939" y="2476"/>
                    <a:pt x="4939" y="2474"/>
                    <a:pt x="4939" y="2474"/>
                  </a:cubicBezTo>
                  <a:cubicBezTo>
                    <a:pt x="4558" y="1876"/>
                    <a:pt x="4558" y="1876"/>
                    <a:pt x="4558" y="1876"/>
                  </a:cubicBezTo>
                  <a:cubicBezTo>
                    <a:pt x="4769" y="1876"/>
                    <a:pt x="4769" y="1876"/>
                    <a:pt x="4769" y="1876"/>
                  </a:cubicBezTo>
                  <a:cubicBezTo>
                    <a:pt x="4996" y="2280"/>
                    <a:pt x="4996" y="2280"/>
                    <a:pt x="4996" y="2280"/>
                  </a:cubicBezTo>
                  <a:cubicBezTo>
                    <a:pt x="5012" y="2305"/>
                    <a:pt x="5028" y="2329"/>
                    <a:pt x="5052" y="2369"/>
                  </a:cubicBezTo>
                  <a:cubicBezTo>
                    <a:pt x="5052" y="2361"/>
                    <a:pt x="5077" y="2337"/>
                    <a:pt x="5109" y="2280"/>
                  </a:cubicBezTo>
                  <a:cubicBezTo>
                    <a:pt x="5344" y="1876"/>
                    <a:pt x="5344" y="1876"/>
                    <a:pt x="5344" y="1876"/>
                  </a:cubicBezTo>
                  <a:lnTo>
                    <a:pt x="5546" y="1876"/>
                  </a:lnTo>
                  <a:close/>
                  <a:moveTo>
                    <a:pt x="6220" y="1851"/>
                  </a:moveTo>
                  <a:cubicBezTo>
                    <a:pt x="6318" y="1851"/>
                    <a:pt x="6416" y="1868"/>
                    <a:pt x="6488" y="1908"/>
                  </a:cubicBezTo>
                  <a:cubicBezTo>
                    <a:pt x="6488" y="2103"/>
                    <a:pt x="6488" y="2103"/>
                    <a:pt x="6488" y="2103"/>
                  </a:cubicBezTo>
                  <a:cubicBezTo>
                    <a:pt x="6408" y="2038"/>
                    <a:pt x="6310" y="2014"/>
                    <a:pt x="6212" y="2014"/>
                  </a:cubicBezTo>
                  <a:cubicBezTo>
                    <a:pt x="6091" y="2014"/>
                    <a:pt x="5993" y="2054"/>
                    <a:pt x="5920" y="2136"/>
                  </a:cubicBezTo>
                  <a:cubicBezTo>
                    <a:pt x="5839" y="2217"/>
                    <a:pt x="5807" y="2331"/>
                    <a:pt x="5807" y="2477"/>
                  </a:cubicBezTo>
                  <a:cubicBezTo>
                    <a:pt x="5807" y="2615"/>
                    <a:pt x="5839" y="2720"/>
                    <a:pt x="5912" y="2802"/>
                  </a:cubicBezTo>
                  <a:cubicBezTo>
                    <a:pt x="5985" y="2875"/>
                    <a:pt x="6082" y="2915"/>
                    <a:pt x="6196" y="2915"/>
                  </a:cubicBezTo>
                  <a:cubicBezTo>
                    <a:pt x="6302" y="2915"/>
                    <a:pt x="6400" y="2883"/>
                    <a:pt x="6488" y="2818"/>
                  </a:cubicBezTo>
                  <a:cubicBezTo>
                    <a:pt x="6488" y="2996"/>
                    <a:pt x="6488" y="2996"/>
                    <a:pt x="6488" y="2996"/>
                  </a:cubicBezTo>
                  <a:cubicBezTo>
                    <a:pt x="6400" y="3053"/>
                    <a:pt x="6293" y="3078"/>
                    <a:pt x="6164" y="3078"/>
                  </a:cubicBezTo>
                  <a:cubicBezTo>
                    <a:pt x="6001" y="3078"/>
                    <a:pt x="5864" y="3021"/>
                    <a:pt x="5758" y="2907"/>
                  </a:cubicBezTo>
                  <a:cubicBezTo>
                    <a:pt x="5661" y="2802"/>
                    <a:pt x="5612" y="2663"/>
                    <a:pt x="5612" y="2493"/>
                  </a:cubicBezTo>
                  <a:cubicBezTo>
                    <a:pt x="5612" y="2298"/>
                    <a:pt x="5669" y="2144"/>
                    <a:pt x="5774" y="2030"/>
                  </a:cubicBezTo>
                  <a:cubicBezTo>
                    <a:pt x="5888" y="1908"/>
                    <a:pt x="6034" y="1851"/>
                    <a:pt x="6220" y="1851"/>
                  </a:cubicBezTo>
                  <a:close/>
                  <a:moveTo>
                    <a:pt x="7668" y="2328"/>
                  </a:moveTo>
                  <a:cubicBezTo>
                    <a:pt x="7668" y="3040"/>
                    <a:pt x="7668" y="3040"/>
                    <a:pt x="7668" y="3040"/>
                  </a:cubicBezTo>
                  <a:cubicBezTo>
                    <a:pt x="7484" y="3040"/>
                    <a:pt x="7484" y="3040"/>
                    <a:pt x="7484" y="3040"/>
                  </a:cubicBezTo>
                  <a:cubicBezTo>
                    <a:pt x="7484" y="2368"/>
                    <a:pt x="7484" y="2369"/>
                    <a:pt x="7484" y="2369"/>
                  </a:cubicBezTo>
                  <a:cubicBezTo>
                    <a:pt x="7484" y="2134"/>
                    <a:pt x="7386" y="2013"/>
                    <a:pt x="7208" y="2013"/>
                  </a:cubicBezTo>
                  <a:cubicBezTo>
                    <a:pt x="7119" y="2013"/>
                    <a:pt x="7046" y="2045"/>
                    <a:pt x="6981" y="2110"/>
                  </a:cubicBezTo>
                  <a:cubicBezTo>
                    <a:pt x="6917" y="2183"/>
                    <a:pt x="6884" y="2272"/>
                    <a:pt x="6884" y="2385"/>
                  </a:cubicBezTo>
                  <a:cubicBezTo>
                    <a:pt x="6884" y="3041"/>
                    <a:pt x="6884" y="3040"/>
                    <a:pt x="6884" y="3040"/>
                  </a:cubicBezTo>
                  <a:cubicBezTo>
                    <a:pt x="6700" y="3040"/>
                    <a:pt x="6700" y="3040"/>
                    <a:pt x="6700" y="3040"/>
                  </a:cubicBezTo>
                  <a:cubicBezTo>
                    <a:pt x="6700" y="1316"/>
                    <a:pt x="6700" y="1316"/>
                    <a:pt x="6700" y="1316"/>
                  </a:cubicBezTo>
                  <a:cubicBezTo>
                    <a:pt x="6884" y="1316"/>
                    <a:pt x="6884" y="1316"/>
                    <a:pt x="6884" y="1316"/>
                  </a:cubicBezTo>
                  <a:cubicBezTo>
                    <a:pt x="6884" y="2068"/>
                    <a:pt x="6884" y="2068"/>
                    <a:pt x="6884" y="2068"/>
                  </a:cubicBezTo>
                  <a:cubicBezTo>
                    <a:pt x="6892" y="2068"/>
                    <a:pt x="6892" y="2068"/>
                    <a:pt x="6892" y="2068"/>
                  </a:cubicBezTo>
                  <a:cubicBezTo>
                    <a:pt x="6981" y="1924"/>
                    <a:pt x="7110" y="1850"/>
                    <a:pt x="7272" y="1850"/>
                  </a:cubicBezTo>
                  <a:cubicBezTo>
                    <a:pt x="7531" y="1850"/>
                    <a:pt x="7668" y="2013"/>
                    <a:pt x="7668" y="2328"/>
                  </a:cubicBezTo>
                  <a:close/>
                  <a:moveTo>
                    <a:pt x="8366" y="1851"/>
                  </a:moveTo>
                  <a:cubicBezTo>
                    <a:pt x="8293" y="1851"/>
                    <a:pt x="8212" y="1860"/>
                    <a:pt x="8130" y="1892"/>
                  </a:cubicBezTo>
                  <a:cubicBezTo>
                    <a:pt x="8057" y="1908"/>
                    <a:pt x="8000" y="1933"/>
                    <a:pt x="7968" y="1965"/>
                  </a:cubicBezTo>
                  <a:cubicBezTo>
                    <a:pt x="7968" y="1965"/>
                    <a:pt x="7968" y="1965"/>
                    <a:pt x="7968" y="2152"/>
                  </a:cubicBezTo>
                  <a:cubicBezTo>
                    <a:pt x="8080" y="2054"/>
                    <a:pt x="8204" y="2014"/>
                    <a:pt x="8350" y="2014"/>
                  </a:cubicBezTo>
                  <a:cubicBezTo>
                    <a:pt x="8504" y="2014"/>
                    <a:pt x="8585" y="2111"/>
                    <a:pt x="8585" y="2306"/>
                  </a:cubicBezTo>
                  <a:cubicBezTo>
                    <a:pt x="8585" y="2306"/>
                    <a:pt x="8585" y="2306"/>
                    <a:pt x="8236" y="2355"/>
                  </a:cubicBezTo>
                  <a:cubicBezTo>
                    <a:pt x="7984" y="2395"/>
                    <a:pt x="7854" y="2517"/>
                    <a:pt x="7854" y="2737"/>
                  </a:cubicBezTo>
                  <a:cubicBezTo>
                    <a:pt x="7854" y="2834"/>
                    <a:pt x="7887" y="2915"/>
                    <a:pt x="7944" y="2980"/>
                  </a:cubicBezTo>
                  <a:cubicBezTo>
                    <a:pt x="8017" y="3045"/>
                    <a:pt x="8106" y="3078"/>
                    <a:pt x="8227" y="3078"/>
                  </a:cubicBezTo>
                  <a:cubicBezTo>
                    <a:pt x="8382" y="3078"/>
                    <a:pt x="8504" y="3004"/>
                    <a:pt x="8584" y="2866"/>
                  </a:cubicBezTo>
                  <a:cubicBezTo>
                    <a:pt x="8584" y="2866"/>
                    <a:pt x="8584" y="2868"/>
                    <a:pt x="8584" y="3044"/>
                  </a:cubicBezTo>
                  <a:cubicBezTo>
                    <a:pt x="8584" y="3044"/>
                    <a:pt x="8584" y="3044"/>
                    <a:pt x="8772" y="3044"/>
                  </a:cubicBezTo>
                  <a:cubicBezTo>
                    <a:pt x="8772" y="2290"/>
                    <a:pt x="8772" y="2290"/>
                    <a:pt x="8772" y="2290"/>
                  </a:cubicBezTo>
                  <a:cubicBezTo>
                    <a:pt x="8772" y="1998"/>
                    <a:pt x="8642" y="1851"/>
                    <a:pt x="8366" y="1851"/>
                  </a:cubicBezTo>
                  <a:close/>
                  <a:moveTo>
                    <a:pt x="8584" y="2574"/>
                  </a:moveTo>
                  <a:cubicBezTo>
                    <a:pt x="8584" y="2672"/>
                    <a:pt x="8560" y="2753"/>
                    <a:pt x="8495" y="2818"/>
                  </a:cubicBezTo>
                  <a:cubicBezTo>
                    <a:pt x="8438" y="2883"/>
                    <a:pt x="8358" y="2915"/>
                    <a:pt x="8268" y="2915"/>
                  </a:cubicBezTo>
                  <a:cubicBezTo>
                    <a:pt x="8195" y="2915"/>
                    <a:pt x="8147" y="2899"/>
                    <a:pt x="8106" y="2866"/>
                  </a:cubicBezTo>
                  <a:cubicBezTo>
                    <a:pt x="8065" y="2826"/>
                    <a:pt x="8041" y="2777"/>
                    <a:pt x="8041" y="2720"/>
                  </a:cubicBezTo>
                  <a:cubicBezTo>
                    <a:pt x="8041" y="2655"/>
                    <a:pt x="8057" y="2607"/>
                    <a:pt x="8090" y="2574"/>
                  </a:cubicBezTo>
                  <a:cubicBezTo>
                    <a:pt x="8130" y="2534"/>
                    <a:pt x="8203" y="2509"/>
                    <a:pt x="8309" y="2501"/>
                  </a:cubicBezTo>
                  <a:cubicBezTo>
                    <a:pt x="8309" y="2501"/>
                    <a:pt x="8308" y="2501"/>
                    <a:pt x="8584" y="2460"/>
                  </a:cubicBezTo>
                  <a:lnTo>
                    <a:pt x="8584" y="2574"/>
                  </a:lnTo>
                  <a:close/>
                  <a:moveTo>
                    <a:pt x="9926" y="1972"/>
                  </a:moveTo>
                  <a:cubicBezTo>
                    <a:pt x="9999" y="2061"/>
                    <a:pt x="10032" y="2175"/>
                    <a:pt x="10032" y="2329"/>
                  </a:cubicBezTo>
                  <a:cubicBezTo>
                    <a:pt x="10032" y="3040"/>
                    <a:pt x="10032" y="3040"/>
                    <a:pt x="10032" y="3040"/>
                  </a:cubicBezTo>
                  <a:cubicBezTo>
                    <a:pt x="9844" y="3040"/>
                    <a:pt x="9844" y="3040"/>
                    <a:pt x="9844" y="3040"/>
                  </a:cubicBezTo>
                  <a:cubicBezTo>
                    <a:pt x="9844" y="2376"/>
                    <a:pt x="9844" y="2377"/>
                    <a:pt x="9844" y="2377"/>
                  </a:cubicBezTo>
                  <a:cubicBezTo>
                    <a:pt x="9844" y="2135"/>
                    <a:pt x="9755" y="2013"/>
                    <a:pt x="9568" y="2013"/>
                  </a:cubicBezTo>
                  <a:cubicBezTo>
                    <a:pt x="9479" y="2013"/>
                    <a:pt x="9398" y="2046"/>
                    <a:pt x="9341" y="2118"/>
                  </a:cubicBezTo>
                  <a:cubicBezTo>
                    <a:pt x="9276" y="2183"/>
                    <a:pt x="9244" y="2272"/>
                    <a:pt x="9244" y="2377"/>
                  </a:cubicBezTo>
                  <a:cubicBezTo>
                    <a:pt x="9244" y="3041"/>
                    <a:pt x="9244" y="3040"/>
                    <a:pt x="9244" y="3040"/>
                  </a:cubicBezTo>
                  <a:cubicBezTo>
                    <a:pt x="9056" y="3040"/>
                    <a:pt x="9056" y="3040"/>
                    <a:pt x="9056" y="3040"/>
                  </a:cubicBezTo>
                  <a:cubicBezTo>
                    <a:pt x="9056" y="1876"/>
                    <a:pt x="9056" y="1876"/>
                    <a:pt x="9056" y="1876"/>
                  </a:cubicBezTo>
                  <a:cubicBezTo>
                    <a:pt x="9244" y="1876"/>
                    <a:pt x="9244" y="1876"/>
                    <a:pt x="9244" y="1876"/>
                  </a:cubicBezTo>
                  <a:cubicBezTo>
                    <a:pt x="9244" y="2068"/>
                    <a:pt x="9244" y="2068"/>
                    <a:pt x="9244" y="2068"/>
                  </a:cubicBezTo>
                  <a:cubicBezTo>
                    <a:pt x="9252" y="2068"/>
                    <a:pt x="9251" y="2068"/>
                    <a:pt x="9251" y="2068"/>
                  </a:cubicBezTo>
                  <a:cubicBezTo>
                    <a:pt x="9340" y="1924"/>
                    <a:pt x="9462" y="1851"/>
                    <a:pt x="9633" y="1851"/>
                  </a:cubicBezTo>
                  <a:cubicBezTo>
                    <a:pt x="9763" y="1851"/>
                    <a:pt x="9861" y="1891"/>
                    <a:pt x="9926" y="1972"/>
                  </a:cubicBezTo>
                  <a:close/>
                  <a:moveTo>
                    <a:pt x="11108" y="2038"/>
                  </a:moveTo>
                  <a:cubicBezTo>
                    <a:pt x="11028" y="1916"/>
                    <a:pt x="10913" y="1851"/>
                    <a:pt x="10759" y="1851"/>
                  </a:cubicBezTo>
                  <a:cubicBezTo>
                    <a:pt x="10589" y="1851"/>
                    <a:pt x="10460" y="1908"/>
                    <a:pt x="10362" y="2030"/>
                  </a:cubicBezTo>
                  <a:cubicBezTo>
                    <a:pt x="10265" y="2143"/>
                    <a:pt x="10224" y="2305"/>
                    <a:pt x="10224" y="2499"/>
                  </a:cubicBezTo>
                  <a:cubicBezTo>
                    <a:pt x="10224" y="2677"/>
                    <a:pt x="10265" y="2815"/>
                    <a:pt x="10354" y="2920"/>
                  </a:cubicBezTo>
                  <a:cubicBezTo>
                    <a:pt x="10443" y="3025"/>
                    <a:pt x="10565" y="3074"/>
                    <a:pt x="10703" y="3074"/>
                  </a:cubicBezTo>
                  <a:cubicBezTo>
                    <a:pt x="10881" y="3074"/>
                    <a:pt x="11020" y="3001"/>
                    <a:pt x="11108" y="2847"/>
                  </a:cubicBezTo>
                  <a:cubicBezTo>
                    <a:pt x="11108" y="2847"/>
                    <a:pt x="11108" y="2847"/>
                    <a:pt x="11108" y="2977"/>
                  </a:cubicBezTo>
                  <a:cubicBezTo>
                    <a:pt x="11108" y="3284"/>
                    <a:pt x="10969" y="3438"/>
                    <a:pt x="10678" y="3438"/>
                  </a:cubicBezTo>
                  <a:cubicBezTo>
                    <a:pt x="10556" y="3438"/>
                    <a:pt x="10436" y="3398"/>
                    <a:pt x="10304" y="3325"/>
                  </a:cubicBezTo>
                  <a:cubicBezTo>
                    <a:pt x="10304" y="3325"/>
                    <a:pt x="10304" y="3325"/>
                    <a:pt x="10304" y="3511"/>
                  </a:cubicBezTo>
                  <a:cubicBezTo>
                    <a:pt x="10412" y="3568"/>
                    <a:pt x="10541" y="3592"/>
                    <a:pt x="10678" y="3592"/>
                  </a:cubicBezTo>
                  <a:cubicBezTo>
                    <a:pt x="11092" y="3592"/>
                    <a:pt x="11296" y="3381"/>
                    <a:pt x="11296" y="2952"/>
                  </a:cubicBezTo>
                  <a:cubicBezTo>
                    <a:pt x="11296" y="1876"/>
                    <a:pt x="11296" y="1876"/>
                    <a:pt x="11296" y="1876"/>
                  </a:cubicBezTo>
                  <a:cubicBezTo>
                    <a:pt x="11296" y="1876"/>
                    <a:pt x="11296" y="1876"/>
                    <a:pt x="11108" y="1876"/>
                  </a:cubicBezTo>
                  <a:cubicBezTo>
                    <a:pt x="11108" y="1876"/>
                    <a:pt x="11108" y="1876"/>
                    <a:pt x="11108" y="2038"/>
                  </a:cubicBezTo>
                  <a:close/>
                  <a:moveTo>
                    <a:pt x="11108" y="2515"/>
                  </a:moveTo>
                  <a:cubicBezTo>
                    <a:pt x="11108" y="2637"/>
                    <a:pt x="11076" y="2726"/>
                    <a:pt x="11011" y="2807"/>
                  </a:cubicBezTo>
                  <a:cubicBezTo>
                    <a:pt x="10946" y="2880"/>
                    <a:pt x="10865" y="2912"/>
                    <a:pt x="10759" y="2912"/>
                  </a:cubicBezTo>
                  <a:cubicBezTo>
                    <a:pt x="10654" y="2912"/>
                    <a:pt x="10573" y="2871"/>
                    <a:pt x="10508" y="2799"/>
                  </a:cubicBezTo>
                  <a:cubicBezTo>
                    <a:pt x="10443" y="2718"/>
                    <a:pt x="10411" y="2620"/>
                    <a:pt x="10411" y="2491"/>
                  </a:cubicBezTo>
                  <a:cubicBezTo>
                    <a:pt x="10411" y="2337"/>
                    <a:pt x="10443" y="2216"/>
                    <a:pt x="10516" y="2135"/>
                  </a:cubicBezTo>
                  <a:cubicBezTo>
                    <a:pt x="10581" y="2054"/>
                    <a:pt x="10670" y="2013"/>
                    <a:pt x="10784" y="2013"/>
                  </a:cubicBezTo>
                  <a:cubicBezTo>
                    <a:pt x="10881" y="2013"/>
                    <a:pt x="10954" y="2046"/>
                    <a:pt x="11019" y="2110"/>
                  </a:cubicBezTo>
                  <a:cubicBezTo>
                    <a:pt x="11084" y="2175"/>
                    <a:pt x="11108" y="2256"/>
                    <a:pt x="11108" y="2345"/>
                  </a:cubicBezTo>
                  <a:cubicBezTo>
                    <a:pt x="11108" y="2345"/>
                    <a:pt x="11108" y="2345"/>
                    <a:pt x="11108" y="2515"/>
                  </a:cubicBezTo>
                  <a:close/>
                  <a:moveTo>
                    <a:pt x="12536" y="2412"/>
                  </a:moveTo>
                  <a:cubicBezTo>
                    <a:pt x="12536" y="2241"/>
                    <a:pt x="12496" y="2111"/>
                    <a:pt x="12414" y="2006"/>
                  </a:cubicBezTo>
                  <a:cubicBezTo>
                    <a:pt x="12333" y="1900"/>
                    <a:pt x="12211" y="1851"/>
                    <a:pt x="12057" y="1851"/>
                  </a:cubicBezTo>
                  <a:cubicBezTo>
                    <a:pt x="11911" y="1851"/>
                    <a:pt x="11781" y="1908"/>
                    <a:pt x="11683" y="2014"/>
                  </a:cubicBezTo>
                  <a:cubicBezTo>
                    <a:pt x="11569" y="2128"/>
                    <a:pt x="11512" y="2282"/>
                    <a:pt x="11512" y="2469"/>
                  </a:cubicBezTo>
                  <a:cubicBezTo>
                    <a:pt x="11512" y="2663"/>
                    <a:pt x="11569" y="2818"/>
                    <a:pt x="11667" y="2923"/>
                  </a:cubicBezTo>
                  <a:cubicBezTo>
                    <a:pt x="11764" y="3029"/>
                    <a:pt x="11887" y="3078"/>
                    <a:pt x="12049" y="3078"/>
                  </a:cubicBezTo>
                  <a:cubicBezTo>
                    <a:pt x="12220" y="3078"/>
                    <a:pt x="12348" y="3037"/>
                    <a:pt x="12456" y="2964"/>
                  </a:cubicBezTo>
                  <a:cubicBezTo>
                    <a:pt x="12456" y="2964"/>
                    <a:pt x="12456" y="2964"/>
                    <a:pt x="12456" y="2793"/>
                  </a:cubicBezTo>
                  <a:cubicBezTo>
                    <a:pt x="12340" y="2875"/>
                    <a:pt x="12228" y="2915"/>
                    <a:pt x="12090" y="2915"/>
                  </a:cubicBezTo>
                  <a:cubicBezTo>
                    <a:pt x="11976" y="2915"/>
                    <a:pt x="11886" y="2882"/>
                    <a:pt x="11813" y="2809"/>
                  </a:cubicBezTo>
                  <a:cubicBezTo>
                    <a:pt x="11748" y="2744"/>
                    <a:pt x="11716" y="2640"/>
                    <a:pt x="11707" y="2508"/>
                  </a:cubicBezTo>
                  <a:cubicBezTo>
                    <a:pt x="11707" y="2508"/>
                    <a:pt x="11708" y="2508"/>
                    <a:pt x="12536" y="2508"/>
                  </a:cubicBezTo>
                  <a:lnTo>
                    <a:pt x="12536" y="2412"/>
                  </a:lnTo>
                  <a:close/>
                  <a:moveTo>
                    <a:pt x="11716" y="2356"/>
                  </a:moveTo>
                  <a:cubicBezTo>
                    <a:pt x="11724" y="2248"/>
                    <a:pt x="11764" y="2169"/>
                    <a:pt x="11829" y="2104"/>
                  </a:cubicBezTo>
                  <a:cubicBezTo>
                    <a:pt x="11886" y="2039"/>
                    <a:pt x="11968" y="2014"/>
                    <a:pt x="12049" y="2014"/>
                  </a:cubicBezTo>
                  <a:cubicBezTo>
                    <a:pt x="12147" y="2014"/>
                    <a:pt x="12220" y="2039"/>
                    <a:pt x="12269" y="2104"/>
                  </a:cubicBezTo>
                  <a:cubicBezTo>
                    <a:pt x="12317" y="2161"/>
                    <a:pt x="12342" y="2248"/>
                    <a:pt x="12342" y="2356"/>
                  </a:cubicBezTo>
                  <a:lnTo>
                    <a:pt x="11716" y="235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FFFFFF"/>
                </a:solidFill>
                <a:latin typeface="Impact" pitchFamily="34" charset="0"/>
                <a:ea typeface="微软雅黑" pitchFamily="34" charset="-122"/>
                <a:sym typeface="Impact" pitchFamily="34" charset="0"/>
              </a:endParaRPr>
            </a:p>
          </p:txBody>
        </p:sp>
        <p:sp>
          <p:nvSpPr>
            <p:cNvPr id="25" name="SharePoint"/>
            <p:cNvSpPr>
              <a:spLocks noChangeAspect="1" noEditPoints="1" noChangeArrowheads="1"/>
            </p:cNvSpPr>
            <p:nvPr/>
          </p:nvSpPr>
          <p:spPr bwMode="auto">
            <a:xfrm>
              <a:off x="201170" y="1245315"/>
              <a:ext cx="1470214" cy="365760"/>
            </a:xfrm>
            <a:custGeom>
              <a:avLst/>
              <a:gdLst>
                <a:gd name="T0" fmla="*/ 35 w 12150"/>
                <a:gd name="T1" fmla="*/ 2387 h 3023"/>
                <a:gd name="T2" fmla="*/ 1622 w 12150"/>
                <a:gd name="T3" fmla="*/ 561 h 3023"/>
                <a:gd name="T4" fmla="*/ 604 w 12150"/>
                <a:gd name="T5" fmla="*/ 1905 h 3023"/>
                <a:gd name="T6" fmla="*/ 1251 w 12150"/>
                <a:gd name="T7" fmla="*/ 568 h 3023"/>
                <a:gd name="T8" fmla="*/ 1111 w 12150"/>
                <a:gd name="T9" fmla="*/ 1423 h 3023"/>
                <a:gd name="T10" fmla="*/ 687 w 12150"/>
                <a:gd name="T11" fmla="*/ 2261 h 3023"/>
                <a:gd name="T12" fmla="*/ 1647 w 12150"/>
                <a:gd name="T13" fmla="*/ 1786 h 3023"/>
                <a:gd name="T14" fmla="*/ 1216 w 12150"/>
                <a:gd name="T15" fmla="*/ 1262 h 3023"/>
                <a:gd name="T16" fmla="*/ 1223 w 12150"/>
                <a:gd name="T17" fmla="*/ 285 h 3023"/>
                <a:gd name="T18" fmla="*/ 654 w 12150"/>
                <a:gd name="T19" fmla="*/ 271 h 3023"/>
                <a:gd name="T20" fmla="*/ 1216 w 12150"/>
                <a:gd name="T21" fmla="*/ 561 h 3023"/>
                <a:gd name="T22" fmla="*/ 795 w 12150"/>
                <a:gd name="T23" fmla="*/ 1613 h 3023"/>
                <a:gd name="T24" fmla="*/ 575 w 12150"/>
                <a:gd name="T25" fmla="*/ 2289 h 3023"/>
                <a:gd name="T26" fmla="*/ 364 w 12150"/>
                <a:gd name="T27" fmla="*/ 2730 h 3023"/>
                <a:gd name="T28" fmla="*/ 995 w 12150"/>
                <a:gd name="T29" fmla="*/ 2569 h 3023"/>
                <a:gd name="T30" fmla="*/ 1619 w 12150"/>
                <a:gd name="T31" fmla="*/ 2226 h 3023"/>
                <a:gd name="T32" fmla="*/ 1265 w 12150"/>
                <a:gd name="T33" fmla="*/ 1549 h 3023"/>
                <a:gd name="T34" fmla="*/ 2738 w 12150"/>
                <a:gd name="T35" fmla="*/ 1185 h 3023"/>
                <a:gd name="T36" fmla="*/ 3232 w 12150"/>
                <a:gd name="T37" fmla="*/ 2465 h 3023"/>
                <a:gd name="T38" fmla="*/ 3795 w 12150"/>
                <a:gd name="T39" fmla="*/ 1423 h 3023"/>
                <a:gd name="T40" fmla="*/ 4727 w 12150"/>
                <a:gd name="T41" fmla="*/ 2046 h 3023"/>
                <a:gd name="T42" fmla="*/ 4552 w 12150"/>
                <a:gd name="T43" fmla="*/ 1589 h 3023"/>
                <a:gd name="T44" fmla="*/ 5133 w 12150"/>
                <a:gd name="T45" fmla="*/ 2563 h 3023"/>
                <a:gd name="T46" fmla="*/ 5267 w 12150"/>
                <a:gd name="T47" fmla="*/ 2465 h 3023"/>
                <a:gd name="T48" fmla="*/ 6329 w 12150"/>
                <a:gd name="T49" fmla="*/ 1836 h 3023"/>
                <a:gd name="T50" fmla="*/ 7126 w 12150"/>
                <a:gd name="T51" fmla="*/ 1591 h 3023"/>
                <a:gd name="T52" fmla="*/ 7539 w 12150"/>
                <a:gd name="T53" fmla="*/ 2159 h 3023"/>
                <a:gd name="T54" fmla="*/ 8481 w 12150"/>
                <a:gd name="T55" fmla="*/ 1323 h 3023"/>
                <a:gd name="T56" fmla="*/ 8340 w 12150"/>
                <a:gd name="T57" fmla="*/ 1862 h 3023"/>
                <a:gd name="T58" fmla="*/ 8844 w 12150"/>
                <a:gd name="T59" fmla="*/ 2500 h 3023"/>
                <a:gd name="T60" fmla="*/ 8970 w 12150"/>
                <a:gd name="T61" fmla="*/ 1829 h 3023"/>
                <a:gd name="T62" fmla="*/ 10050 w 12150"/>
                <a:gd name="T63" fmla="*/ 1175 h 3023"/>
                <a:gd name="T64" fmla="*/ 11163 w 12150"/>
                <a:gd name="T65" fmla="*/ 2005 h 3023"/>
                <a:gd name="T66" fmla="*/ 10487 w 12150"/>
                <a:gd name="T67" fmla="*/ 1619 h 3023"/>
                <a:gd name="T68" fmla="*/ 11657 w 12150"/>
                <a:gd name="T69" fmla="*/ 2465 h 3023"/>
                <a:gd name="T70" fmla="*/ 11459 w 12150"/>
                <a:gd name="T71" fmla="*/ 1367 h 3023"/>
                <a:gd name="T72" fmla="*/ 12150 w 12150"/>
                <a:gd name="T73" fmla="*/ 1686 h 3023"/>
                <a:gd name="T74" fmla="*/ 12107 w 12150"/>
                <a:gd name="T75" fmla="*/ 1750 h 3023"/>
                <a:gd name="T76" fmla="*/ 12037 w 12150"/>
                <a:gd name="T77" fmla="*/ 1695 h 3023"/>
                <a:gd name="T78" fmla="*/ 12065 w 12150"/>
                <a:gd name="T79" fmla="*/ 1637 h 3023"/>
                <a:gd name="T80" fmla="*/ 3568 w 12150"/>
                <a:gd name="T81" fmla="*/ 535 h 3023"/>
                <a:gd name="T82" fmla="*/ 3183 w 12150"/>
                <a:gd name="T83" fmla="*/ 607 h 3023"/>
                <a:gd name="T84" fmla="*/ 3801 w 12150"/>
                <a:gd name="T85" fmla="*/ 519 h 3023"/>
                <a:gd name="T86" fmla="*/ 3974 w 12150"/>
                <a:gd name="T87" fmla="*/ 729 h 3023"/>
                <a:gd name="T88" fmla="*/ 4191 w 12150"/>
                <a:gd name="T89" fmla="*/ 1028 h 3023"/>
                <a:gd name="T90" fmla="*/ 4479 w 12150"/>
                <a:gd name="T91" fmla="*/ 679 h 3023"/>
                <a:gd name="T92" fmla="*/ 4818 w 12150"/>
                <a:gd name="T93" fmla="*/ 729 h 3023"/>
                <a:gd name="T94" fmla="*/ 4684 w 12150"/>
                <a:gd name="T95" fmla="*/ 1007 h 3023"/>
                <a:gd name="T96" fmla="*/ 5076 w 12150"/>
                <a:gd name="T97" fmla="*/ 923 h 3023"/>
                <a:gd name="T98" fmla="*/ 4985 w 12150"/>
                <a:gd name="T99" fmla="*/ 777 h 3023"/>
                <a:gd name="T100" fmla="*/ 5394 w 12150"/>
                <a:gd name="T101" fmla="*/ 673 h 3023"/>
                <a:gd name="T102" fmla="*/ 5387 w 12150"/>
                <a:gd name="T103" fmla="*/ 1007 h 3023"/>
                <a:gd name="T104" fmla="*/ 5776 w 12150"/>
                <a:gd name="T105" fmla="*/ 503 h 3023"/>
                <a:gd name="T106" fmla="*/ 5663 w 12150"/>
                <a:gd name="T107" fmla="*/ 1051 h 3023"/>
                <a:gd name="T108" fmla="*/ 6051 w 12150"/>
                <a:gd name="T109" fmla="*/ 1041 h 3023"/>
                <a:gd name="T110" fmla="*/ 6179 w 12150"/>
                <a:gd name="T111" fmla="*/ 715 h 3023"/>
                <a:gd name="T112" fmla="*/ 6200 w 12150"/>
                <a:gd name="T113" fmla="*/ 643 h 3023"/>
                <a:gd name="T114" fmla="*/ 6179 w 12150"/>
                <a:gd name="T115" fmla="*/ 699 h 3023"/>
                <a:gd name="T116" fmla="*/ 6200 w 12150"/>
                <a:gd name="T117" fmla="*/ 810 h 3023"/>
                <a:gd name="T118" fmla="*/ 1523 w 12150"/>
                <a:gd name="T119" fmla="*/ 2887 h 3023"/>
                <a:gd name="T120" fmla="*/ 1775 w 12150"/>
                <a:gd name="T121" fmla="*/ 2887 h 3023"/>
                <a:gd name="T122" fmla="*/ 1651 w 12150"/>
                <a:gd name="T123" fmla="*/ 3023 h 302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150"/>
                <a:gd name="T187" fmla="*/ 0 h 3023"/>
                <a:gd name="T188" fmla="*/ 12150 w 12150"/>
                <a:gd name="T189" fmla="*/ 3023 h 302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150" h="3023">
                  <a:moveTo>
                    <a:pt x="1622" y="561"/>
                  </a:moveTo>
                  <a:cubicBezTo>
                    <a:pt x="1559" y="550"/>
                    <a:pt x="1491" y="540"/>
                    <a:pt x="1412" y="528"/>
                  </a:cubicBezTo>
                  <a:cubicBezTo>
                    <a:pt x="1296" y="332"/>
                    <a:pt x="1208" y="149"/>
                    <a:pt x="1174" y="0"/>
                  </a:cubicBezTo>
                  <a:cubicBezTo>
                    <a:pt x="1083" y="21"/>
                    <a:pt x="604" y="188"/>
                    <a:pt x="520" y="306"/>
                  </a:cubicBezTo>
                  <a:cubicBezTo>
                    <a:pt x="515" y="313"/>
                    <a:pt x="513" y="319"/>
                    <a:pt x="513" y="325"/>
                  </a:cubicBezTo>
                  <a:cubicBezTo>
                    <a:pt x="506" y="347"/>
                    <a:pt x="517" y="367"/>
                    <a:pt x="528" y="378"/>
                  </a:cubicBezTo>
                  <a:cubicBezTo>
                    <a:pt x="704" y="575"/>
                    <a:pt x="949" y="687"/>
                    <a:pt x="949" y="1087"/>
                  </a:cubicBezTo>
                  <a:cubicBezTo>
                    <a:pt x="949" y="1449"/>
                    <a:pt x="623" y="1791"/>
                    <a:pt x="296" y="2064"/>
                  </a:cubicBezTo>
                  <a:cubicBezTo>
                    <a:pt x="231" y="2107"/>
                    <a:pt x="231" y="2107"/>
                    <a:pt x="231" y="2107"/>
                  </a:cubicBezTo>
                  <a:cubicBezTo>
                    <a:pt x="147" y="2177"/>
                    <a:pt x="56" y="2289"/>
                    <a:pt x="35" y="2387"/>
                  </a:cubicBezTo>
                  <a:cubicBezTo>
                    <a:pt x="0" y="2534"/>
                    <a:pt x="112" y="2653"/>
                    <a:pt x="231" y="2737"/>
                  </a:cubicBezTo>
                  <a:cubicBezTo>
                    <a:pt x="364" y="2827"/>
                    <a:pt x="498" y="2876"/>
                    <a:pt x="659" y="2925"/>
                  </a:cubicBezTo>
                  <a:cubicBezTo>
                    <a:pt x="834" y="2974"/>
                    <a:pt x="1185" y="3016"/>
                    <a:pt x="1360" y="3023"/>
                  </a:cubicBezTo>
                  <a:cubicBezTo>
                    <a:pt x="1374" y="3023"/>
                    <a:pt x="1395" y="3016"/>
                    <a:pt x="1395" y="3016"/>
                  </a:cubicBezTo>
                  <a:cubicBezTo>
                    <a:pt x="1402" y="3002"/>
                    <a:pt x="1402" y="3002"/>
                    <a:pt x="1402" y="3002"/>
                  </a:cubicBezTo>
                  <a:cubicBezTo>
                    <a:pt x="1416" y="2974"/>
                    <a:pt x="1626" y="2590"/>
                    <a:pt x="1682" y="2261"/>
                  </a:cubicBezTo>
                  <a:cubicBezTo>
                    <a:pt x="1716" y="2046"/>
                    <a:pt x="1743" y="1759"/>
                    <a:pt x="1695" y="1482"/>
                  </a:cubicBezTo>
                  <a:cubicBezTo>
                    <a:pt x="2071" y="1370"/>
                    <a:pt x="2509" y="1262"/>
                    <a:pt x="2801" y="1220"/>
                  </a:cubicBezTo>
                  <a:cubicBezTo>
                    <a:pt x="2794" y="1199"/>
                    <a:pt x="2794" y="1199"/>
                    <a:pt x="2794" y="1199"/>
                  </a:cubicBezTo>
                  <a:cubicBezTo>
                    <a:pt x="2625" y="939"/>
                    <a:pt x="2373" y="701"/>
                    <a:pt x="1622" y="561"/>
                  </a:cubicBezTo>
                  <a:close/>
                  <a:moveTo>
                    <a:pt x="2141" y="778"/>
                  </a:moveTo>
                  <a:cubicBezTo>
                    <a:pt x="2191" y="799"/>
                    <a:pt x="2233" y="813"/>
                    <a:pt x="2275" y="834"/>
                  </a:cubicBezTo>
                  <a:cubicBezTo>
                    <a:pt x="2064" y="883"/>
                    <a:pt x="1868" y="946"/>
                    <a:pt x="1700" y="1016"/>
                  </a:cubicBezTo>
                  <a:cubicBezTo>
                    <a:pt x="1763" y="883"/>
                    <a:pt x="1791" y="771"/>
                    <a:pt x="1798" y="673"/>
                  </a:cubicBezTo>
                  <a:cubicBezTo>
                    <a:pt x="1917" y="701"/>
                    <a:pt x="2029" y="736"/>
                    <a:pt x="2141" y="778"/>
                  </a:cubicBezTo>
                  <a:close/>
                  <a:moveTo>
                    <a:pt x="1622" y="1023"/>
                  </a:moveTo>
                  <a:cubicBezTo>
                    <a:pt x="1545" y="974"/>
                    <a:pt x="1461" y="939"/>
                    <a:pt x="1384" y="904"/>
                  </a:cubicBezTo>
                  <a:cubicBezTo>
                    <a:pt x="1489" y="827"/>
                    <a:pt x="1622" y="743"/>
                    <a:pt x="1770" y="666"/>
                  </a:cubicBezTo>
                  <a:cubicBezTo>
                    <a:pt x="1763" y="750"/>
                    <a:pt x="1714" y="869"/>
                    <a:pt x="1622" y="1023"/>
                  </a:cubicBezTo>
                  <a:close/>
                  <a:moveTo>
                    <a:pt x="604" y="1905"/>
                  </a:moveTo>
                  <a:cubicBezTo>
                    <a:pt x="697" y="1858"/>
                    <a:pt x="783" y="1817"/>
                    <a:pt x="868" y="1780"/>
                  </a:cubicBezTo>
                  <a:cubicBezTo>
                    <a:pt x="797" y="1943"/>
                    <a:pt x="691" y="2106"/>
                    <a:pt x="645" y="2177"/>
                  </a:cubicBezTo>
                  <a:cubicBezTo>
                    <a:pt x="645" y="2184"/>
                    <a:pt x="638" y="2184"/>
                    <a:pt x="638" y="2191"/>
                  </a:cubicBezTo>
                  <a:cubicBezTo>
                    <a:pt x="592" y="2106"/>
                    <a:pt x="577" y="2009"/>
                    <a:pt x="604" y="1905"/>
                  </a:cubicBezTo>
                  <a:close/>
                  <a:moveTo>
                    <a:pt x="977" y="862"/>
                  </a:moveTo>
                  <a:cubicBezTo>
                    <a:pt x="1047" y="876"/>
                    <a:pt x="1139" y="904"/>
                    <a:pt x="1237" y="939"/>
                  </a:cubicBezTo>
                  <a:cubicBezTo>
                    <a:pt x="1160" y="1002"/>
                    <a:pt x="1082" y="1073"/>
                    <a:pt x="984" y="1171"/>
                  </a:cubicBezTo>
                  <a:cubicBezTo>
                    <a:pt x="998" y="1059"/>
                    <a:pt x="991" y="953"/>
                    <a:pt x="977" y="862"/>
                  </a:cubicBezTo>
                  <a:close/>
                  <a:moveTo>
                    <a:pt x="998" y="785"/>
                  </a:moveTo>
                  <a:cubicBezTo>
                    <a:pt x="1054" y="715"/>
                    <a:pt x="1146" y="645"/>
                    <a:pt x="1251" y="568"/>
                  </a:cubicBezTo>
                  <a:cubicBezTo>
                    <a:pt x="1286" y="659"/>
                    <a:pt x="1293" y="764"/>
                    <a:pt x="1286" y="869"/>
                  </a:cubicBezTo>
                  <a:cubicBezTo>
                    <a:pt x="1188" y="834"/>
                    <a:pt x="1089" y="813"/>
                    <a:pt x="998" y="785"/>
                  </a:cubicBezTo>
                  <a:close/>
                  <a:moveTo>
                    <a:pt x="1265" y="988"/>
                  </a:moveTo>
                  <a:cubicBezTo>
                    <a:pt x="1244" y="1101"/>
                    <a:pt x="1195" y="1213"/>
                    <a:pt x="1125" y="1318"/>
                  </a:cubicBezTo>
                  <a:cubicBezTo>
                    <a:pt x="1082" y="1269"/>
                    <a:pt x="1033" y="1234"/>
                    <a:pt x="998" y="1220"/>
                  </a:cubicBezTo>
                  <a:cubicBezTo>
                    <a:pt x="1047" y="1171"/>
                    <a:pt x="1139" y="1087"/>
                    <a:pt x="1265" y="988"/>
                  </a:cubicBezTo>
                  <a:close/>
                  <a:moveTo>
                    <a:pt x="1111" y="1423"/>
                  </a:moveTo>
                  <a:cubicBezTo>
                    <a:pt x="1160" y="1472"/>
                    <a:pt x="1174" y="1535"/>
                    <a:pt x="1181" y="1585"/>
                  </a:cubicBezTo>
                  <a:cubicBezTo>
                    <a:pt x="998" y="1655"/>
                    <a:pt x="858" y="1711"/>
                    <a:pt x="718" y="1781"/>
                  </a:cubicBezTo>
                  <a:cubicBezTo>
                    <a:pt x="886" y="1669"/>
                    <a:pt x="1019" y="1542"/>
                    <a:pt x="1111" y="1423"/>
                  </a:cubicBezTo>
                  <a:close/>
                  <a:moveTo>
                    <a:pt x="876" y="2135"/>
                  </a:moveTo>
                  <a:cubicBezTo>
                    <a:pt x="834" y="2149"/>
                    <a:pt x="785" y="2170"/>
                    <a:pt x="729" y="2184"/>
                  </a:cubicBezTo>
                  <a:cubicBezTo>
                    <a:pt x="775" y="2113"/>
                    <a:pt x="887" y="1897"/>
                    <a:pt x="942" y="1749"/>
                  </a:cubicBezTo>
                  <a:cubicBezTo>
                    <a:pt x="948" y="1746"/>
                    <a:pt x="953" y="1744"/>
                    <a:pt x="959" y="1741"/>
                  </a:cubicBezTo>
                  <a:cubicBezTo>
                    <a:pt x="1005" y="1873"/>
                    <a:pt x="1104" y="1977"/>
                    <a:pt x="1171" y="2030"/>
                  </a:cubicBezTo>
                  <a:cubicBezTo>
                    <a:pt x="1087" y="2065"/>
                    <a:pt x="988" y="2100"/>
                    <a:pt x="876" y="2135"/>
                  </a:cubicBezTo>
                  <a:close/>
                  <a:moveTo>
                    <a:pt x="1164" y="2093"/>
                  </a:moveTo>
                  <a:cubicBezTo>
                    <a:pt x="1108" y="2233"/>
                    <a:pt x="1037" y="2373"/>
                    <a:pt x="960" y="2492"/>
                  </a:cubicBezTo>
                  <a:cubicBezTo>
                    <a:pt x="925" y="2471"/>
                    <a:pt x="890" y="2450"/>
                    <a:pt x="862" y="2429"/>
                  </a:cubicBezTo>
                  <a:cubicBezTo>
                    <a:pt x="792" y="2380"/>
                    <a:pt x="729" y="2324"/>
                    <a:pt x="687" y="2261"/>
                  </a:cubicBezTo>
                  <a:cubicBezTo>
                    <a:pt x="764" y="2240"/>
                    <a:pt x="848" y="2212"/>
                    <a:pt x="932" y="2184"/>
                  </a:cubicBezTo>
                  <a:cubicBezTo>
                    <a:pt x="1009" y="2156"/>
                    <a:pt x="1087" y="2128"/>
                    <a:pt x="1164" y="2093"/>
                  </a:cubicBezTo>
                  <a:close/>
                  <a:moveTo>
                    <a:pt x="1004" y="1723"/>
                  </a:moveTo>
                  <a:cubicBezTo>
                    <a:pt x="1066" y="1698"/>
                    <a:pt x="1129" y="1673"/>
                    <a:pt x="1195" y="1648"/>
                  </a:cubicBezTo>
                  <a:cubicBezTo>
                    <a:pt x="1214" y="1640"/>
                    <a:pt x="1235" y="1632"/>
                    <a:pt x="1257" y="1624"/>
                  </a:cubicBezTo>
                  <a:cubicBezTo>
                    <a:pt x="1265" y="1742"/>
                    <a:pt x="1238" y="1865"/>
                    <a:pt x="1199" y="1989"/>
                  </a:cubicBezTo>
                  <a:cubicBezTo>
                    <a:pt x="1116" y="1918"/>
                    <a:pt x="1038" y="1819"/>
                    <a:pt x="1004" y="1723"/>
                  </a:cubicBezTo>
                  <a:close/>
                  <a:moveTo>
                    <a:pt x="1311" y="1605"/>
                  </a:moveTo>
                  <a:cubicBezTo>
                    <a:pt x="1314" y="1604"/>
                    <a:pt x="1317" y="1603"/>
                    <a:pt x="1319" y="1602"/>
                  </a:cubicBezTo>
                  <a:cubicBezTo>
                    <a:pt x="1401" y="1654"/>
                    <a:pt x="1580" y="1759"/>
                    <a:pt x="1647" y="1786"/>
                  </a:cubicBezTo>
                  <a:cubicBezTo>
                    <a:pt x="1556" y="1849"/>
                    <a:pt x="1437" y="1919"/>
                    <a:pt x="1255" y="1995"/>
                  </a:cubicBezTo>
                  <a:cubicBezTo>
                    <a:pt x="1302" y="1826"/>
                    <a:pt x="1317" y="1690"/>
                    <a:pt x="1311" y="1605"/>
                  </a:cubicBezTo>
                  <a:close/>
                  <a:moveTo>
                    <a:pt x="1216" y="1570"/>
                  </a:moveTo>
                  <a:cubicBezTo>
                    <a:pt x="1216" y="1486"/>
                    <a:pt x="1195" y="1416"/>
                    <a:pt x="1160" y="1367"/>
                  </a:cubicBezTo>
                  <a:cubicBezTo>
                    <a:pt x="1272" y="1297"/>
                    <a:pt x="1398" y="1227"/>
                    <a:pt x="1538" y="1157"/>
                  </a:cubicBezTo>
                  <a:cubicBezTo>
                    <a:pt x="1454" y="1283"/>
                    <a:pt x="1349" y="1416"/>
                    <a:pt x="1216" y="1570"/>
                  </a:cubicBezTo>
                  <a:close/>
                  <a:moveTo>
                    <a:pt x="1216" y="1262"/>
                  </a:moveTo>
                  <a:cubicBezTo>
                    <a:pt x="1272" y="1164"/>
                    <a:pt x="1307" y="1066"/>
                    <a:pt x="1328" y="974"/>
                  </a:cubicBezTo>
                  <a:cubicBezTo>
                    <a:pt x="1398" y="1009"/>
                    <a:pt x="1468" y="1044"/>
                    <a:pt x="1545" y="1087"/>
                  </a:cubicBezTo>
                  <a:cubicBezTo>
                    <a:pt x="1426" y="1143"/>
                    <a:pt x="1314" y="1199"/>
                    <a:pt x="1216" y="1262"/>
                  </a:cubicBezTo>
                  <a:close/>
                  <a:moveTo>
                    <a:pt x="1721" y="652"/>
                  </a:moveTo>
                  <a:cubicBezTo>
                    <a:pt x="1587" y="715"/>
                    <a:pt x="1468" y="771"/>
                    <a:pt x="1342" y="862"/>
                  </a:cubicBezTo>
                  <a:cubicBezTo>
                    <a:pt x="1342" y="757"/>
                    <a:pt x="1321" y="652"/>
                    <a:pt x="1286" y="568"/>
                  </a:cubicBezTo>
                  <a:cubicBezTo>
                    <a:pt x="1433" y="596"/>
                    <a:pt x="1573" y="617"/>
                    <a:pt x="1721" y="652"/>
                  </a:cubicBezTo>
                  <a:close/>
                  <a:moveTo>
                    <a:pt x="1339" y="517"/>
                  </a:moveTo>
                  <a:cubicBezTo>
                    <a:pt x="1261" y="505"/>
                    <a:pt x="1173" y="490"/>
                    <a:pt x="1069" y="472"/>
                  </a:cubicBezTo>
                  <a:cubicBezTo>
                    <a:pt x="1139" y="433"/>
                    <a:pt x="1192" y="393"/>
                    <a:pt x="1251" y="347"/>
                  </a:cubicBezTo>
                  <a:cubicBezTo>
                    <a:pt x="1277" y="398"/>
                    <a:pt x="1303" y="454"/>
                    <a:pt x="1339" y="517"/>
                  </a:cubicBezTo>
                  <a:close/>
                  <a:moveTo>
                    <a:pt x="1160" y="21"/>
                  </a:moveTo>
                  <a:cubicBezTo>
                    <a:pt x="1167" y="111"/>
                    <a:pt x="1188" y="195"/>
                    <a:pt x="1223" y="285"/>
                  </a:cubicBezTo>
                  <a:cubicBezTo>
                    <a:pt x="1118" y="257"/>
                    <a:pt x="844" y="222"/>
                    <a:pt x="752" y="208"/>
                  </a:cubicBezTo>
                  <a:cubicBezTo>
                    <a:pt x="914" y="111"/>
                    <a:pt x="1132" y="35"/>
                    <a:pt x="1160" y="21"/>
                  </a:cubicBezTo>
                  <a:close/>
                  <a:moveTo>
                    <a:pt x="724" y="222"/>
                  </a:moveTo>
                  <a:cubicBezTo>
                    <a:pt x="801" y="257"/>
                    <a:pt x="1090" y="313"/>
                    <a:pt x="1237" y="320"/>
                  </a:cubicBezTo>
                  <a:cubicBezTo>
                    <a:pt x="1237" y="327"/>
                    <a:pt x="1244" y="327"/>
                    <a:pt x="1244" y="327"/>
                  </a:cubicBezTo>
                  <a:cubicBezTo>
                    <a:pt x="1190" y="347"/>
                    <a:pt x="1096" y="393"/>
                    <a:pt x="1000" y="459"/>
                  </a:cubicBezTo>
                  <a:cubicBezTo>
                    <a:pt x="987" y="457"/>
                    <a:pt x="974" y="454"/>
                    <a:pt x="960" y="452"/>
                  </a:cubicBezTo>
                  <a:cubicBezTo>
                    <a:pt x="894" y="391"/>
                    <a:pt x="764" y="264"/>
                    <a:pt x="717" y="229"/>
                  </a:cubicBezTo>
                  <a:lnTo>
                    <a:pt x="724" y="222"/>
                  </a:lnTo>
                  <a:close/>
                  <a:moveTo>
                    <a:pt x="654" y="271"/>
                  </a:moveTo>
                  <a:cubicBezTo>
                    <a:pt x="668" y="264"/>
                    <a:pt x="682" y="250"/>
                    <a:pt x="703" y="236"/>
                  </a:cubicBezTo>
                  <a:cubicBezTo>
                    <a:pt x="734" y="278"/>
                    <a:pt x="810" y="374"/>
                    <a:pt x="863" y="437"/>
                  </a:cubicBezTo>
                  <a:cubicBezTo>
                    <a:pt x="776" y="424"/>
                    <a:pt x="662" y="402"/>
                    <a:pt x="589" y="374"/>
                  </a:cubicBezTo>
                  <a:cubicBezTo>
                    <a:pt x="586" y="338"/>
                    <a:pt x="628" y="297"/>
                    <a:pt x="654" y="271"/>
                  </a:cubicBezTo>
                  <a:close/>
                  <a:moveTo>
                    <a:pt x="634" y="427"/>
                  </a:moveTo>
                  <a:cubicBezTo>
                    <a:pt x="683" y="448"/>
                    <a:pt x="753" y="469"/>
                    <a:pt x="823" y="483"/>
                  </a:cubicBezTo>
                  <a:cubicBezTo>
                    <a:pt x="858" y="575"/>
                    <a:pt x="879" y="659"/>
                    <a:pt x="900" y="736"/>
                  </a:cubicBezTo>
                  <a:cubicBezTo>
                    <a:pt x="837" y="617"/>
                    <a:pt x="746" y="511"/>
                    <a:pt x="634" y="427"/>
                  </a:cubicBezTo>
                  <a:close/>
                  <a:moveTo>
                    <a:pt x="858" y="490"/>
                  </a:moveTo>
                  <a:cubicBezTo>
                    <a:pt x="991" y="518"/>
                    <a:pt x="1132" y="547"/>
                    <a:pt x="1216" y="561"/>
                  </a:cubicBezTo>
                  <a:cubicBezTo>
                    <a:pt x="1153" y="589"/>
                    <a:pt x="1019" y="673"/>
                    <a:pt x="956" y="757"/>
                  </a:cubicBezTo>
                  <a:cubicBezTo>
                    <a:pt x="921" y="631"/>
                    <a:pt x="879" y="533"/>
                    <a:pt x="858" y="490"/>
                  </a:cubicBezTo>
                  <a:close/>
                  <a:moveTo>
                    <a:pt x="956" y="1297"/>
                  </a:moveTo>
                  <a:cubicBezTo>
                    <a:pt x="998" y="1318"/>
                    <a:pt x="1033" y="1339"/>
                    <a:pt x="1061" y="1367"/>
                  </a:cubicBezTo>
                  <a:cubicBezTo>
                    <a:pt x="984" y="1423"/>
                    <a:pt x="907" y="1479"/>
                    <a:pt x="851" y="1528"/>
                  </a:cubicBezTo>
                  <a:cubicBezTo>
                    <a:pt x="900" y="1458"/>
                    <a:pt x="935" y="1381"/>
                    <a:pt x="956" y="1297"/>
                  </a:cubicBezTo>
                  <a:close/>
                  <a:moveTo>
                    <a:pt x="795" y="1613"/>
                  </a:moveTo>
                  <a:cubicBezTo>
                    <a:pt x="851" y="1563"/>
                    <a:pt x="935" y="1507"/>
                    <a:pt x="1040" y="1437"/>
                  </a:cubicBezTo>
                  <a:cubicBezTo>
                    <a:pt x="942" y="1563"/>
                    <a:pt x="809" y="1683"/>
                    <a:pt x="641" y="1781"/>
                  </a:cubicBezTo>
                  <a:cubicBezTo>
                    <a:pt x="704" y="1725"/>
                    <a:pt x="753" y="1669"/>
                    <a:pt x="795" y="1613"/>
                  </a:cubicBezTo>
                  <a:close/>
                  <a:moveTo>
                    <a:pt x="111" y="2352"/>
                  </a:moveTo>
                  <a:cubicBezTo>
                    <a:pt x="131" y="2250"/>
                    <a:pt x="231" y="2125"/>
                    <a:pt x="344" y="2045"/>
                  </a:cubicBezTo>
                  <a:cubicBezTo>
                    <a:pt x="407" y="2010"/>
                    <a:pt x="466" y="1977"/>
                    <a:pt x="522" y="1947"/>
                  </a:cubicBezTo>
                  <a:cubicBezTo>
                    <a:pt x="521" y="1951"/>
                    <a:pt x="520" y="1956"/>
                    <a:pt x="519" y="1961"/>
                  </a:cubicBezTo>
                  <a:cubicBezTo>
                    <a:pt x="519" y="1989"/>
                    <a:pt x="512" y="2016"/>
                    <a:pt x="512" y="2044"/>
                  </a:cubicBezTo>
                  <a:cubicBezTo>
                    <a:pt x="512" y="2107"/>
                    <a:pt x="539" y="2170"/>
                    <a:pt x="574" y="2233"/>
                  </a:cubicBezTo>
                  <a:cubicBezTo>
                    <a:pt x="434" y="2275"/>
                    <a:pt x="267" y="2324"/>
                    <a:pt x="111" y="2366"/>
                  </a:cubicBezTo>
                  <a:cubicBezTo>
                    <a:pt x="111" y="2359"/>
                    <a:pt x="111" y="2359"/>
                    <a:pt x="111" y="2352"/>
                  </a:cubicBezTo>
                  <a:close/>
                  <a:moveTo>
                    <a:pt x="112" y="2394"/>
                  </a:moveTo>
                  <a:cubicBezTo>
                    <a:pt x="259" y="2359"/>
                    <a:pt x="421" y="2324"/>
                    <a:pt x="575" y="2289"/>
                  </a:cubicBezTo>
                  <a:cubicBezTo>
                    <a:pt x="456" y="2457"/>
                    <a:pt x="357" y="2583"/>
                    <a:pt x="301" y="2681"/>
                  </a:cubicBezTo>
                  <a:cubicBezTo>
                    <a:pt x="210" y="2611"/>
                    <a:pt x="119" y="2506"/>
                    <a:pt x="112" y="2394"/>
                  </a:cubicBezTo>
                  <a:close/>
                  <a:moveTo>
                    <a:pt x="322" y="2702"/>
                  </a:moveTo>
                  <a:cubicBezTo>
                    <a:pt x="414" y="2562"/>
                    <a:pt x="526" y="2436"/>
                    <a:pt x="631" y="2310"/>
                  </a:cubicBezTo>
                  <a:cubicBezTo>
                    <a:pt x="652" y="2338"/>
                    <a:pt x="680" y="2373"/>
                    <a:pt x="715" y="2394"/>
                  </a:cubicBezTo>
                  <a:cubicBezTo>
                    <a:pt x="764" y="2443"/>
                    <a:pt x="827" y="2485"/>
                    <a:pt x="883" y="2520"/>
                  </a:cubicBezTo>
                  <a:cubicBezTo>
                    <a:pt x="708" y="2583"/>
                    <a:pt x="519" y="2653"/>
                    <a:pt x="336" y="2709"/>
                  </a:cubicBezTo>
                  <a:cubicBezTo>
                    <a:pt x="336" y="2709"/>
                    <a:pt x="329" y="2702"/>
                    <a:pt x="322" y="2702"/>
                  </a:cubicBezTo>
                  <a:close/>
                  <a:moveTo>
                    <a:pt x="694" y="2876"/>
                  </a:moveTo>
                  <a:cubicBezTo>
                    <a:pt x="533" y="2820"/>
                    <a:pt x="456" y="2792"/>
                    <a:pt x="364" y="2730"/>
                  </a:cubicBezTo>
                  <a:cubicBezTo>
                    <a:pt x="435" y="2709"/>
                    <a:pt x="757" y="2625"/>
                    <a:pt x="918" y="2569"/>
                  </a:cubicBezTo>
                  <a:cubicBezTo>
                    <a:pt x="827" y="2716"/>
                    <a:pt x="750" y="2827"/>
                    <a:pt x="722" y="2883"/>
                  </a:cubicBezTo>
                  <a:cubicBezTo>
                    <a:pt x="708" y="2883"/>
                    <a:pt x="701" y="2876"/>
                    <a:pt x="694" y="2876"/>
                  </a:cubicBezTo>
                  <a:close/>
                  <a:moveTo>
                    <a:pt x="1374" y="3002"/>
                  </a:moveTo>
                  <a:cubicBezTo>
                    <a:pt x="1248" y="2981"/>
                    <a:pt x="995" y="2946"/>
                    <a:pt x="820" y="2911"/>
                  </a:cubicBezTo>
                  <a:cubicBezTo>
                    <a:pt x="1058" y="2855"/>
                    <a:pt x="1213" y="2827"/>
                    <a:pt x="1479" y="2702"/>
                  </a:cubicBezTo>
                  <a:cubicBezTo>
                    <a:pt x="1437" y="2834"/>
                    <a:pt x="1395" y="2946"/>
                    <a:pt x="1374" y="3002"/>
                  </a:cubicBezTo>
                  <a:close/>
                  <a:moveTo>
                    <a:pt x="778" y="2897"/>
                  </a:moveTo>
                  <a:cubicBezTo>
                    <a:pt x="764" y="2897"/>
                    <a:pt x="757" y="2897"/>
                    <a:pt x="750" y="2890"/>
                  </a:cubicBezTo>
                  <a:cubicBezTo>
                    <a:pt x="848" y="2785"/>
                    <a:pt x="925" y="2674"/>
                    <a:pt x="995" y="2569"/>
                  </a:cubicBezTo>
                  <a:cubicBezTo>
                    <a:pt x="1220" y="2667"/>
                    <a:pt x="1451" y="2681"/>
                    <a:pt x="1486" y="2688"/>
                  </a:cubicBezTo>
                  <a:cubicBezTo>
                    <a:pt x="1374" y="2730"/>
                    <a:pt x="806" y="2890"/>
                    <a:pt x="778" y="2897"/>
                  </a:cubicBezTo>
                  <a:close/>
                  <a:moveTo>
                    <a:pt x="1605" y="2296"/>
                  </a:moveTo>
                  <a:cubicBezTo>
                    <a:pt x="1584" y="2387"/>
                    <a:pt x="1535" y="2534"/>
                    <a:pt x="1493" y="2667"/>
                  </a:cubicBezTo>
                  <a:cubicBezTo>
                    <a:pt x="1339" y="2646"/>
                    <a:pt x="1178" y="2597"/>
                    <a:pt x="1030" y="2527"/>
                  </a:cubicBezTo>
                  <a:cubicBezTo>
                    <a:pt x="1192" y="2464"/>
                    <a:pt x="1521" y="2310"/>
                    <a:pt x="1612" y="2247"/>
                  </a:cubicBezTo>
                  <a:cubicBezTo>
                    <a:pt x="1612" y="2268"/>
                    <a:pt x="1605" y="2282"/>
                    <a:pt x="1605" y="2296"/>
                  </a:cubicBezTo>
                  <a:close/>
                  <a:moveTo>
                    <a:pt x="1058" y="2457"/>
                  </a:moveTo>
                  <a:cubicBezTo>
                    <a:pt x="1136" y="2317"/>
                    <a:pt x="1192" y="2191"/>
                    <a:pt x="1234" y="2072"/>
                  </a:cubicBezTo>
                  <a:cubicBezTo>
                    <a:pt x="1395" y="2170"/>
                    <a:pt x="1563" y="2212"/>
                    <a:pt x="1619" y="2226"/>
                  </a:cubicBezTo>
                  <a:cubicBezTo>
                    <a:pt x="1521" y="2282"/>
                    <a:pt x="1206" y="2401"/>
                    <a:pt x="1058" y="2457"/>
                  </a:cubicBezTo>
                  <a:close/>
                  <a:moveTo>
                    <a:pt x="1619" y="2205"/>
                  </a:moveTo>
                  <a:cubicBezTo>
                    <a:pt x="1493" y="2170"/>
                    <a:pt x="1374" y="2114"/>
                    <a:pt x="1269" y="2044"/>
                  </a:cubicBezTo>
                  <a:cubicBezTo>
                    <a:pt x="1493" y="1933"/>
                    <a:pt x="1633" y="1828"/>
                    <a:pt x="1654" y="1814"/>
                  </a:cubicBezTo>
                  <a:cubicBezTo>
                    <a:pt x="1654" y="1961"/>
                    <a:pt x="1640" y="2093"/>
                    <a:pt x="1619" y="2205"/>
                  </a:cubicBezTo>
                  <a:close/>
                  <a:moveTo>
                    <a:pt x="1647" y="1765"/>
                  </a:moveTo>
                  <a:cubicBezTo>
                    <a:pt x="1570" y="1723"/>
                    <a:pt x="1437" y="1636"/>
                    <a:pt x="1369" y="1585"/>
                  </a:cubicBezTo>
                  <a:cubicBezTo>
                    <a:pt x="1447" y="1559"/>
                    <a:pt x="1534" y="1531"/>
                    <a:pt x="1626" y="1503"/>
                  </a:cubicBezTo>
                  <a:cubicBezTo>
                    <a:pt x="1642" y="1590"/>
                    <a:pt x="1647" y="1678"/>
                    <a:pt x="1647" y="1765"/>
                  </a:cubicBezTo>
                  <a:close/>
                  <a:moveTo>
                    <a:pt x="1265" y="1549"/>
                  </a:moveTo>
                  <a:cubicBezTo>
                    <a:pt x="1433" y="1409"/>
                    <a:pt x="1545" y="1269"/>
                    <a:pt x="1629" y="1136"/>
                  </a:cubicBezTo>
                  <a:cubicBezTo>
                    <a:pt x="1728" y="1199"/>
                    <a:pt x="1819" y="1269"/>
                    <a:pt x="1903" y="1346"/>
                  </a:cubicBezTo>
                  <a:cubicBezTo>
                    <a:pt x="1714" y="1395"/>
                    <a:pt x="1503" y="1465"/>
                    <a:pt x="1265" y="1549"/>
                  </a:cubicBezTo>
                  <a:close/>
                  <a:moveTo>
                    <a:pt x="1707" y="1080"/>
                  </a:moveTo>
                  <a:cubicBezTo>
                    <a:pt x="1889" y="995"/>
                    <a:pt x="2092" y="925"/>
                    <a:pt x="2310" y="862"/>
                  </a:cubicBezTo>
                  <a:cubicBezTo>
                    <a:pt x="2240" y="981"/>
                    <a:pt x="2120" y="1115"/>
                    <a:pt x="1945" y="1339"/>
                  </a:cubicBezTo>
                  <a:cubicBezTo>
                    <a:pt x="1882" y="1227"/>
                    <a:pt x="1798" y="1150"/>
                    <a:pt x="1707" y="1080"/>
                  </a:cubicBezTo>
                  <a:close/>
                  <a:moveTo>
                    <a:pt x="2001" y="1325"/>
                  </a:moveTo>
                  <a:cubicBezTo>
                    <a:pt x="2169" y="1164"/>
                    <a:pt x="2254" y="1073"/>
                    <a:pt x="2345" y="869"/>
                  </a:cubicBezTo>
                  <a:cubicBezTo>
                    <a:pt x="2534" y="974"/>
                    <a:pt x="2667" y="1101"/>
                    <a:pt x="2738" y="1185"/>
                  </a:cubicBezTo>
                  <a:cubicBezTo>
                    <a:pt x="2745" y="1192"/>
                    <a:pt x="2752" y="1192"/>
                    <a:pt x="2759" y="1199"/>
                  </a:cubicBezTo>
                  <a:cubicBezTo>
                    <a:pt x="2667" y="1206"/>
                    <a:pt x="2401" y="1227"/>
                    <a:pt x="2001" y="1325"/>
                  </a:cubicBezTo>
                  <a:close/>
                  <a:moveTo>
                    <a:pt x="3766" y="2038"/>
                  </a:moveTo>
                  <a:cubicBezTo>
                    <a:pt x="3822" y="2108"/>
                    <a:pt x="3850" y="2185"/>
                    <a:pt x="3850" y="2269"/>
                  </a:cubicBezTo>
                  <a:cubicBezTo>
                    <a:pt x="3850" y="2374"/>
                    <a:pt x="3815" y="2465"/>
                    <a:pt x="3745" y="2535"/>
                  </a:cubicBezTo>
                  <a:cubicBezTo>
                    <a:pt x="3660" y="2612"/>
                    <a:pt x="3541" y="2647"/>
                    <a:pt x="3386" y="2647"/>
                  </a:cubicBezTo>
                  <a:cubicBezTo>
                    <a:pt x="3330" y="2647"/>
                    <a:pt x="3274" y="2640"/>
                    <a:pt x="3204" y="2626"/>
                  </a:cubicBezTo>
                  <a:cubicBezTo>
                    <a:pt x="3140" y="2605"/>
                    <a:pt x="3099" y="2591"/>
                    <a:pt x="3063" y="2570"/>
                  </a:cubicBezTo>
                  <a:cubicBezTo>
                    <a:pt x="3063" y="2374"/>
                    <a:pt x="3063" y="2374"/>
                    <a:pt x="3063" y="2374"/>
                  </a:cubicBezTo>
                  <a:cubicBezTo>
                    <a:pt x="3107" y="2409"/>
                    <a:pt x="3161" y="2444"/>
                    <a:pt x="3232" y="2465"/>
                  </a:cubicBezTo>
                  <a:cubicBezTo>
                    <a:pt x="3295" y="2486"/>
                    <a:pt x="3351" y="2500"/>
                    <a:pt x="3407" y="2500"/>
                  </a:cubicBezTo>
                  <a:cubicBezTo>
                    <a:pt x="3590" y="2500"/>
                    <a:pt x="3682" y="2430"/>
                    <a:pt x="3682" y="2283"/>
                  </a:cubicBezTo>
                  <a:cubicBezTo>
                    <a:pt x="3682" y="2227"/>
                    <a:pt x="3653" y="2171"/>
                    <a:pt x="3611" y="2122"/>
                  </a:cubicBezTo>
                  <a:cubicBezTo>
                    <a:pt x="3569" y="2080"/>
                    <a:pt x="3492" y="2031"/>
                    <a:pt x="3379" y="1968"/>
                  </a:cubicBezTo>
                  <a:cubicBezTo>
                    <a:pt x="3267" y="1905"/>
                    <a:pt x="3183" y="1843"/>
                    <a:pt x="3133" y="1780"/>
                  </a:cubicBezTo>
                  <a:cubicBezTo>
                    <a:pt x="3091" y="1717"/>
                    <a:pt x="3063" y="1647"/>
                    <a:pt x="3063" y="1563"/>
                  </a:cubicBezTo>
                  <a:cubicBezTo>
                    <a:pt x="3063" y="1458"/>
                    <a:pt x="3105" y="1367"/>
                    <a:pt x="3183" y="1297"/>
                  </a:cubicBezTo>
                  <a:cubicBezTo>
                    <a:pt x="3267" y="1227"/>
                    <a:pt x="3380" y="1192"/>
                    <a:pt x="3513" y="1192"/>
                  </a:cubicBezTo>
                  <a:cubicBezTo>
                    <a:pt x="3640" y="1192"/>
                    <a:pt x="3739" y="1206"/>
                    <a:pt x="3795" y="1241"/>
                  </a:cubicBezTo>
                  <a:cubicBezTo>
                    <a:pt x="3795" y="1423"/>
                    <a:pt x="3795" y="1423"/>
                    <a:pt x="3795" y="1423"/>
                  </a:cubicBezTo>
                  <a:cubicBezTo>
                    <a:pt x="3715" y="1367"/>
                    <a:pt x="3626" y="1339"/>
                    <a:pt x="3506" y="1339"/>
                  </a:cubicBezTo>
                  <a:cubicBezTo>
                    <a:pt x="3422" y="1339"/>
                    <a:pt x="3358" y="1360"/>
                    <a:pt x="3309" y="1402"/>
                  </a:cubicBezTo>
                  <a:cubicBezTo>
                    <a:pt x="3260" y="1437"/>
                    <a:pt x="3239" y="1493"/>
                    <a:pt x="3239" y="1549"/>
                  </a:cubicBezTo>
                  <a:cubicBezTo>
                    <a:pt x="3239" y="1619"/>
                    <a:pt x="3260" y="1668"/>
                    <a:pt x="3302" y="1717"/>
                  </a:cubicBezTo>
                  <a:cubicBezTo>
                    <a:pt x="3337" y="1752"/>
                    <a:pt x="3407" y="1801"/>
                    <a:pt x="3513" y="1857"/>
                  </a:cubicBezTo>
                  <a:cubicBezTo>
                    <a:pt x="3632" y="1919"/>
                    <a:pt x="3717" y="1982"/>
                    <a:pt x="3766" y="2038"/>
                  </a:cubicBezTo>
                  <a:close/>
                  <a:moveTo>
                    <a:pt x="4887" y="2003"/>
                  </a:moveTo>
                  <a:cubicBezTo>
                    <a:pt x="4887" y="2631"/>
                    <a:pt x="4887" y="2631"/>
                    <a:pt x="4887" y="2631"/>
                  </a:cubicBezTo>
                  <a:cubicBezTo>
                    <a:pt x="4727" y="2631"/>
                    <a:pt x="4727" y="2631"/>
                    <a:pt x="4727" y="2631"/>
                  </a:cubicBezTo>
                  <a:cubicBezTo>
                    <a:pt x="4727" y="2047"/>
                    <a:pt x="4727" y="2046"/>
                    <a:pt x="4727" y="2046"/>
                  </a:cubicBezTo>
                  <a:cubicBezTo>
                    <a:pt x="4727" y="1834"/>
                    <a:pt x="4650" y="1729"/>
                    <a:pt x="4496" y="1729"/>
                  </a:cubicBezTo>
                  <a:cubicBezTo>
                    <a:pt x="4419" y="1729"/>
                    <a:pt x="4349" y="1757"/>
                    <a:pt x="4300" y="1813"/>
                  </a:cubicBezTo>
                  <a:cubicBezTo>
                    <a:pt x="4244" y="1877"/>
                    <a:pt x="4215" y="1954"/>
                    <a:pt x="4215" y="2053"/>
                  </a:cubicBezTo>
                  <a:cubicBezTo>
                    <a:pt x="4215" y="2630"/>
                    <a:pt x="4215" y="2631"/>
                    <a:pt x="4215" y="2631"/>
                  </a:cubicBezTo>
                  <a:cubicBezTo>
                    <a:pt x="4055" y="2631"/>
                    <a:pt x="4055" y="2631"/>
                    <a:pt x="4055" y="2631"/>
                  </a:cubicBezTo>
                  <a:cubicBezTo>
                    <a:pt x="4055" y="1123"/>
                    <a:pt x="4055" y="1123"/>
                    <a:pt x="4055" y="1123"/>
                  </a:cubicBezTo>
                  <a:cubicBezTo>
                    <a:pt x="4215" y="1123"/>
                    <a:pt x="4215" y="1123"/>
                    <a:pt x="4215" y="1123"/>
                  </a:cubicBezTo>
                  <a:cubicBezTo>
                    <a:pt x="4215" y="1779"/>
                    <a:pt x="4215" y="1779"/>
                    <a:pt x="4215" y="1779"/>
                  </a:cubicBezTo>
                  <a:cubicBezTo>
                    <a:pt x="4223" y="1779"/>
                    <a:pt x="4224" y="1779"/>
                    <a:pt x="4224" y="1779"/>
                  </a:cubicBezTo>
                  <a:cubicBezTo>
                    <a:pt x="4301" y="1651"/>
                    <a:pt x="4405" y="1589"/>
                    <a:pt x="4552" y="1589"/>
                  </a:cubicBezTo>
                  <a:cubicBezTo>
                    <a:pt x="4776" y="1589"/>
                    <a:pt x="4887" y="1729"/>
                    <a:pt x="4887" y="2003"/>
                  </a:cubicBezTo>
                  <a:close/>
                  <a:moveTo>
                    <a:pt x="5492" y="1591"/>
                  </a:moveTo>
                  <a:cubicBezTo>
                    <a:pt x="5435" y="1591"/>
                    <a:pt x="5366" y="1605"/>
                    <a:pt x="5295" y="1626"/>
                  </a:cubicBezTo>
                  <a:cubicBezTo>
                    <a:pt x="5232" y="1647"/>
                    <a:pt x="5183" y="1668"/>
                    <a:pt x="5155" y="1689"/>
                  </a:cubicBezTo>
                  <a:cubicBezTo>
                    <a:pt x="5155" y="1689"/>
                    <a:pt x="5155" y="1689"/>
                    <a:pt x="5155" y="1850"/>
                  </a:cubicBezTo>
                  <a:cubicBezTo>
                    <a:pt x="5251" y="1773"/>
                    <a:pt x="5359" y="1731"/>
                    <a:pt x="5486" y="1731"/>
                  </a:cubicBezTo>
                  <a:cubicBezTo>
                    <a:pt x="5620" y="1731"/>
                    <a:pt x="5690" y="1815"/>
                    <a:pt x="5690" y="1983"/>
                  </a:cubicBezTo>
                  <a:cubicBezTo>
                    <a:pt x="5690" y="1983"/>
                    <a:pt x="5690" y="1983"/>
                    <a:pt x="5387" y="2025"/>
                  </a:cubicBezTo>
                  <a:cubicBezTo>
                    <a:pt x="5161" y="2060"/>
                    <a:pt x="5048" y="2165"/>
                    <a:pt x="5048" y="2353"/>
                  </a:cubicBezTo>
                  <a:cubicBezTo>
                    <a:pt x="5048" y="2444"/>
                    <a:pt x="5076" y="2507"/>
                    <a:pt x="5133" y="2563"/>
                  </a:cubicBezTo>
                  <a:cubicBezTo>
                    <a:pt x="5189" y="2619"/>
                    <a:pt x="5274" y="2647"/>
                    <a:pt x="5373" y="2647"/>
                  </a:cubicBezTo>
                  <a:cubicBezTo>
                    <a:pt x="5514" y="2647"/>
                    <a:pt x="5619" y="2584"/>
                    <a:pt x="5691" y="2465"/>
                  </a:cubicBezTo>
                  <a:cubicBezTo>
                    <a:pt x="5691" y="2465"/>
                    <a:pt x="5691" y="2467"/>
                    <a:pt x="5691" y="2627"/>
                  </a:cubicBezTo>
                  <a:cubicBezTo>
                    <a:pt x="5691" y="2627"/>
                    <a:pt x="5691" y="2627"/>
                    <a:pt x="5851" y="2627"/>
                  </a:cubicBezTo>
                  <a:cubicBezTo>
                    <a:pt x="5851" y="1969"/>
                    <a:pt x="5851" y="1969"/>
                    <a:pt x="5851" y="1969"/>
                  </a:cubicBezTo>
                  <a:cubicBezTo>
                    <a:pt x="5851" y="1717"/>
                    <a:pt x="5732" y="1591"/>
                    <a:pt x="5492" y="1591"/>
                  </a:cubicBezTo>
                  <a:close/>
                  <a:moveTo>
                    <a:pt x="5691" y="2213"/>
                  </a:moveTo>
                  <a:cubicBezTo>
                    <a:pt x="5691" y="2297"/>
                    <a:pt x="5662" y="2367"/>
                    <a:pt x="5613" y="2423"/>
                  </a:cubicBezTo>
                  <a:cubicBezTo>
                    <a:pt x="5564" y="2479"/>
                    <a:pt x="5493" y="2507"/>
                    <a:pt x="5415" y="2507"/>
                  </a:cubicBezTo>
                  <a:cubicBezTo>
                    <a:pt x="5352" y="2507"/>
                    <a:pt x="5302" y="2493"/>
                    <a:pt x="5267" y="2465"/>
                  </a:cubicBezTo>
                  <a:cubicBezTo>
                    <a:pt x="5239" y="2430"/>
                    <a:pt x="5217" y="2388"/>
                    <a:pt x="5217" y="2339"/>
                  </a:cubicBezTo>
                  <a:cubicBezTo>
                    <a:pt x="5217" y="2283"/>
                    <a:pt x="5232" y="2241"/>
                    <a:pt x="5260" y="2213"/>
                  </a:cubicBezTo>
                  <a:cubicBezTo>
                    <a:pt x="5295" y="2186"/>
                    <a:pt x="5359" y="2158"/>
                    <a:pt x="5444" y="2151"/>
                  </a:cubicBezTo>
                  <a:cubicBezTo>
                    <a:pt x="5444" y="2151"/>
                    <a:pt x="5443" y="2151"/>
                    <a:pt x="5691" y="2116"/>
                  </a:cubicBezTo>
                  <a:lnTo>
                    <a:pt x="5691" y="2213"/>
                  </a:lnTo>
                  <a:close/>
                  <a:moveTo>
                    <a:pt x="6518" y="1597"/>
                  </a:moveTo>
                  <a:cubicBezTo>
                    <a:pt x="6560" y="1597"/>
                    <a:pt x="6595" y="1604"/>
                    <a:pt x="6615" y="1611"/>
                  </a:cubicBezTo>
                  <a:cubicBezTo>
                    <a:pt x="6615" y="1780"/>
                    <a:pt x="6615" y="1780"/>
                    <a:pt x="6615" y="1780"/>
                  </a:cubicBezTo>
                  <a:cubicBezTo>
                    <a:pt x="6587" y="1759"/>
                    <a:pt x="6545" y="1745"/>
                    <a:pt x="6496" y="1745"/>
                  </a:cubicBezTo>
                  <a:cubicBezTo>
                    <a:pt x="6426" y="1745"/>
                    <a:pt x="6371" y="1773"/>
                    <a:pt x="6329" y="1836"/>
                  </a:cubicBezTo>
                  <a:cubicBezTo>
                    <a:pt x="6280" y="1899"/>
                    <a:pt x="6251" y="1991"/>
                    <a:pt x="6251" y="2110"/>
                  </a:cubicBezTo>
                  <a:cubicBezTo>
                    <a:pt x="6251" y="2630"/>
                    <a:pt x="6251" y="2631"/>
                    <a:pt x="6251" y="2631"/>
                  </a:cubicBezTo>
                  <a:cubicBezTo>
                    <a:pt x="6091" y="2631"/>
                    <a:pt x="6091" y="2631"/>
                    <a:pt x="6091" y="2631"/>
                  </a:cubicBezTo>
                  <a:cubicBezTo>
                    <a:pt x="6091" y="1619"/>
                    <a:pt x="6091" y="1619"/>
                    <a:pt x="6091" y="1619"/>
                  </a:cubicBezTo>
                  <a:cubicBezTo>
                    <a:pt x="6251" y="1619"/>
                    <a:pt x="6251" y="1619"/>
                    <a:pt x="6251" y="1619"/>
                  </a:cubicBezTo>
                  <a:cubicBezTo>
                    <a:pt x="6251" y="1823"/>
                    <a:pt x="6251" y="1823"/>
                    <a:pt x="6251" y="1823"/>
                  </a:cubicBezTo>
                  <a:cubicBezTo>
                    <a:pt x="6259" y="1823"/>
                    <a:pt x="6260" y="1823"/>
                    <a:pt x="6260" y="1823"/>
                  </a:cubicBezTo>
                  <a:cubicBezTo>
                    <a:pt x="6281" y="1751"/>
                    <a:pt x="6316" y="1696"/>
                    <a:pt x="6365" y="1654"/>
                  </a:cubicBezTo>
                  <a:cubicBezTo>
                    <a:pt x="6414" y="1619"/>
                    <a:pt x="6462" y="1597"/>
                    <a:pt x="6518" y="1597"/>
                  </a:cubicBezTo>
                  <a:close/>
                  <a:moveTo>
                    <a:pt x="7126" y="1591"/>
                  </a:moveTo>
                  <a:cubicBezTo>
                    <a:pt x="7000" y="1591"/>
                    <a:pt x="6887" y="1640"/>
                    <a:pt x="6803" y="1731"/>
                  </a:cubicBezTo>
                  <a:cubicBezTo>
                    <a:pt x="6704" y="1829"/>
                    <a:pt x="6662" y="1962"/>
                    <a:pt x="6662" y="2123"/>
                  </a:cubicBezTo>
                  <a:cubicBezTo>
                    <a:pt x="6662" y="2297"/>
                    <a:pt x="6704" y="2423"/>
                    <a:pt x="6789" y="2521"/>
                  </a:cubicBezTo>
                  <a:cubicBezTo>
                    <a:pt x="6873" y="2605"/>
                    <a:pt x="6979" y="2647"/>
                    <a:pt x="7119" y="2647"/>
                  </a:cubicBezTo>
                  <a:cubicBezTo>
                    <a:pt x="7267" y="2647"/>
                    <a:pt x="7387" y="2612"/>
                    <a:pt x="7471" y="2549"/>
                  </a:cubicBezTo>
                  <a:cubicBezTo>
                    <a:pt x="7471" y="2549"/>
                    <a:pt x="7471" y="2549"/>
                    <a:pt x="7471" y="2402"/>
                  </a:cubicBezTo>
                  <a:cubicBezTo>
                    <a:pt x="7379" y="2472"/>
                    <a:pt x="7274" y="2507"/>
                    <a:pt x="7162" y="2507"/>
                  </a:cubicBezTo>
                  <a:cubicBezTo>
                    <a:pt x="7056" y="2507"/>
                    <a:pt x="6979" y="2480"/>
                    <a:pt x="6922" y="2417"/>
                  </a:cubicBezTo>
                  <a:cubicBezTo>
                    <a:pt x="6859" y="2361"/>
                    <a:pt x="6831" y="2271"/>
                    <a:pt x="6831" y="2159"/>
                  </a:cubicBezTo>
                  <a:cubicBezTo>
                    <a:pt x="6831" y="2159"/>
                    <a:pt x="6831" y="2159"/>
                    <a:pt x="7539" y="2159"/>
                  </a:cubicBezTo>
                  <a:cubicBezTo>
                    <a:pt x="7539" y="2074"/>
                    <a:pt x="7539" y="2074"/>
                    <a:pt x="7539" y="2074"/>
                  </a:cubicBezTo>
                  <a:cubicBezTo>
                    <a:pt x="7539" y="1927"/>
                    <a:pt x="7505" y="1815"/>
                    <a:pt x="7442" y="1731"/>
                  </a:cubicBezTo>
                  <a:cubicBezTo>
                    <a:pt x="7364" y="1640"/>
                    <a:pt x="7260" y="1591"/>
                    <a:pt x="7126" y="1591"/>
                  </a:cubicBezTo>
                  <a:close/>
                  <a:moveTo>
                    <a:pt x="6831" y="2023"/>
                  </a:moveTo>
                  <a:cubicBezTo>
                    <a:pt x="6845" y="1935"/>
                    <a:pt x="6873" y="1863"/>
                    <a:pt x="6929" y="1807"/>
                  </a:cubicBezTo>
                  <a:cubicBezTo>
                    <a:pt x="6986" y="1758"/>
                    <a:pt x="7049" y="1731"/>
                    <a:pt x="7126" y="1731"/>
                  </a:cubicBezTo>
                  <a:cubicBezTo>
                    <a:pt x="7203" y="1731"/>
                    <a:pt x="7267" y="1758"/>
                    <a:pt x="7309" y="1807"/>
                  </a:cubicBezTo>
                  <a:cubicBezTo>
                    <a:pt x="7351" y="1856"/>
                    <a:pt x="7372" y="1935"/>
                    <a:pt x="7379" y="2023"/>
                  </a:cubicBezTo>
                  <a:lnTo>
                    <a:pt x="6831" y="2023"/>
                  </a:lnTo>
                  <a:close/>
                  <a:moveTo>
                    <a:pt x="8481" y="1323"/>
                  </a:moveTo>
                  <a:cubicBezTo>
                    <a:pt x="8396" y="1245"/>
                    <a:pt x="8284" y="1211"/>
                    <a:pt x="8129" y="1211"/>
                  </a:cubicBezTo>
                  <a:cubicBezTo>
                    <a:pt x="8129" y="1211"/>
                    <a:pt x="8127" y="1211"/>
                    <a:pt x="7735" y="1211"/>
                  </a:cubicBezTo>
                  <a:cubicBezTo>
                    <a:pt x="7735" y="1211"/>
                    <a:pt x="7735" y="1211"/>
                    <a:pt x="7735" y="2631"/>
                  </a:cubicBezTo>
                  <a:cubicBezTo>
                    <a:pt x="7735" y="2631"/>
                    <a:pt x="7735" y="2631"/>
                    <a:pt x="7903" y="2631"/>
                  </a:cubicBezTo>
                  <a:cubicBezTo>
                    <a:pt x="7903" y="2631"/>
                    <a:pt x="7903" y="2631"/>
                    <a:pt x="7903" y="2087"/>
                  </a:cubicBezTo>
                  <a:cubicBezTo>
                    <a:pt x="7903" y="2087"/>
                    <a:pt x="7904" y="2087"/>
                    <a:pt x="8094" y="2087"/>
                  </a:cubicBezTo>
                  <a:cubicBezTo>
                    <a:pt x="8255" y="2087"/>
                    <a:pt x="8382" y="2045"/>
                    <a:pt x="8481" y="1954"/>
                  </a:cubicBezTo>
                  <a:cubicBezTo>
                    <a:pt x="8565" y="1870"/>
                    <a:pt x="8607" y="1758"/>
                    <a:pt x="8607" y="1631"/>
                  </a:cubicBezTo>
                  <a:cubicBezTo>
                    <a:pt x="8607" y="1498"/>
                    <a:pt x="8565" y="1393"/>
                    <a:pt x="8481" y="1323"/>
                  </a:cubicBezTo>
                  <a:close/>
                  <a:moveTo>
                    <a:pt x="8340" y="1862"/>
                  </a:moveTo>
                  <a:cubicBezTo>
                    <a:pt x="8284" y="1912"/>
                    <a:pt x="8192" y="1939"/>
                    <a:pt x="8080" y="1939"/>
                  </a:cubicBezTo>
                  <a:cubicBezTo>
                    <a:pt x="8080" y="1939"/>
                    <a:pt x="8079" y="1939"/>
                    <a:pt x="7903" y="1939"/>
                  </a:cubicBezTo>
                  <a:cubicBezTo>
                    <a:pt x="7903" y="1939"/>
                    <a:pt x="7903" y="1939"/>
                    <a:pt x="7903" y="1355"/>
                  </a:cubicBezTo>
                  <a:cubicBezTo>
                    <a:pt x="7903" y="1355"/>
                    <a:pt x="7904" y="1355"/>
                    <a:pt x="8101" y="1355"/>
                  </a:cubicBezTo>
                  <a:cubicBezTo>
                    <a:pt x="8319" y="1355"/>
                    <a:pt x="8431" y="1454"/>
                    <a:pt x="8431" y="1637"/>
                  </a:cubicBezTo>
                  <a:cubicBezTo>
                    <a:pt x="8431" y="1735"/>
                    <a:pt x="8403" y="1806"/>
                    <a:pt x="8340" y="1862"/>
                  </a:cubicBezTo>
                  <a:close/>
                  <a:moveTo>
                    <a:pt x="9223" y="1591"/>
                  </a:moveTo>
                  <a:cubicBezTo>
                    <a:pt x="9076" y="1591"/>
                    <a:pt x="8949" y="1633"/>
                    <a:pt x="8858" y="1724"/>
                  </a:cubicBezTo>
                  <a:cubicBezTo>
                    <a:pt x="8759" y="1822"/>
                    <a:pt x="8710" y="1955"/>
                    <a:pt x="8710" y="2130"/>
                  </a:cubicBezTo>
                  <a:cubicBezTo>
                    <a:pt x="8710" y="2283"/>
                    <a:pt x="8752" y="2409"/>
                    <a:pt x="8844" y="2500"/>
                  </a:cubicBezTo>
                  <a:cubicBezTo>
                    <a:pt x="8928" y="2598"/>
                    <a:pt x="9047" y="2647"/>
                    <a:pt x="9202" y="2647"/>
                  </a:cubicBezTo>
                  <a:cubicBezTo>
                    <a:pt x="9357" y="2647"/>
                    <a:pt x="9476" y="2598"/>
                    <a:pt x="9568" y="2500"/>
                  </a:cubicBezTo>
                  <a:cubicBezTo>
                    <a:pt x="9659" y="2402"/>
                    <a:pt x="9708" y="2276"/>
                    <a:pt x="9708" y="2116"/>
                  </a:cubicBezTo>
                  <a:cubicBezTo>
                    <a:pt x="9708" y="1955"/>
                    <a:pt x="9666" y="1822"/>
                    <a:pt x="9582" y="1731"/>
                  </a:cubicBezTo>
                  <a:cubicBezTo>
                    <a:pt x="9497" y="1640"/>
                    <a:pt x="9378" y="1591"/>
                    <a:pt x="9223" y="1591"/>
                  </a:cubicBezTo>
                  <a:close/>
                  <a:moveTo>
                    <a:pt x="9462" y="2409"/>
                  </a:moveTo>
                  <a:cubicBezTo>
                    <a:pt x="9406" y="2472"/>
                    <a:pt x="9322" y="2507"/>
                    <a:pt x="9216" y="2507"/>
                  </a:cubicBezTo>
                  <a:cubicBezTo>
                    <a:pt x="9111" y="2507"/>
                    <a:pt x="9033" y="2479"/>
                    <a:pt x="8970" y="2409"/>
                  </a:cubicBezTo>
                  <a:cubicBezTo>
                    <a:pt x="8907" y="2339"/>
                    <a:pt x="8879" y="2248"/>
                    <a:pt x="8879" y="2123"/>
                  </a:cubicBezTo>
                  <a:cubicBezTo>
                    <a:pt x="8879" y="1997"/>
                    <a:pt x="8907" y="1899"/>
                    <a:pt x="8970" y="1829"/>
                  </a:cubicBezTo>
                  <a:cubicBezTo>
                    <a:pt x="9033" y="1759"/>
                    <a:pt x="9111" y="1731"/>
                    <a:pt x="9216" y="1731"/>
                  </a:cubicBezTo>
                  <a:cubicBezTo>
                    <a:pt x="9315" y="1731"/>
                    <a:pt x="9399" y="1759"/>
                    <a:pt x="9455" y="1829"/>
                  </a:cubicBezTo>
                  <a:cubicBezTo>
                    <a:pt x="9511" y="1892"/>
                    <a:pt x="9540" y="1990"/>
                    <a:pt x="9540" y="2123"/>
                  </a:cubicBezTo>
                  <a:cubicBezTo>
                    <a:pt x="9540" y="2241"/>
                    <a:pt x="9511" y="2339"/>
                    <a:pt x="9462" y="2409"/>
                  </a:cubicBezTo>
                  <a:close/>
                  <a:moveTo>
                    <a:pt x="9895" y="1619"/>
                  </a:moveTo>
                  <a:cubicBezTo>
                    <a:pt x="10055" y="1619"/>
                    <a:pt x="10055" y="1619"/>
                    <a:pt x="10055" y="1619"/>
                  </a:cubicBezTo>
                  <a:cubicBezTo>
                    <a:pt x="10055" y="2631"/>
                    <a:pt x="10055" y="2631"/>
                    <a:pt x="10055" y="2631"/>
                  </a:cubicBezTo>
                  <a:cubicBezTo>
                    <a:pt x="9895" y="2631"/>
                    <a:pt x="9895" y="2631"/>
                    <a:pt x="9895" y="2631"/>
                  </a:cubicBezTo>
                  <a:cubicBezTo>
                    <a:pt x="9895" y="1619"/>
                    <a:pt x="9895" y="1619"/>
                    <a:pt x="9895" y="1619"/>
                  </a:cubicBezTo>
                  <a:close/>
                  <a:moveTo>
                    <a:pt x="10050" y="1175"/>
                  </a:moveTo>
                  <a:cubicBezTo>
                    <a:pt x="10071" y="1196"/>
                    <a:pt x="10085" y="1224"/>
                    <a:pt x="10085" y="1252"/>
                  </a:cubicBezTo>
                  <a:cubicBezTo>
                    <a:pt x="10085" y="1280"/>
                    <a:pt x="10071" y="1308"/>
                    <a:pt x="10050" y="1329"/>
                  </a:cubicBezTo>
                  <a:cubicBezTo>
                    <a:pt x="10036" y="1350"/>
                    <a:pt x="10007" y="1357"/>
                    <a:pt x="9979" y="1357"/>
                  </a:cubicBezTo>
                  <a:cubicBezTo>
                    <a:pt x="9951" y="1357"/>
                    <a:pt x="9923" y="1350"/>
                    <a:pt x="9902" y="1329"/>
                  </a:cubicBezTo>
                  <a:cubicBezTo>
                    <a:pt x="9881" y="1308"/>
                    <a:pt x="9874" y="1280"/>
                    <a:pt x="9874" y="1252"/>
                  </a:cubicBezTo>
                  <a:cubicBezTo>
                    <a:pt x="9874" y="1224"/>
                    <a:pt x="9881" y="1196"/>
                    <a:pt x="9902" y="1175"/>
                  </a:cubicBezTo>
                  <a:cubicBezTo>
                    <a:pt x="9923" y="1154"/>
                    <a:pt x="9951" y="1147"/>
                    <a:pt x="9979" y="1147"/>
                  </a:cubicBezTo>
                  <a:cubicBezTo>
                    <a:pt x="10007" y="1147"/>
                    <a:pt x="10036" y="1154"/>
                    <a:pt x="10050" y="1175"/>
                  </a:cubicBezTo>
                  <a:close/>
                  <a:moveTo>
                    <a:pt x="11072" y="1703"/>
                  </a:moveTo>
                  <a:cubicBezTo>
                    <a:pt x="11128" y="1773"/>
                    <a:pt x="11163" y="1872"/>
                    <a:pt x="11163" y="2005"/>
                  </a:cubicBezTo>
                  <a:cubicBezTo>
                    <a:pt x="11163" y="2631"/>
                    <a:pt x="11163" y="2631"/>
                    <a:pt x="11163" y="2631"/>
                  </a:cubicBezTo>
                  <a:cubicBezTo>
                    <a:pt x="10995" y="2631"/>
                    <a:pt x="10995" y="2631"/>
                    <a:pt x="10995" y="2631"/>
                  </a:cubicBezTo>
                  <a:cubicBezTo>
                    <a:pt x="10995" y="2047"/>
                    <a:pt x="10995" y="2047"/>
                    <a:pt x="10995" y="2047"/>
                  </a:cubicBezTo>
                  <a:cubicBezTo>
                    <a:pt x="10995" y="1837"/>
                    <a:pt x="10919" y="1732"/>
                    <a:pt x="10765" y="1732"/>
                  </a:cubicBezTo>
                  <a:cubicBezTo>
                    <a:pt x="10681" y="1732"/>
                    <a:pt x="10619" y="1760"/>
                    <a:pt x="10563" y="1823"/>
                  </a:cubicBezTo>
                  <a:cubicBezTo>
                    <a:pt x="10514" y="1879"/>
                    <a:pt x="10487" y="1956"/>
                    <a:pt x="10487" y="2047"/>
                  </a:cubicBezTo>
                  <a:cubicBezTo>
                    <a:pt x="10487" y="2630"/>
                    <a:pt x="10487" y="2631"/>
                    <a:pt x="10487" y="2631"/>
                  </a:cubicBezTo>
                  <a:cubicBezTo>
                    <a:pt x="10323" y="2631"/>
                    <a:pt x="10323" y="2631"/>
                    <a:pt x="10323" y="2631"/>
                  </a:cubicBezTo>
                  <a:cubicBezTo>
                    <a:pt x="10323" y="1619"/>
                    <a:pt x="10323" y="1619"/>
                    <a:pt x="10323" y="1619"/>
                  </a:cubicBezTo>
                  <a:cubicBezTo>
                    <a:pt x="10487" y="1619"/>
                    <a:pt x="10487" y="1619"/>
                    <a:pt x="10487" y="1619"/>
                  </a:cubicBezTo>
                  <a:cubicBezTo>
                    <a:pt x="10487" y="1779"/>
                    <a:pt x="10487" y="1779"/>
                    <a:pt x="10487" y="1779"/>
                  </a:cubicBezTo>
                  <a:cubicBezTo>
                    <a:pt x="10491" y="1779"/>
                    <a:pt x="10492" y="1779"/>
                    <a:pt x="10492" y="1779"/>
                  </a:cubicBezTo>
                  <a:cubicBezTo>
                    <a:pt x="10562" y="1655"/>
                    <a:pt x="10674" y="1591"/>
                    <a:pt x="10820" y="1591"/>
                  </a:cubicBezTo>
                  <a:cubicBezTo>
                    <a:pt x="10932" y="1591"/>
                    <a:pt x="11016" y="1626"/>
                    <a:pt x="11072" y="1703"/>
                  </a:cubicBezTo>
                  <a:close/>
                  <a:moveTo>
                    <a:pt x="11623" y="1619"/>
                  </a:moveTo>
                  <a:cubicBezTo>
                    <a:pt x="11875" y="1619"/>
                    <a:pt x="11875" y="1619"/>
                    <a:pt x="11875" y="1619"/>
                  </a:cubicBezTo>
                  <a:cubicBezTo>
                    <a:pt x="11875" y="1751"/>
                    <a:pt x="11875" y="1751"/>
                    <a:pt x="11875" y="1751"/>
                  </a:cubicBezTo>
                  <a:cubicBezTo>
                    <a:pt x="11623" y="1751"/>
                    <a:pt x="11623" y="1751"/>
                    <a:pt x="11623" y="1751"/>
                  </a:cubicBezTo>
                  <a:cubicBezTo>
                    <a:pt x="11623" y="2319"/>
                    <a:pt x="11623" y="2318"/>
                    <a:pt x="11623" y="2318"/>
                  </a:cubicBezTo>
                  <a:cubicBezTo>
                    <a:pt x="11623" y="2388"/>
                    <a:pt x="11636" y="2437"/>
                    <a:pt x="11657" y="2465"/>
                  </a:cubicBezTo>
                  <a:cubicBezTo>
                    <a:pt x="11679" y="2493"/>
                    <a:pt x="11720" y="2507"/>
                    <a:pt x="11769" y="2507"/>
                  </a:cubicBezTo>
                  <a:cubicBezTo>
                    <a:pt x="11812" y="2507"/>
                    <a:pt x="11847" y="2500"/>
                    <a:pt x="11875" y="2472"/>
                  </a:cubicBezTo>
                  <a:cubicBezTo>
                    <a:pt x="11875" y="2612"/>
                    <a:pt x="11875" y="2612"/>
                    <a:pt x="11875" y="2612"/>
                  </a:cubicBezTo>
                  <a:cubicBezTo>
                    <a:pt x="11839" y="2633"/>
                    <a:pt x="11791" y="2647"/>
                    <a:pt x="11727" y="2647"/>
                  </a:cubicBezTo>
                  <a:cubicBezTo>
                    <a:pt x="11543" y="2647"/>
                    <a:pt x="11459" y="2549"/>
                    <a:pt x="11459" y="2346"/>
                  </a:cubicBezTo>
                  <a:cubicBezTo>
                    <a:pt x="11459" y="1751"/>
                    <a:pt x="11459" y="1751"/>
                    <a:pt x="11459" y="1751"/>
                  </a:cubicBezTo>
                  <a:cubicBezTo>
                    <a:pt x="11283" y="1751"/>
                    <a:pt x="11283" y="1751"/>
                    <a:pt x="11283" y="1751"/>
                  </a:cubicBezTo>
                  <a:cubicBezTo>
                    <a:pt x="11283" y="1619"/>
                    <a:pt x="11283" y="1619"/>
                    <a:pt x="11283" y="1619"/>
                  </a:cubicBezTo>
                  <a:cubicBezTo>
                    <a:pt x="11459" y="1619"/>
                    <a:pt x="11459" y="1619"/>
                    <a:pt x="11459" y="1619"/>
                  </a:cubicBezTo>
                  <a:cubicBezTo>
                    <a:pt x="11459" y="1367"/>
                    <a:pt x="11459" y="1367"/>
                    <a:pt x="11459" y="1367"/>
                  </a:cubicBezTo>
                  <a:cubicBezTo>
                    <a:pt x="11507" y="1353"/>
                    <a:pt x="11567" y="1339"/>
                    <a:pt x="11623" y="1318"/>
                  </a:cubicBezTo>
                  <a:cubicBezTo>
                    <a:pt x="11623" y="1618"/>
                    <a:pt x="11623" y="1619"/>
                    <a:pt x="11623" y="1619"/>
                  </a:cubicBezTo>
                  <a:close/>
                  <a:moveTo>
                    <a:pt x="12114" y="1608"/>
                  </a:moveTo>
                  <a:cubicBezTo>
                    <a:pt x="12100" y="1587"/>
                    <a:pt x="12072" y="1580"/>
                    <a:pt x="12044" y="1580"/>
                  </a:cubicBezTo>
                  <a:cubicBezTo>
                    <a:pt x="12016" y="1580"/>
                    <a:pt x="11988" y="1594"/>
                    <a:pt x="11974" y="1608"/>
                  </a:cubicBezTo>
                  <a:cubicBezTo>
                    <a:pt x="11953" y="1630"/>
                    <a:pt x="11939" y="1658"/>
                    <a:pt x="11939" y="1686"/>
                  </a:cubicBezTo>
                  <a:cubicBezTo>
                    <a:pt x="11939" y="1715"/>
                    <a:pt x="11953" y="1736"/>
                    <a:pt x="11967" y="1757"/>
                  </a:cubicBezTo>
                  <a:cubicBezTo>
                    <a:pt x="11988" y="1778"/>
                    <a:pt x="12016" y="1785"/>
                    <a:pt x="12044" y="1785"/>
                  </a:cubicBezTo>
                  <a:cubicBezTo>
                    <a:pt x="12072" y="1785"/>
                    <a:pt x="12100" y="1778"/>
                    <a:pt x="12114" y="1757"/>
                  </a:cubicBezTo>
                  <a:cubicBezTo>
                    <a:pt x="12136" y="1736"/>
                    <a:pt x="12150" y="1715"/>
                    <a:pt x="12150" y="1686"/>
                  </a:cubicBezTo>
                  <a:cubicBezTo>
                    <a:pt x="12150" y="1651"/>
                    <a:pt x="12136" y="1630"/>
                    <a:pt x="12114" y="1608"/>
                  </a:cubicBezTo>
                  <a:close/>
                  <a:moveTo>
                    <a:pt x="12107" y="1750"/>
                  </a:moveTo>
                  <a:cubicBezTo>
                    <a:pt x="12093" y="1764"/>
                    <a:pt x="12072" y="1778"/>
                    <a:pt x="12044" y="1778"/>
                  </a:cubicBezTo>
                  <a:cubicBezTo>
                    <a:pt x="12016" y="1778"/>
                    <a:pt x="11995" y="1764"/>
                    <a:pt x="11981" y="1750"/>
                  </a:cubicBezTo>
                  <a:cubicBezTo>
                    <a:pt x="11960" y="1729"/>
                    <a:pt x="11953" y="1708"/>
                    <a:pt x="11953" y="1686"/>
                  </a:cubicBezTo>
                  <a:cubicBezTo>
                    <a:pt x="11953" y="1658"/>
                    <a:pt x="11960" y="1637"/>
                    <a:pt x="11981" y="1615"/>
                  </a:cubicBezTo>
                  <a:cubicBezTo>
                    <a:pt x="11995" y="1601"/>
                    <a:pt x="12016" y="1594"/>
                    <a:pt x="12044" y="1594"/>
                  </a:cubicBezTo>
                  <a:cubicBezTo>
                    <a:pt x="12072" y="1594"/>
                    <a:pt x="12093" y="1601"/>
                    <a:pt x="12107" y="1615"/>
                  </a:cubicBezTo>
                  <a:cubicBezTo>
                    <a:pt x="12128" y="1637"/>
                    <a:pt x="12136" y="1658"/>
                    <a:pt x="12136" y="1686"/>
                  </a:cubicBezTo>
                  <a:cubicBezTo>
                    <a:pt x="12136" y="1708"/>
                    <a:pt x="12128" y="1729"/>
                    <a:pt x="12107" y="1750"/>
                  </a:cubicBezTo>
                  <a:close/>
                  <a:moveTo>
                    <a:pt x="12058" y="1686"/>
                  </a:moveTo>
                  <a:cubicBezTo>
                    <a:pt x="12065" y="1686"/>
                    <a:pt x="12072" y="1679"/>
                    <a:pt x="12079" y="1672"/>
                  </a:cubicBezTo>
                  <a:cubicBezTo>
                    <a:pt x="12086" y="1672"/>
                    <a:pt x="12086" y="1658"/>
                    <a:pt x="12086" y="1651"/>
                  </a:cubicBezTo>
                  <a:cubicBezTo>
                    <a:pt x="12086" y="1644"/>
                    <a:pt x="12086" y="1636"/>
                    <a:pt x="12079" y="1629"/>
                  </a:cubicBezTo>
                  <a:cubicBezTo>
                    <a:pt x="12072" y="1622"/>
                    <a:pt x="12058" y="1615"/>
                    <a:pt x="12044" y="1615"/>
                  </a:cubicBezTo>
                  <a:cubicBezTo>
                    <a:pt x="12044" y="1615"/>
                    <a:pt x="12043" y="1615"/>
                    <a:pt x="12003" y="1615"/>
                  </a:cubicBezTo>
                  <a:cubicBezTo>
                    <a:pt x="12003" y="1615"/>
                    <a:pt x="12003" y="1615"/>
                    <a:pt x="12003" y="1751"/>
                  </a:cubicBezTo>
                  <a:cubicBezTo>
                    <a:pt x="12003" y="1751"/>
                    <a:pt x="12003" y="1751"/>
                    <a:pt x="12023" y="1751"/>
                  </a:cubicBezTo>
                  <a:cubicBezTo>
                    <a:pt x="12023" y="1751"/>
                    <a:pt x="12023" y="1751"/>
                    <a:pt x="12023" y="1695"/>
                  </a:cubicBezTo>
                  <a:cubicBezTo>
                    <a:pt x="12023" y="1695"/>
                    <a:pt x="12023" y="1695"/>
                    <a:pt x="12037" y="1695"/>
                  </a:cubicBezTo>
                  <a:cubicBezTo>
                    <a:pt x="12044" y="1695"/>
                    <a:pt x="12051" y="1702"/>
                    <a:pt x="12058" y="1716"/>
                  </a:cubicBezTo>
                  <a:cubicBezTo>
                    <a:pt x="12058" y="1716"/>
                    <a:pt x="12058" y="1715"/>
                    <a:pt x="12072" y="1751"/>
                  </a:cubicBezTo>
                  <a:cubicBezTo>
                    <a:pt x="12072" y="1751"/>
                    <a:pt x="12072" y="1751"/>
                    <a:pt x="12093" y="1751"/>
                  </a:cubicBezTo>
                  <a:cubicBezTo>
                    <a:pt x="12079" y="1715"/>
                    <a:pt x="12079" y="1715"/>
                    <a:pt x="12079" y="1715"/>
                  </a:cubicBezTo>
                  <a:cubicBezTo>
                    <a:pt x="12072" y="1701"/>
                    <a:pt x="12065" y="1693"/>
                    <a:pt x="12058" y="1686"/>
                  </a:cubicBezTo>
                  <a:close/>
                  <a:moveTo>
                    <a:pt x="12044" y="1679"/>
                  </a:moveTo>
                  <a:cubicBezTo>
                    <a:pt x="12044" y="1679"/>
                    <a:pt x="12043" y="1679"/>
                    <a:pt x="12023" y="1679"/>
                  </a:cubicBezTo>
                  <a:cubicBezTo>
                    <a:pt x="12023" y="1679"/>
                    <a:pt x="12023" y="1679"/>
                    <a:pt x="12023" y="1631"/>
                  </a:cubicBezTo>
                  <a:cubicBezTo>
                    <a:pt x="12023" y="1631"/>
                    <a:pt x="12023" y="1631"/>
                    <a:pt x="12037" y="1631"/>
                  </a:cubicBezTo>
                  <a:cubicBezTo>
                    <a:pt x="12051" y="1631"/>
                    <a:pt x="12058" y="1637"/>
                    <a:pt x="12065" y="1637"/>
                  </a:cubicBezTo>
                  <a:cubicBezTo>
                    <a:pt x="12065" y="1644"/>
                    <a:pt x="12072" y="1644"/>
                    <a:pt x="12072" y="1651"/>
                  </a:cubicBezTo>
                  <a:cubicBezTo>
                    <a:pt x="12072" y="1672"/>
                    <a:pt x="12058" y="1679"/>
                    <a:pt x="12044" y="1679"/>
                  </a:cubicBezTo>
                  <a:close/>
                  <a:moveTo>
                    <a:pt x="3183" y="1051"/>
                  </a:moveTo>
                  <a:cubicBezTo>
                    <a:pt x="3127" y="1051"/>
                    <a:pt x="3127" y="1051"/>
                    <a:pt x="3127" y="1051"/>
                  </a:cubicBezTo>
                  <a:cubicBezTo>
                    <a:pt x="3127" y="535"/>
                    <a:pt x="3127" y="535"/>
                    <a:pt x="3127" y="535"/>
                  </a:cubicBezTo>
                  <a:cubicBezTo>
                    <a:pt x="3203" y="535"/>
                    <a:pt x="3203" y="535"/>
                    <a:pt x="3203" y="535"/>
                  </a:cubicBezTo>
                  <a:cubicBezTo>
                    <a:pt x="3364" y="895"/>
                    <a:pt x="3364" y="894"/>
                    <a:pt x="3364" y="894"/>
                  </a:cubicBezTo>
                  <a:cubicBezTo>
                    <a:pt x="3371" y="915"/>
                    <a:pt x="3378" y="937"/>
                    <a:pt x="3385" y="951"/>
                  </a:cubicBezTo>
                  <a:cubicBezTo>
                    <a:pt x="3399" y="923"/>
                    <a:pt x="3406" y="901"/>
                    <a:pt x="3413" y="887"/>
                  </a:cubicBezTo>
                  <a:cubicBezTo>
                    <a:pt x="3568" y="536"/>
                    <a:pt x="3568" y="535"/>
                    <a:pt x="3568" y="535"/>
                  </a:cubicBezTo>
                  <a:cubicBezTo>
                    <a:pt x="3645" y="535"/>
                    <a:pt x="3643" y="535"/>
                    <a:pt x="3643" y="535"/>
                  </a:cubicBezTo>
                  <a:cubicBezTo>
                    <a:pt x="3643" y="1051"/>
                    <a:pt x="3643" y="1051"/>
                    <a:pt x="3643" y="1051"/>
                  </a:cubicBezTo>
                  <a:cubicBezTo>
                    <a:pt x="3587" y="1051"/>
                    <a:pt x="3587" y="1051"/>
                    <a:pt x="3587" y="1051"/>
                  </a:cubicBezTo>
                  <a:cubicBezTo>
                    <a:pt x="3587" y="707"/>
                    <a:pt x="3587" y="705"/>
                    <a:pt x="3587" y="705"/>
                  </a:cubicBezTo>
                  <a:cubicBezTo>
                    <a:pt x="3587" y="677"/>
                    <a:pt x="3587" y="642"/>
                    <a:pt x="3587" y="607"/>
                  </a:cubicBezTo>
                  <a:cubicBezTo>
                    <a:pt x="3583" y="628"/>
                    <a:pt x="3581" y="642"/>
                    <a:pt x="3574" y="656"/>
                  </a:cubicBezTo>
                  <a:cubicBezTo>
                    <a:pt x="3398" y="1050"/>
                    <a:pt x="3399" y="1051"/>
                    <a:pt x="3399" y="1051"/>
                  </a:cubicBezTo>
                  <a:cubicBezTo>
                    <a:pt x="3371" y="1051"/>
                    <a:pt x="3371" y="1051"/>
                    <a:pt x="3371" y="1051"/>
                  </a:cubicBezTo>
                  <a:cubicBezTo>
                    <a:pt x="3196" y="655"/>
                    <a:pt x="3197" y="656"/>
                    <a:pt x="3197" y="656"/>
                  </a:cubicBezTo>
                  <a:cubicBezTo>
                    <a:pt x="3189" y="649"/>
                    <a:pt x="3187" y="628"/>
                    <a:pt x="3183" y="607"/>
                  </a:cubicBezTo>
                  <a:cubicBezTo>
                    <a:pt x="3183" y="628"/>
                    <a:pt x="3183" y="656"/>
                    <a:pt x="3183" y="705"/>
                  </a:cubicBezTo>
                  <a:cubicBezTo>
                    <a:pt x="3183" y="1050"/>
                    <a:pt x="3183" y="1051"/>
                    <a:pt x="3183" y="1051"/>
                  </a:cubicBezTo>
                  <a:close/>
                  <a:moveTo>
                    <a:pt x="3771" y="687"/>
                  </a:moveTo>
                  <a:cubicBezTo>
                    <a:pt x="3831" y="687"/>
                    <a:pt x="3831" y="687"/>
                    <a:pt x="3831" y="687"/>
                  </a:cubicBezTo>
                  <a:cubicBezTo>
                    <a:pt x="3831" y="1051"/>
                    <a:pt x="3831" y="1051"/>
                    <a:pt x="3831" y="1051"/>
                  </a:cubicBezTo>
                  <a:cubicBezTo>
                    <a:pt x="3771" y="1051"/>
                    <a:pt x="3771" y="1051"/>
                    <a:pt x="3771" y="1051"/>
                  </a:cubicBezTo>
                  <a:cubicBezTo>
                    <a:pt x="3771" y="687"/>
                    <a:pt x="3771" y="687"/>
                    <a:pt x="3771" y="687"/>
                  </a:cubicBezTo>
                  <a:close/>
                  <a:moveTo>
                    <a:pt x="3765" y="554"/>
                  </a:moveTo>
                  <a:cubicBezTo>
                    <a:pt x="3765" y="540"/>
                    <a:pt x="3772" y="533"/>
                    <a:pt x="3779" y="526"/>
                  </a:cubicBezTo>
                  <a:cubicBezTo>
                    <a:pt x="3786" y="519"/>
                    <a:pt x="3794" y="519"/>
                    <a:pt x="3801" y="519"/>
                  </a:cubicBezTo>
                  <a:cubicBezTo>
                    <a:pt x="3815" y="519"/>
                    <a:pt x="3823" y="519"/>
                    <a:pt x="3830" y="526"/>
                  </a:cubicBezTo>
                  <a:cubicBezTo>
                    <a:pt x="3837" y="533"/>
                    <a:pt x="3845" y="540"/>
                    <a:pt x="3845" y="554"/>
                  </a:cubicBezTo>
                  <a:cubicBezTo>
                    <a:pt x="3845" y="568"/>
                    <a:pt x="3837" y="575"/>
                    <a:pt x="3830" y="582"/>
                  </a:cubicBezTo>
                  <a:cubicBezTo>
                    <a:pt x="3823" y="589"/>
                    <a:pt x="3815" y="589"/>
                    <a:pt x="3801" y="589"/>
                  </a:cubicBezTo>
                  <a:cubicBezTo>
                    <a:pt x="3794" y="589"/>
                    <a:pt x="3786" y="589"/>
                    <a:pt x="3779" y="582"/>
                  </a:cubicBezTo>
                  <a:cubicBezTo>
                    <a:pt x="3772" y="575"/>
                    <a:pt x="3765" y="568"/>
                    <a:pt x="3765" y="554"/>
                  </a:cubicBezTo>
                  <a:close/>
                  <a:moveTo>
                    <a:pt x="4093" y="1055"/>
                  </a:moveTo>
                  <a:cubicBezTo>
                    <a:pt x="4044" y="1055"/>
                    <a:pt x="4003" y="1034"/>
                    <a:pt x="3968" y="1000"/>
                  </a:cubicBezTo>
                  <a:cubicBezTo>
                    <a:pt x="3940" y="972"/>
                    <a:pt x="3918" y="923"/>
                    <a:pt x="3918" y="875"/>
                  </a:cubicBezTo>
                  <a:cubicBezTo>
                    <a:pt x="3918" y="812"/>
                    <a:pt x="3939" y="763"/>
                    <a:pt x="3974" y="729"/>
                  </a:cubicBezTo>
                  <a:cubicBezTo>
                    <a:pt x="4010" y="694"/>
                    <a:pt x="4051" y="673"/>
                    <a:pt x="4108" y="673"/>
                  </a:cubicBezTo>
                  <a:cubicBezTo>
                    <a:pt x="4143" y="673"/>
                    <a:pt x="4171" y="680"/>
                    <a:pt x="4191" y="694"/>
                  </a:cubicBezTo>
                  <a:cubicBezTo>
                    <a:pt x="4191" y="757"/>
                    <a:pt x="4191" y="757"/>
                    <a:pt x="4191" y="757"/>
                  </a:cubicBezTo>
                  <a:cubicBezTo>
                    <a:pt x="4171" y="736"/>
                    <a:pt x="4143" y="722"/>
                    <a:pt x="4107" y="722"/>
                  </a:cubicBezTo>
                  <a:cubicBezTo>
                    <a:pt x="4072" y="722"/>
                    <a:pt x="4045" y="736"/>
                    <a:pt x="4017" y="763"/>
                  </a:cubicBezTo>
                  <a:cubicBezTo>
                    <a:pt x="3996" y="791"/>
                    <a:pt x="3982" y="826"/>
                    <a:pt x="3982" y="868"/>
                  </a:cubicBezTo>
                  <a:cubicBezTo>
                    <a:pt x="3982" y="909"/>
                    <a:pt x="3996" y="944"/>
                    <a:pt x="4017" y="972"/>
                  </a:cubicBezTo>
                  <a:cubicBezTo>
                    <a:pt x="4038" y="993"/>
                    <a:pt x="4065" y="1007"/>
                    <a:pt x="4108" y="1007"/>
                  </a:cubicBezTo>
                  <a:cubicBezTo>
                    <a:pt x="4136" y="1007"/>
                    <a:pt x="4163" y="993"/>
                    <a:pt x="4191" y="972"/>
                  </a:cubicBezTo>
                  <a:cubicBezTo>
                    <a:pt x="4191" y="1028"/>
                    <a:pt x="4191" y="1028"/>
                    <a:pt x="4191" y="1028"/>
                  </a:cubicBezTo>
                  <a:cubicBezTo>
                    <a:pt x="4163" y="1048"/>
                    <a:pt x="4136" y="1055"/>
                    <a:pt x="4093" y="1055"/>
                  </a:cubicBezTo>
                  <a:close/>
                  <a:moveTo>
                    <a:pt x="4343" y="1051"/>
                  </a:moveTo>
                  <a:cubicBezTo>
                    <a:pt x="4283" y="1051"/>
                    <a:pt x="4283" y="1051"/>
                    <a:pt x="4283" y="1051"/>
                  </a:cubicBezTo>
                  <a:cubicBezTo>
                    <a:pt x="4283" y="687"/>
                    <a:pt x="4283" y="687"/>
                    <a:pt x="4283" y="687"/>
                  </a:cubicBezTo>
                  <a:cubicBezTo>
                    <a:pt x="4343" y="687"/>
                    <a:pt x="4343" y="687"/>
                    <a:pt x="4343" y="687"/>
                  </a:cubicBezTo>
                  <a:cubicBezTo>
                    <a:pt x="4343" y="755"/>
                    <a:pt x="4343" y="755"/>
                    <a:pt x="4343" y="755"/>
                  </a:cubicBezTo>
                  <a:cubicBezTo>
                    <a:pt x="4347" y="755"/>
                    <a:pt x="4348" y="755"/>
                    <a:pt x="4348" y="755"/>
                  </a:cubicBezTo>
                  <a:cubicBezTo>
                    <a:pt x="4356" y="735"/>
                    <a:pt x="4370" y="714"/>
                    <a:pt x="4384" y="700"/>
                  </a:cubicBezTo>
                  <a:cubicBezTo>
                    <a:pt x="4406" y="686"/>
                    <a:pt x="4420" y="679"/>
                    <a:pt x="4442" y="679"/>
                  </a:cubicBezTo>
                  <a:cubicBezTo>
                    <a:pt x="4456" y="679"/>
                    <a:pt x="4471" y="679"/>
                    <a:pt x="4479" y="679"/>
                  </a:cubicBezTo>
                  <a:cubicBezTo>
                    <a:pt x="4479" y="742"/>
                    <a:pt x="4479" y="742"/>
                    <a:pt x="4479" y="742"/>
                  </a:cubicBezTo>
                  <a:cubicBezTo>
                    <a:pt x="4471" y="735"/>
                    <a:pt x="4457" y="728"/>
                    <a:pt x="4436" y="728"/>
                  </a:cubicBezTo>
                  <a:cubicBezTo>
                    <a:pt x="4407" y="728"/>
                    <a:pt x="4392" y="742"/>
                    <a:pt x="4371" y="763"/>
                  </a:cubicBezTo>
                  <a:cubicBezTo>
                    <a:pt x="4356" y="784"/>
                    <a:pt x="4343" y="819"/>
                    <a:pt x="4343" y="861"/>
                  </a:cubicBezTo>
                  <a:cubicBezTo>
                    <a:pt x="4343" y="1050"/>
                    <a:pt x="4343" y="1051"/>
                    <a:pt x="4343" y="1051"/>
                  </a:cubicBezTo>
                  <a:close/>
                  <a:moveTo>
                    <a:pt x="4550" y="1000"/>
                  </a:moveTo>
                  <a:cubicBezTo>
                    <a:pt x="4578" y="1034"/>
                    <a:pt x="4620" y="1055"/>
                    <a:pt x="4677" y="1055"/>
                  </a:cubicBezTo>
                  <a:cubicBezTo>
                    <a:pt x="4733" y="1055"/>
                    <a:pt x="4775" y="1034"/>
                    <a:pt x="4811" y="1000"/>
                  </a:cubicBezTo>
                  <a:cubicBezTo>
                    <a:pt x="4846" y="965"/>
                    <a:pt x="4860" y="923"/>
                    <a:pt x="4860" y="861"/>
                  </a:cubicBezTo>
                  <a:cubicBezTo>
                    <a:pt x="4860" y="805"/>
                    <a:pt x="4846" y="757"/>
                    <a:pt x="4818" y="729"/>
                  </a:cubicBezTo>
                  <a:cubicBezTo>
                    <a:pt x="4782" y="694"/>
                    <a:pt x="4740" y="673"/>
                    <a:pt x="4684" y="673"/>
                  </a:cubicBezTo>
                  <a:cubicBezTo>
                    <a:pt x="4627" y="673"/>
                    <a:pt x="4585" y="694"/>
                    <a:pt x="4550" y="722"/>
                  </a:cubicBezTo>
                  <a:cubicBezTo>
                    <a:pt x="4515" y="757"/>
                    <a:pt x="4500" y="805"/>
                    <a:pt x="4500" y="868"/>
                  </a:cubicBezTo>
                  <a:cubicBezTo>
                    <a:pt x="4500" y="923"/>
                    <a:pt x="4515" y="972"/>
                    <a:pt x="4550" y="1000"/>
                  </a:cubicBezTo>
                  <a:close/>
                  <a:moveTo>
                    <a:pt x="4592" y="763"/>
                  </a:moveTo>
                  <a:cubicBezTo>
                    <a:pt x="4613" y="736"/>
                    <a:pt x="4648" y="722"/>
                    <a:pt x="4684" y="722"/>
                  </a:cubicBezTo>
                  <a:cubicBezTo>
                    <a:pt x="4719" y="722"/>
                    <a:pt x="4747" y="736"/>
                    <a:pt x="4768" y="757"/>
                  </a:cubicBezTo>
                  <a:cubicBezTo>
                    <a:pt x="4789" y="784"/>
                    <a:pt x="4803" y="819"/>
                    <a:pt x="4803" y="868"/>
                  </a:cubicBezTo>
                  <a:cubicBezTo>
                    <a:pt x="4803" y="909"/>
                    <a:pt x="4789" y="944"/>
                    <a:pt x="4768" y="965"/>
                  </a:cubicBezTo>
                  <a:cubicBezTo>
                    <a:pt x="4747" y="993"/>
                    <a:pt x="4719" y="1007"/>
                    <a:pt x="4684" y="1007"/>
                  </a:cubicBezTo>
                  <a:cubicBezTo>
                    <a:pt x="4641" y="1007"/>
                    <a:pt x="4613" y="993"/>
                    <a:pt x="4592" y="972"/>
                  </a:cubicBezTo>
                  <a:cubicBezTo>
                    <a:pt x="4571" y="944"/>
                    <a:pt x="4557" y="909"/>
                    <a:pt x="4557" y="868"/>
                  </a:cubicBezTo>
                  <a:cubicBezTo>
                    <a:pt x="4557" y="819"/>
                    <a:pt x="4571" y="784"/>
                    <a:pt x="4592" y="763"/>
                  </a:cubicBezTo>
                  <a:close/>
                  <a:moveTo>
                    <a:pt x="5117" y="1021"/>
                  </a:moveTo>
                  <a:cubicBezTo>
                    <a:pt x="5090" y="1041"/>
                    <a:pt x="5055" y="1055"/>
                    <a:pt x="5013" y="1055"/>
                  </a:cubicBezTo>
                  <a:cubicBezTo>
                    <a:pt x="4978" y="1055"/>
                    <a:pt x="4951" y="1048"/>
                    <a:pt x="4923" y="1034"/>
                  </a:cubicBezTo>
                  <a:cubicBezTo>
                    <a:pt x="4923" y="972"/>
                    <a:pt x="4923" y="972"/>
                    <a:pt x="4923" y="972"/>
                  </a:cubicBezTo>
                  <a:cubicBezTo>
                    <a:pt x="4951" y="993"/>
                    <a:pt x="4985" y="1007"/>
                    <a:pt x="5020" y="1007"/>
                  </a:cubicBezTo>
                  <a:cubicBezTo>
                    <a:pt x="5069" y="1007"/>
                    <a:pt x="5089" y="986"/>
                    <a:pt x="5089" y="958"/>
                  </a:cubicBezTo>
                  <a:cubicBezTo>
                    <a:pt x="5089" y="937"/>
                    <a:pt x="5082" y="930"/>
                    <a:pt x="5076" y="923"/>
                  </a:cubicBezTo>
                  <a:cubicBezTo>
                    <a:pt x="5062" y="909"/>
                    <a:pt x="5041" y="902"/>
                    <a:pt x="5013" y="889"/>
                  </a:cubicBezTo>
                  <a:cubicBezTo>
                    <a:pt x="4985" y="875"/>
                    <a:pt x="4964" y="861"/>
                    <a:pt x="4950" y="847"/>
                  </a:cubicBezTo>
                  <a:cubicBezTo>
                    <a:pt x="4936" y="826"/>
                    <a:pt x="4923" y="805"/>
                    <a:pt x="4923" y="777"/>
                  </a:cubicBezTo>
                  <a:cubicBezTo>
                    <a:pt x="4923" y="750"/>
                    <a:pt x="4936" y="729"/>
                    <a:pt x="4964" y="708"/>
                  </a:cubicBezTo>
                  <a:cubicBezTo>
                    <a:pt x="4985" y="687"/>
                    <a:pt x="5013" y="673"/>
                    <a:pt x="5055" y="673"/>
                  </a:cubicBezTo>
                  <a:cubicBezTo>
                    <a:pt x="5082" y="673"/>
                    <a:pt x="5111" y="680"/>
                    <a:pt x="5131" y="694"/>
                  </a:cubicBezTo>
                  <a:cubicBezTo>
                    <a:pt x="5131" y="750"/>
                    <a:pt x="5131" y="750"/>
                    <a:pt x="5131" y="750"/>
                  </a:cubicBezTo>
                  <a:cubicBezTo>
                    <a:pt x="5111" y="736"/>
                    <a:pt x="5082" y="722"/>
                    <a:pt x="5048" y="722"/>
                  </a:cubicBezTo>
                  <a:cubicBezTo>
                    <a:pt x="5027" y="722"/>
                    <a:pt x="5013" y="729"/>
                    <a:pt x="5006" y="743"/>
                  </a:cubicBezTo>
                  <a:cubicBezTo>
                    <a:pt x="4992" y="750"/>
                    <a:pt x="4985" y="763"/>
                    <a:pt x="4985" y="777"/>
                  </a:cubicBezTo>
                  <a:cubicBezTo>
                    <a:pt x="4985" y="791"/>
                    <a:pt x="4992" y="805"/>
                    <a:pt x="4999" y="812"/>
                  </a:cubicBezTo>
                  <a:cubicBezTo>
                    <a:pt x="5006" y="819"/>
                    <a:pt x="5027" y="833"/>
                    <a:pt x="5055" y="840"/>
                  </a:cubicBezTo>
                  <a:cubicBezTo>
                    <a:pt x="5082" y="854"/>
                    <a:pt x="5110" y="868"/>
                    <a:pt x="5124" y="882"/>
                  </a:cubicBezTo>
                  <a:cubicBezTo>
                    <a:pt x="5138" y="902"/>
                    <a:pt x="5145" y="923"/>
                    <a:pt x="5145" y="951"/>
                  </a:cubicBezTo>
                  <a:cubicBezTo>
                    <a:pt x="5145" y="979"/>
                    <a:pt x="5138" y="1007"/>
                    <a:pt x="5117" y="1021"/>
                  </a:cubicBezTo>
                  <a:close/>
                  <a:moveTo>
                    <a:pt x="5387" y="1055"/>
                  </a:moveTo>
                  <a:cubicBezTo>
                    <a:pt x="5442" y="1055"/>
                    <a:pt x="5484" y="1034"/>
                    <a:pt x="5519" y="1000"/>
                  </a:cubicBezTo>
                  <a:cubicBezTo>
                    <a:pt x="5546" y="965"/>
                    <a:pt x="5567" y="923"/>
                    <a:pt x="5567" y="861"/>
                  </a:cubicBezTo>
                  <a:cubicBezTo>
                    <a:pt x="5567" y="805"/>
                    <a:pt x="5553" y="757"/>
                    <a:pt x="5519" y="729"/>
                  </a:cubicBezTo>
                  <a:cubicBezTo>
                    <a:pt x="5491" y="694"/>
                    <a:pt x="5449" y="673"/>
                    <a:pt x="5394" y="673"/>
                  </a:cubicBezTo>
                  <a:cubicBezTo>
                    <a:pt x="5338" y="673"/>
                    <a:pt x="5297" y="694"/>
                    <a:pt x="5262" y="722"/>
                  </a:cubicBezTo>
                  <a:cubicBezTo>
                    <a:pt x="5227" y="757"/>
                    <a:pt x="5213" y="805"/>
                    <a:pt x="5213" y="868"/>
                  </a:cubicBezTo>
                  <a:cubicBezTo>
                    <a:pt x="5213" y="923"/>
                    <a:pt x="5227" y="972"/>
                    <a:pt x="5255" y="1000"/>
                  </a:cubicBezTo>
                  <a:cubicBezTo>
                    <a:pt x="5290" y="1034"/>
                    <a:pt x="5331" y="1055"/>
                    <a:pt x="5387" y="1055"/>
                  </a:cubicBezTo>
                  <a:close/>
                  <a:moveTo>
                    <a:pt x="5304" y="763"/>
                  </a:moveTo>
                  <a:cubicBezTo>
                    <a:pt x="5324" y="736"/>
                    <a:pt x="5352" y="722"/>
                    <a:pt x="5387" y="722"/>
                  </a:cubicBezTo>
                  <a:cubicBezTo>
                    <a:pt x="5428" y="722"/>
                    <a:pt x="5456" y="736"/>
                    <a:pt x="5477" y="757"/>
                  </a:cubicBezTo>
                  <a:cubicBezTo>
                    <a:pt x="5498" y="784"/>
                    <a:pt x="5505" y="819"/>
                    <a:pt x="5505" y="868"/>
                  </a:cubicBezTo>
                  <a:cubicBezTo>
                    <a:pt x="5505" y="909"/>
                    <a:pt x="5498" y="944"/>
                    <a:pt x="5477" y="965"/>
                  </a:cubicBezTo>
                  <a:cubicBezTo>
                    <a:pt x="5456" y="993"/>
                    <a:pt x="5428" y="1007"/>
                    <a:pt x="5387" y="1007"/>
                  </a:cubicBezTo>
                  <a:cubicBezTo>
                    <a:pt x="5352" y="1007"/>
                    <a:pt x="5324" y="993"/>
                    <a:pt x="5304" y="972"/>
                  </a:cubicBezTo>
                  <a:cubicBezTo>
                    <a:pt x="5283" y="944"/>
                    <a:pt x="5269" y="909"/>
                    <a:pt x="5269" y="868"/>
                  </a:cubicBezTo>
                  <a:cubicBezTo>
                    <a:pt x="5269" y="819"/>
                    <a:pt x="5283" y="784"/>
                    <a:pt x="5304" y="763"/>
                  </a:cubicBezTo>
                  <a:close/>
                  <a:moveTo>
                    <a:pt x="5663" y="735"/>
                  </a:moveTo>
                  <a:cubicBezTo>
                    <a:pt x="5603" y="735"/>
                    <a:pt x="5603" y="735"/>
                    <a:pt x="5603" y="735"/>
                  </a:cubicBezTo>
                  <a:cubicBezTo>
                    <a:pt x="5603" y="683"/>
                    <a:pt x="5603" y="683"/>
                    <a:pt x="5603" y="683"/>
                  </a:cubicBezTo>
                  <a:cubicBezTo>
                    <a:pt x="5663" y="683"/>
                    <a:pt x="5663" y="683"/>
                    <a:pt x="5663" y="683"/>
                  </a:cubicBezTo>
                  <a:cubicBezTo>
                    <a:pt x="5663" y="623"/>
                    <a:pt x="5663" y="621"/>
                    <a:pt x="5663" y="621"/>
                  </a:cubicBezTo>
                  <a:cubicBezTo>
                    <a:pt x="5663" y="579"/>
                    <a:pt x="5678" y="552"/>
                    <a:pt x="5699" y="531"/>
                  </a:cubicBezTo>
                  <a:cubicBezTo>
                    <a:pt x="5720" y="510"/>
                    <a:pt x="5748" y="503"/>
                    <a:pt x="5776" y="503"/>
                  </a:cubicBezTo>
                  <a:cubicBezTo>
                    <a:pt x="5797" y="503"/>
                    <a:pt x="5811" y="503"/>
                    <a:pt x="5819" y="503"/>
                  </a:cubicBezTo>
                  <a:cubicBezTo>
                    <a:pt x="5819" y="558"/>
                    <a:pt x="5819" y="558"/>
                    <a:pt x="5819" y="558"/>
                  </a:cubicBezTo>
                  <a:cubicBezTo>
                    <a:pt x="5811" y="551"/>
                    <a:pt x="5797" y="551"/>
                    <a:pt x="5783" y="551"/>
                  </a:cubicBezTo>
                  <a:cubicBezTo>
                    <a:pt x="5741" y="551"/>
                    <a:pt x="5719" y="572"/>
                    <a:pt x="5719" y="628"/>
                  </a:cubicBezTo>
                  <a:cubicBezTo>
                    <a:pt x="5719" y="685"/>
                    <a:pt x="5719" y="683"/>
                    <a:pt x="5719" y="683"/>
                  </a:cubicBezTo>
                  <a:cubicBezTo>
                    <a:pt x="5803" y="683"/>
                    <a:pt x="5803" y="683"/>
                    <a:pt x="5803" y="683"/>
                  </a:cubicBezTo>
                  <a:cubicBezTo>
                    <a:pt x="5803" y="735"/>
                    <a:pt x="5803" y="735"/>
                    <a:pt x="5803" y="735"/>
                  </a:cubicBezTo>
                  <a:cubicBezTo>
                    <a:pt x="5719" y="735"/>
                    <a:pt x="5719" y="735"/>
                    <a:pt x="5719" y="735"/>
                  </a:cubicBezTo>
                  <a:cubicBezTo>
                    <a:pt x="5719" y="1051"/>
                    <a:pt x="5719" y="1051"/>
                    <a:pt x="5719" y="1051"/>
                  </a:cubicBezTo>
                  <a:cubicBezTo>
                    <a:pt x="5663" y="1051"/>
                    <a:pt x="5663" y="1051"/>
                    <a:pt x="5663" y="1051"/>
                  </a:cubicBezTo>
                  <a:cubicBezTo>
                    <a:pt x="5663" y="735"/>
                    <a:pt x="5663" y="735"/>
                    <a:pt x="5663" y="735"/>
                  </a:cubicBezTo>
                  <a:close/>
                  <a:moveTo>
                    <a:pt x="5959" y="687"/>
                  </a:moveTo>
                  <a:cubicBezTo>
                    <a:pt x="6051" y="687"/>
                    <a:pt x="6051" y="687"/>
                    <a:pt x="6051" y="687"/>
                  </a:cubicBezTo>
                  <a:cubicBezTo>
                    <a:pt x="6051" y="735"/>
                    <a:pt x="6051" y="735"/>
                    <a:pt x="6051" y="735"/>
                  </a:cubicBezTo>
                  <a:cubicBezTo>
                    <a:pt x="5959" y="735"/>
                    <a:pt x="5959" y="735"/>
                    <a:pt x="5959" y="735"/>
                  </a:cubicBezTo>
                  <a:cubicBezTo>
                    <a:pt x="5959" y="939"/>
                    <a:pt x="5959" y="937"/>
                    <a:pt x="5959" y="937"/>
                  </a:cubicBezTo>
                  <a:cubicBezTo>
                    <a:pt x="5959" y="965"/>
                    <a:pt x="5967" y="979"/>
                    <a:pt x="5974" y="986"/>
                  </a:cubicBezTo>
                  <a:cubicBezTo>
                    <a:pt x="5981" y="1000"/>
                    <a:pt x="5995" y="1007"/>
                    <a:pt x="6016" y="1007"/>
                  </a:cubicBezTo>
                  <a:cubicBezTo>
                    <a:pt x="6030" y="1007"/>
                    <a:pt x="6043" y="1000"/>
                    <a:pt x="6051" y="993"/>
                  </a:cubicBezTo>
                  <a:cubicBezTo>
                    <a:pt x="6051" y="1041"/>
                    <a:pt x="6051" y="1041"/>
                    <a:pt x="6051" y="1041"/>
                  </a:cubicBezTo>
                  <a:cubicBezTo>
                    <a:pt x="6039" y="1048"/>
                    <a:pt x="6023" y="1055"/>
                    <a:pt x="5995" y="1055"/>
                  </a:cubicBezTo>
                  <a:cubicBezTo>
                    <a:pt x="5931" y="1055"/>
                    <a:pt x="5903" y="1021"/>
                    <a:pt x="5903" y="944"/>
                  </a:cubicBezTo>
                  <a:cubicBezTo>
                    <a:pt x="5903" y="736"/>
                    <a:pt x="5903" y="735"/>
                    <a:pt x="5903" y="735"/>
                  </a:cubicBezTo>
                  <a:cubicBezTo>
                    <a:pt x="5839" y="735"/>
                    <a:pt x="5839" y="735"/>
                    <a:pt x="5839" y="735"/>
                  </a:cubicBezTo>
                  <a:cubicBezTo>
                    <a:pt x="5839" y="687"/>
                    <a:pt x="5839" y="687"/>
                    <a:pt x="5839" y="687"/>
                  </a:cubicBezTo>
                  <a:cubicBezTo>
                    <a:pt x="5903" y="687"/>
                    <a:pt x="5903" y="687"/>
                    <a:pt x="5903" y="687"/>
                  </a:cubicBezTo>
                  <a:cubicBezTo>
                    <a:pt x="5903" y="595"/>
                    <a:pt x="5903" y="597"/>
                    <a:pt x="5903" y="597"/>
                  </a:cubicBezTo>
                  <a:cubicBezTo>
                    <a:pt x="5927" y="590"/>
                    <a:pt x="5939" y="583"/>
                    <a:pt x="5959" y="576"/>
                  </a:cubicBezTo>
                  <a:cubicBezTo>
                    <a:pt x="5959" y="687"/>
                    <a:pt x="5959" y="687"/>
                    <a:pt x="5959" y="687"/>
                  </a:cubicBezTo>
                  <a:close/>
                  <a:moveTo>
                    <a:pt x="6179" y="715"/>
                  </a:moveTo>
                  <a:cubicBezTo>
                    <a:pt x="6179" y="715"/>
                    <a:pt x="6179" y="715"/>
                    <a:pt x="6193" y="715"/>
                  </a:cubicBezTo>
                  <a:cubicBezTo>
                    <a:pt x="6200" y="715"/>
                    <a:pt x="6207" y="727"/>
                    <a:pt x="6213" y="741"/>
                  </a:cubicBezTo>
                  <a:cubicBezTo>
                    <a:pt x="6213" y="741"/>
                    <a:pt x="6213" y="743"/>
                    <a:pt x="6227" y="767"/>
                  </a:cubicBezTo>
                  <a:cubicBezTo>
                    <a:pt x="6227" y="767"/>
                    <a:pt x="6227" y="767"/>
                    <a:pt x="6255" y="767"/>
                  </a:cubicBezTo>
                  <a:cubicBezTo>
                    <a:pt x="6234" y="733"/>
                    <a:pt x="6234" y="733"/>
                    <a:pt x="6234" y="733"/>
                  </a:cubicBezTo>
                  <a:cubicBezTo>
                    <a:pt x="6227" y="720"/>
                    <a:pt x="6220" y="713"/>
                    <a:pt x="6213" y="713"/>
                  </a:cubicBezTo>
                  <a:cubicBezTo>
                    <a:pt x="6227" y="713"/>
                    <a:pt x="6234" y="707"/>
                    <a:pt x="6241" y="700"/>
                  </a:cubicBezTo>
                  <a:cubicBezTo>
                    <a:pt x="6241" y="693"/>
                    <a:pt x="6248" y="686"/>
                    <a:pt x="6248" y="679"/>
                  </a:cubicBezTo>
                  <a:cubicBezTo>
                    <a:pt x="6248" y="665"/>
                    <a:pt x="6241" y="658"/>
                    <a:pt x="6234" y="651"/>
                  </a:cubicBezTo>
                  <a:cubicBezTo>
                    <a:pt x="6227" y="644"/>
                    <a:pt x="6213" y="643"/>
                    <a:pt x="6200" y="643"/>
                  </a:cubicBezTo>
                  <a:cubicBezTo>
                    <a:pt x="6200" y="643"/>
                    <a:pt x="6199" y="643"/>
                    <a:pt x="6167" y="643"/>
                  </a:cubicBezTo>
                  <a:cubicBezTo>
                    <a:pt x="6167" y="643"/>
                    <a:pt x="6167" y="643"/>
                    <a:pt x="6167" y="767"/>
                  </a:cubicBezTo>
                  <a:cubicBezTo>
                    <a:pt x="6167" y="767"/>
                    <a:pt x="6167" y="767"/>
                    <a:pt x="6179" y="767"/>
                  </a:cubicBezTo>
                  <a:cubicBezTo>
                    <a:pt x="6179" y="767"/>
                    <a:pt x="6179" y="767"/>
                    <a:pt x="6179" y="715"/>
                  </a:cubicBezTo>
                  <a:close/>
                  <a:moveTo>
                    <a:pt x="6179" y="659"/>
                  </a:moveTo>
                  <a:cubicBezTo>
                    <a:pt x="6179" y="659"/>
                    <a:pt x="6179" y="659"/>
                    <a:pt x="6200" y="659"/>
                  </a:cubicBezTo>
                  <a:cubicBezTo>
                    <a:pt x="6207" y="659"/>
                    <a:pt x="6213" y="659"/>
                    <a:pt x="6220" y="666"/>
                  </a:cubicBezTo>
                  <a:cubicBezTo>
                    <a:pt x="6227" y="666"/>
                    <a:pt x="6227" y="672"/>
                    <a:pt x="6227" y="679"/>
                  </a:cubicBezTo>
                  <a:cubicBezTo>
                    <a:pt x="6227" y="693"/>
                    <a:pt x="6220" y="699"/>
                    <a:pt x="6200" y="699"/>
                  </a:cubicBezTo>
                  <a:cubicBezTo>
                    <a:pt x="6200" y="699"/>
                    <a:pt x="6199" y="699"/>
                    <a:pt x="6179" y="699"/>
                  </a:cubicBezTo>
                  <a:cubicBezTo>
                    <a:pt x="6179" y="699"/>
                    <a:pt x="6179" y="699"/>
                    <a:pt x="6179" y="659"/>
                  </a:cubicBezTo>
                  <a:close/>
                  <a:moveTo>
                    <a:pt x="6200" y="810"/>
                  </a:moveTo>
                  <a:cubicBezTo>
                    <a:pt x="6234" y="810"/>
                    <a:pt x="6255" y="796"/>
                    <a:pt x="6275" y="776"/>
                  </a:cubicBezTo>
                  <a:cubicBezTo>
                    <a:pt x="6296" y="762"/>
                    <a:pt x="6303" y="734"/>
                    <a:pt x="6303" y="707"/>
                  </a:cubicBezTo>
                  <a:cubicBezTo>
                    <a:pt x="6303" y="679"/>
                    <a:pt x="6296" y="652"/>
                    <a:pt x="6275" y="638"/>
                  </a:cubicBezTo>
                  <a:cubicBezTo>
                    <a:pt x="6255" y="617"/>
                    <a:pt x="6234" y="610"/>
                    <a:pt x="6207" y="610"/>
                  </a:cubicBezTo>
                  <a:cubicBezTo>
                    <a:pt x="6172" y="610"/>
                    <a:pt x="6151" y="617"/>
                    <a:pt x="6131" y="638"/>
                  </a:cubicBezTo>
                  <a:cubicBezTo>
                    <a:pt x="6110" y="659"/>
                    <a:pt x="6103" y="679"/>
                    <a:pt x="6103" y="707"/>
                  </a:cubicBezTo>
                  <a:cubicBezTo>
                    <a:pt x="6103" y="734"/>
                    <a:pt x="6110" y="762"/>
                    <a:pt x="6131" y="783"/>
                  </a:cubicBezTo>
                  <a:cubicBezTo>
                    <a:pt x="6151" y="796"/>
                    <a:pt x="6172" y="810"/>
                    <a:pt x="6200" y="810"/>
                  </a:cubicBezTo>
                  <a:close/>
                  <a:moveTo>
                    <a:pt x="6138" y="645"/>
                  </a:moveTo>
                  <a:cubicBezTo>
                    <a:pt x="6158" y="631"/>
                    <a:pt x="6179" y="617"/>
                    <a:pt x="6207" y="617"/>
                  </a:cubicBezTo>
                  <a:cubicBezTo>
                    <a:pt x="6227" y="617"/>
                    <a:pt x="6248" y="631"/>
                    <a:pt x="6269" y="645"/>
                  </a:cubicBezTo>
                  <a:cubicBezTo>
                    <a:pt x="6282" y="659"/>
                    <a:pt x="6289" y="686"/>
                    <a:pt x="6289" y="707"/>
                  </a:cubicBezTo>
                  <a:cubicBezTo>
                    <a:pt x="6289" y="734"/>
                    <a:pt x="6282" y="755"/>
                    <a:pt x="6269" y="769"/>
                  </a:cubicBezTo>
                  <a:cubicBezTo>
                    <a:pt x="6248" y="789"/>
                    <a:pt x="6227" y="796"/>
                    <a:pt x="6207" y="796"/>
                  </a:cubicBezTo>
                  <a:cubicBezTo>
                    <a:pt x="6179" y="796"/>
                    <a:pt x="6158" y="789"/>
                    <a:pt x="6138" y="769"/>
                  </a:cubicBezTo>
                  <a:cubicBezTo>
                    <a:pt x="6124" y="755"/>
                    <a:pt x="6117" y="734"/>
                    <a:pt x="6117" y="707"/>
                  </a:cubicBezTo>
                  <a:cubicBezTo>
                    <a:pt x="6117" y="686"/>
                    <a:pt x="6124" y="659"/>
                    <a:pt x="6138" y="645"/>
                  </a:cubicBezTo>
                  <a:close/>
                  <a:moveTo>
                    <a:pt x="1523" y="2887"/>
                  </a:moveTo>
                  <a:cubicBezTo>
                    <a:pt x="1615" y="2887"/>
                    <a:pt x="1615" y="2887"/>
                    <a:pt x="1615" y="2887"/>
                  </a:cubicBezTo>
                  <a:cubicBezTo>
                    <a:pt x="1615" y="2899"/>
                    <a:pt x="1615" y="2899"/>
                    <a:pt x="1615" y="2899"/>
                  </a:cubicBezTo>
                  <a:cubicBezTo>
                    <a:pt x="1579" y="2899"/>
                    <a:pt x="1579" y="2899"/>
                    <a:pt x="1579" y="2899"/>
                  </a:cubicBezTo>
                  <a:cubicBezTo>
                    <a:pt x="1579" y="3023"/>
                    <a:pt x="1579" y="3023"/>
                    <a:pt x="1579" y="3023"/>
                  </a:cubicBezTo>
                  <a:cubicBezTo>
                    <a:pt x="1559" y="3023"/>
                    <a:pt x="1559" y="3023"/>
                    <a:pt x="1559" y="3023"/>
                  </a:cubicBezTo>
                  <a:cubicBezTo>
                    <a:pt x="1559" y="2899"/>
                    <a:pt x="1559" y="2899"/>
                    <a:pt x="1559" y="2899"/>
                  </a:cubicBezTo>
                  <a:cubicBezTo>
                    <a:pt x="1523" y="2899"/>
                    <a:pt x="1523" y="2899"/>
                    <a:pt x="1523" y="2899"/>
                  </a:cubicBezTo>
                  <a:lnTo>
                    <a:pt x="1523" y="2887"/>
                  </a:lnTo>
                  <a:close/>
                  <a:moveTo>
                    <a:pt x="1753" y="2887"/>
                  </a:moveTo>
                  <a:cubicBezTo>
                    <a:pt x="1774" y="2887"/>
                    <a:pt x="1775" y="2887"/>
                    <a:pt x="1775" y="2887"/>
                  </a:cubicBezTo>
                  <a:cubicBezTo>
                    <a:pt x="1775" y="3023"/>
                    <a:pt x="1775" y="3023"/>
                    <a:pt x="1775" y="3023"/>
                  </a:cubicBezTo>
                  <a:cubicBezTo>
                    <a:pt x="1759" y="3023"/>
                    <a:pt x="1759" y="3023"/>
                    <a:pt x="1759" y="3023"/>
                  </a:cubicBezTo>
                  <a:cubicBezTo>
                    <a:pt x="1759" y="2927"/>
                    <a:pt x="1759" y="2927"/>
                    <a:pt x="1759" y="2927"/>
                  </a:cubicBezTo>
                  <a:cubicBezTo>
                    <a:pt x="1759" y="2925"/>
                    <a:pt x="1759" y="2923"/>
                    <a:pt x="1759" y="2921"/>
                  </a:cubicBezTo>
                  <a:cubicBezTo>
                    <a:pt x="1711" y="3023"/>
                    <a:pt x="1712" y="3023"/>
                    <a:pt x="1712" y="3023"/>
                  </a:cubicBezTo>
                  <a:cubicBezTo>
                    <a:pt x="1706" y="3023"/>
                    <a:pt x="1706" y="3023"/>
                    <a:pt x="1706" y="3023"/>
                  </a:cubicBezTo>
                  <a:cubicBezTo>
                    <a:pt x="1658" y="2919"/>
                    <a:pt x="1658" y="2920"/>
                    <a:pt x="1658" y="2920"/>
                  </a:cubicBezTo>
                  <a:cubicBezTo>
                    <a:pt x="1658" y="2914"/>
                    <a:pt x="1659" y="2914"/>
                    <a:pt x="1651" y="2907"/>
                  </a:cubicBezTo>
                  <a:cubicBezTo>
                    <a:pt x="1651" y="2907"/>
                    <a:pt x="1651" y="2921"/>
                    <a:pt x="1651" y="2927"/>
                  </a:cubicBezTo>
                  <a:cubicBezTo>
                    <a:pt x="1651" y="3023"/>
                    <a:pt x="1651" y="3023"/>
                    <a:pt x="1651" y="3023"/>
                  </a:cubicBezTo>
                  <a:cubicBezTo>
                    <a:pt x="1639" y="3023"/>
                    <a:pt x="1639" y="3023"/>
                    <a:pt x="1639" y="3023"/>
                  </a:cubicBezTo>
                  <a:cubicBezTo>
                    <a:pt x="1639" y="2887"/>
                    <a:pt x="1639" y="2887"/>
                    <a:pt x="1639" y="2887"/>
                  </a:cubicBezTo>
                  <a:cubicBezTo>
                    <a:pt x="1659" y="2887"/>
                    <a:pt x="1658" y="2887"/>
                    <a:pt x="1658" y="2887"/>
                  </a:cubicBezTo>
                  <a:cubicBezTo>
                    <a:pt x="1699" y="2983"/>
                    <a:pt x="1699" y="2983"/>
                    <a:pt x="1699" y="2983"/>
                  </a:cubicBezTo>
                  <a:cubicBezTo>
                    <a:pt x="1706" y="2989"/>
                    <a:pt x="1706" y="2989"/>
                    <a:pt x="1706" y="2996"/>
                  </a:cubicBezTo>
                  <a:cubicBezTo>
                    <a:pt x="1712" y="2989"/>
                    <a:pt x="1712" y="2982"/>
                    <a:pt x="1712" y="2982"/>
                  </a:cubicBezTo>
                  <a:cubicBezTo>
                    <a:pt x="1753" y="2887"/>
                    <a:pt x="1753" y="2887"/>
                    <a:pt x="1753" y="288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FFFFFF"/>
                </a:solidFill>
                <a:latin typeface="Impact" pitchFamily="34" charset="0"/>
                <a:ea typeface="微软雅黑" pitchFamily="34" charset="-122"/>
                <a:sym typeface="Impact" pitchFamily="34" charset="0"/>
              </a:endParaRPr>
            </a:p>
          </p:txBody>
        </p:sp>
        <p:sp>
          <p:nvSpPr>
            <p:cNvPr id="26" name="Freeform 26"/>
            <p:cNvSpPr>
              <a:spLocks noChangeAspect="1" noEditPoints="1" noChangeArrowheads="1"/>
            </p:cNvSpPr>
            <p:nvPr/>
          </p:nvSpPr>
          <p:spPr bwMode="auto">
            <a:xfrm>
              <a:off x="251430" y="286031"/>
              <a:ext cx="1375614" cy="303422"/>
            </a:xfrm>
            <a:custGeom>
              <a:avLst/>
              <a:gdLst>
                <a:gd name="T0" fmla="*/ 1225 w 3933"/>
                <a:gd name="T1" fmla="*/ 701 h 865"/>
                <a:gd name="T2" fmla="*/ 1013 w 3933"/>
                <a:gd name="T3" fmla="*/ 295 h 865"/>
                <a:gd name="T4" fmla="*/ 1442 w 3933"/>
                <a:gd name="T5" fmla="*/ 291 h 865"/>
                <a:gd name="T6" fmla="*/ 1229 w 3933"/>
                <a:gd name="T7" fmla="*/ 220 h 865"/>
                <a:gd name="T8" fmla="*/ 1068 w 3933"/>
                <a:gd name="T9" fmla="*/ 545 h 865"/>
                <a:gd name="T10" fmla="*/ 1409 w 3933"/>
                <a:gd name="T11" fmla="*/ 435 h 865"/>
                <a:gd name="T12" fmla="*/ 1633 w 3933"/>
                <a:gd name="T13" fmla="*/ 322 h 865"/>
                <a:gd name="T14" fmla="*/ 1633 w 3933"/>
                <a:gd name="T15" fmla="*/ 692 h 865"/>
                <a:gd name="T16" fmla="*/ 1511 w 3933"/>
                <a:gd name="T17" fmla="*/ 322 h 865"/>
                <a:gd name="T18" fmla="*/ 1692 w 3933"/>
                <a:gd name="T19" fmla="*/ 136 h 865"/>
                <a:gd name="T20" fmla="*/ 1899 w 3933"/>
                <a:gd name="T21" fmla="*/ 186 h 865"/>
                <a:gd name="T22" fmla="*/ 1924 w 3933"/>
                <a:gd name="T23" fmla="*/ 372 h 865"/>
                <a:gd name="T24" fmla="*/ 1777 w 3933"/>
                <a:gd name="T25" fmla="*/ 372 h 865"/>
                <a:gd name="T26" fmla="*/ 1777 w 3933"/>
                <a:gd name="T27" fmla="*/ 262 h 865"/>
                <a:gd name="T28" fmla="*/ 1938 w 3933"/>
                <a:gd name="T29" fmla="*/ 196 h 865"/>
                <a:gd name="T30" fmla="*/ 1981 w 3933"/>
                <a:gd name="T31" fmla="*/ 217 h 865"/>
                <a:gd name="T32" fmla="*/ 2037 w 3933"/>
                <a:gd name="T33" fmla="*/ 162 h 865"/>
                <a:gd name="T34" fmla="*/ 1978 w 3933"/>
                <a:gd name="T35" fmla="*/ 322 h 865"/>
                <a:gd name="T36" fmla="*/ 2275 w 3933"/>
                <a:gd name="T37" fmla="*/ 701 h 865"/>
                <a:gd name="T38" fmla="*/ 2151 w 3933"/>
                <a:gd name="T39" fmla="*/ 369 h 865"/>
                <a:gd name="T40" fmla="*/ 2289 w 3933"/>
                <a:gd name="T41" fmla="*/ 364 h 865"/>
                <a:gd name="T42" fmla="*/ 2285 w 3933"/>
                <a:gd name="T43" fmla="*/ 651 h 865"/>
                <a:gd name="T44" fmla="*/ 2480 w 3933"/>
                <a:gd name="T45" fmla="*/ 522 h 865"/>
                <a:gd name="T46" fmla="*/ 2716 w 3933"/>
                <a:gd name="T47" fmla="*/ 666 h 865"/>
                <a:gd name="T48" fmla="*/ 2441 w 3933"/>
                <a:gd name="T49" fmla="*/ 408 h 865"/>
                <a:gd name="T50" fmla="*/ 2742 w 3933"/>
                <a:gd name="T51" fmla="*/ 491 h 865"/>
                <a:gd name="T52" fmla="*/ 2588 w 3933"/>
                <a:gd name="T53" fmla="*/ 364 h 865"/>
                <a:gd name="T54" fmla="*/ 3193 w 3933"/>
                <a:gd name="T55" fmla="*/ 546 h 865"/>
                <a:gd name="T56" fmla="*/ 2892 w 3933"/>
                <a:gd name="T57" fmla="*/ 610 h 865"/>
                <a:gd name="T58" fmla="*/ 2987 w 3933"/>
                <a:gd name="T59" fmla="*/ 449 h 865"/>
                <a:gd name="T60" fmla="*/ 3113 w 3933"/>
                <a:gd name="T61" fmla="*/ 304 h 865"/>
                <a:gd name="T62" fmla="*/ 3030 w 3933"/>
                <a:gd name="T63" fmla="*/ 165 h 865"/>
                <a:gd name="T64" fmla="*/ 3070 w 3933"/>
                <a:gd name="T65" fmla="*/ 422 h 865"/>
                <a:gd name="T66" fmla="*/ 3563 w 3933"/>
                <a:gd name="T67" fmla="*/ 617 h 865"/>
                <a:gd name="T68" fmla="*/ 3254 w 3933"/>
                <a:gd name="T69" fmla="*/ 464 h 865"/>
                <a:gd name="T70" fmla="*/ 3552 w 3933"/>
                <a:gd name="T71" fmla="*/ 180 h 865"/>
                <a:gd name="T72" fmla="*/ 3316 w 3933"/>
                <a:gd name="T73" fmla="*/ 441 h 865"/>
                <a:gd name="T74" fmla="*/ 3584 w 3933"/>
                <a:gd name="T75" fmla="*/ 528 h 865"/>
                <a:gd name="T76" fmla="*/ 3349 w 3933"/>
                <a:gd name="T77" fmla="*/ 449 h 865"/>
                <a:gd name="T78" fmla="*/ 3495 w 3933"/>
                <a:gd name="T79" fmla="*/ 619 h 865"/>
                <a:gd name="T80" fmla="*/ 3749 w 3933"/>
                <a:gd name="T81" fmla="*/ 701 h 865"/>
                <a:gd name="T82" fmla="*/ 3838 w 3933"/>
                <a:gd name="T83" fmla="*/ 620 h 865"/>
                <a:gd name="T84" fmla="*/ 3651 w 3933"/>
                <a:gd name="T85" fmla="*/ 434 h 865"/>
                <a:gd name="T86" fmla="*/ 3721 w 3933"/>
                <a:gd name="T87" fmla="*/ 227 h 865"/>
                <a:gd name="T88" fmla="*/ 3933 w 3933"/>
                <a:gd name="T89" fmla="*/ 534 h 865"/>
                <a:gd name="T90" fmla="*/ 464 w 3933"/>
                <a:gd name="T91" fmla="*/ 0 h 865"/>
                <a:gd name="T92" fmla="*/ 158 w 3933"/>
                <a:gd name="T93" fmla="*/ 632 h 865"/>
                <a:gd name="T94" fmla="*/ 1 w 3933"/>
                <a:gd name="T95" fmla="*/ 694 h 865"/>
                <a:gd name="T96" fmla="*/ 722 w 3933"/>
                <a:gd name="T97" fmla="*/ 793 h 86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933"/>
                <a:gd name="T148" fmla="*/ 0 h 865"/>
                <a:gd name="T149" fmla="*/ 3933 w 3933"/>
                <a:gd name="T150" fmla="*/ 865 h 86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933" h="865">
                  <a:moveTo>
                    <a:pt x="1472" y="427"/>
                  </a:moveTo>
                  <a:cubicBezTo>
                    <a:pt x="1472" y="482"/>
                    <a:pt x="1462" y="530"/>
                    <a:pt x="1442" y="572"/>
                  </a:cubicBezTo>
                  <a:cubicBezTo>
                    <a:pt x="1422" y="613"/>
                    <a:pt x="1393" y="645"/>
                    <a:pt x="1355" y="668"/>
                  </a:cubicBezTo>
                  <a:cubicBezTo>
                    <a:pt x="1318" y="690"/>
                    <a:pt x="1274" y="701"/>
                    <a:pt x="1225" y="701"/>
                  </a:cubicBezTo>
                  <a:cubicBezTo>
                    <a:pt x="1177" y="701"/>
                    <a:pt x="1135" y="691"/>
                    <a:pt x="1098" y="669"/>
                  </a:cubicBezTo>
                  <a:cubicBezTo>
                    <a:pt x="1061" y="647"/>
                    <a:pt x="1033" y="616"/>
                    <a:pt x="1012" y="576"/>
                  </a:cubicBezTo>
                  <a:cubicBezTo>
                    <a:pt x="992" y="536"/>
                    <a:pt x="982" y="490"/>
                    <a:pt x="982" y="439"/>
                  </a:cubicBezTo>
                  <a:cubicBezTo>
                    <a:pt x="982" y="384"/>
                    <a:pt x="992" y="336"/>
                    <a:pt x="1013" y="295"/>
                  </a:cubicBezTo>
                  <a:cubicBezTo>
                    <a:pt x="1033" y="253"/>
                    <a:pt x="1063" y="221"/>
                    <a:pt x="1101" y="199"/>
                  </a:cubicBezTo>
                  <a:cubicBezTo>
                    <a:pt x="1139" y="176"/>
                    <a:pt x="1184" y="165"/>
                    <a:pt x="1234" y="165"/>
                  </a:cubicBezTo>
                  <a:cubicBezTo>
                    <a:pt x="1280" y="165"/>
                    <a:pt x="1321" y="176"/>
                    <a:pt x="1358" y="198"/>
                  </a:cubicBezTo>
                  <a:cubicBezTo>
                    <a:pt x="1394" y="220"/>
                    <a:pt x="1423" y="251"/>
                    <a:pt x="1442" y="291"/>
                  </a:cubicBezTo>
                  <a:cubicBezTo>
                    <a:pt x="1462" y="330"/>
                    <a:pt x="1472" y="376"/>
                    <a:pt x="1472" y="427"/>
                  </a:cubicBezTo>
                  <a:close/>
                  <a:moveTo>
                    <a:pt x="1409" y="435"/>
                  </a:moveTo>
                  <a:cubicBezTo>
                    <a:pt x="1409" y="367"/>
                    <a:pt x="1393" y="314"/>
                    <a:pt x="1361" y="276"/>
                  </a:cubicBezTo>
                  <a:cubicBezTo>
                    <a:pt x="1330" y="239"/>
                    <a:pt x="1286" y="220"/>
                    <a:pt x="1229" y="220"/>
                  </a:cubicBezTo>
                  <a:cubicBezTo>
                    <a:pt x="1194" y="220"/>
                    <a:pt x="1162" y="229"/>
                    <a:pt x="1134" y="247"/>
                  </a:cubicBezTo>
                  <a:cubicBezTo>
                    <a:pt x="1106" y="265"/>
                    <a:pt x="1084" y="290"/>
                    <a:pt x="1069" y="323"/>
                  </a:cubicBezTo>
                  <a:cubicBezTo>
                    <a:pt x="1053" y="356"/>
                    <a:pt x="1046" y="393"/>
                    <a:pt x="1046" y="434"/>
                  </a:cubicBezTo>
                  <a:cubicBezTo>
                    <a:pt x="1046" y="475"/>
                    <a:pt x="1053" y="512"/>
                    <a:pt x="1068" y="545"/>
                  </a:cubicBezTo>
                  <a:cubicBezTo>
                    <a:pt x="1083" y="577"/>
                    <a:pt x="1104" y="602"/>
                    <a:pt x="1131" y="620"/>
                  </a:cubicBezTo>
                  <a:cubicBezTo>
                    <a:pt x="1159" y="638"/>
                    <a:pt x="1190" y="646"/>
                    <a:pt x="1225" y="646"/>
                  </a:cubicBezTo>
                  <a:cubicBezTo>
                    <a:pt x="1282" y="646"/>
                    <a:pt x="1327" y="628"/>
                    <a:pt x="1360" y="590"/>
                  </a:cubicBezTo>
                  <a:cubicBezTo>
                    <a:pt x="1392" y="552"/>
                    <a:pt x="1409" y="501"/>
                    <a:pt x="1409" y="435"/>
                  </a:cubicBezTo>
                  <a:close/>
                  <a:moveTo>
                    <a:pt x="1735" y="196"/>
                  </a:moveTo>
                  <a:cubicBezTo>
                    <a:pt x="1723" y="190"/>
                    <a:pt x="1710" y="186"/>
                    <a:pt x="1695" y="186"/>
                  </a:cubicBezTo>
                  <a:cubicBezTo>
                    <a:pt x="1654" y="186"/>
                    <a:pt x="1633" y="213"/>
                    <a:pt x="1633" y="265"/>
                  </a:cubicBezTo>
                  <a:cubicBezTo>
                    <a:pt x="1633" y="322"/>
                    <a:pt x="1633" y="322"/>
                    <a:pt x="1633" y="322"/>
                  </a:cubicBezTo>
                  <a:cubicBezTo>
                    <a:pt x="1720" y="322"/>
                    <a:pt x="1720" y="322"/>
                    <a:pt x="1720" y="322"/>
                  </a:cubicBezTo>
                  <a:cubicBezTo>
                    <a:pt x="1720" y="372"/>
                    <a:pt x="1720" y="372"/>
                    <a:pt x="1720" y="372"/>
                  </a:cubicBezTo>
                  <a:cubicBezTo>
                    <a:pt x="1633" y="372"/>
                    <a:pt x="1633" y="372"/>
                    <a:pt x="1633" y="372"/>
                  </a:cubicBezTo>
                  <a:cubicBezTo>
                    <a:pt x="1633" y="692"/>
                    <a:pt x="1633" y="692"/>
                    <a:pt x="1633" y="692"/>
                  </a:cubicBezTo>
                  <a:cubicBezTo>
                    <a:pt x="1574" y="692"/>
                    <a:pt x="1574" y="692"/>
                    <a:pt x="1574" y="692"/>
                  </a:cubicBezTo>
                  <a:cubicBezTo>
                    <a:pt x="1574" y="372"/>
                    <a:pt x="1574" y="372"/>
                    <a:pt x="1574" y="372"/>
                  </a:cubicBezTo>
                  <a:cubicBezTo>
                    <a:pt x="1511" y="372"/>
                    <a:pt x="1511" y="372"/>
                    <a:pt x="1511" y="372"/>
                  </a:cubicBezTo>
                  <a:cubicBezTo>
                    <a:pt x="1511" y="322"/>
                    <a:pt x="1511" y="322"/>
                    <a:pt x="1511" y="322"/>
                  </a:cubicBezTo>
                  <a:cubicBezTo>
                    <a:pt x="1574" y="322"/>
                    <a:pt x="1574" y="322"/>
                    <a:pt x="1574" y="322"/>
                  </a:cubicBezTo>
                  <a:cubicBezTo>
                    <a:pt x="1574" y="262"/>
                    <a:pt x="1574" y="262"/>
                    <a:pt x="1574" y="262"/>
                  </a:cubicBezTo>
                  <a:cubicBezTo>
                    <a:pt x="1574" y="224"/>
                    <a:pt x="1585" y="194"/>
                    <a:pt x="1607" y="171"/>
                  </a:cubicBezTo>
                  <a:cubicBezTo>
                    <a:pt x="1629" y="148"/>
                    <a:pt x="1657" y="136"/>
                    <a:pt x="1692" y="136"/>
                  </a:cubicBezTo>
                  <a:cubicBezTo>
                    <a:pt x="1710" y="136"/>
                    <a:pt x="1724" y="138"/>
                    <a:pt x="1735" y="143"/>
                  </a:cubicBezTo>
                  <a:lnTo>
                    <a:pt x="1735" y="196"/>
                  </a:lnTo>
                  <a:close/>
                  <a:moveTo>
                    <a:pt x="1938" y="196"/>
                  </a:moveTo>
                  <a:cubicBezTo>
                    <a:pt x="1927" y="190"/>
                    <a:pt x="1914" y="186"/>
                    <a:pt x="1899" y="186"/>
                  </a:cubicBezTo>
                  <a:cubicBezTo>
                    <a:pt x="1858" y="186"/>
                    <a:pt x="1837" y="213"/>
                    <a:pt x="1837" y="265"/>
                  </a:cubicBezTo>
                  <a:cubicBezTo>
                    <a:pt x="1837" y="322"/>
                    <a:pt x="1837" y="322"/>
                    <a:pt x="1837" y="322"/>
                  </a:cubicBezTo>
                  <a:cubicBezTo>
                    <a:pt x="1924" y="322"/>
                    <a:pt x="1924" y="322"/>
                    <a:pt x="1924" y="322"/>
                  </a:cubicBezTo>
                  <a:cubicBezTo>
                    <a:pt x="1924" y="372"/>
                    <a:pt x="1924" y="372"/>
                    <a:pt x="1924" y="372"/>
                  </a:cubicBezTo>
                  <a:cubicBezTo>
                    <a:pt x="1837" y="372"/>
                    <a:pt x="1837" y="372"/>
                    <a:pt x="1837" y="372"/>
                  </a:cubicBezTo>
                  <a:cubicBezTo>
                    <a:pt x="1837" y="692"/>
                    <a:pt x="1837" y="692"/>
                    <a:pt x="1837" y="692"/>
                  </a:cubicBezTo>
                  <a:cubicBezTo>
                    <a:pt x="1777" y="692"/>
                    <a:pt x="1777" y="692"/>
                    <a:pt x="1777" y="692"/>
                  </a:cubicBezTo>
                  <a:cubicBezTo>
                    <a:pt x="1777" y="372"/>
                    <a:pt x="1777" y="372"/>
                    <a:pt x="1777" y="372"/>
                  </a:cubicBezTo>
                  <a:cubicBezTo>
                    <a:pt x="1715" y="372"/>
                    <a:pt x="1715" y="372"/>
                    <a:pt x="1715" y="372"/>
                  </a:cubicBezTo>
                  <a:cubicBezTo>
                    <a:pt x="1715" y="322"/>
                    <a:pt x="1715" y="322"/>
                    <a:pt x="1715" y="322"/>
                  </a:cubicBezTo>
                  <a:cubicBezTo>
                    <a:pt x="1777" y="322"/>
                    <a:pt x="1777" y="322"/>
                    <a:pt x="1777" y="322"/>
                  </a:cubicBezTo>
                  <a:cubicBezTo>
                    <a:pt x="1777" y="262"/>
                    <a:pt x="1777" y="262"/>
                    <a:pt x="1777" y="262"/>
                  </a:cubicBezTo>
                  <a:cubicBezTo>
                    <a:pt x="1777" y="224"/>
                    <a:pt x="1789" y="194"/>
                    <a:pt x="1811" y="171"/>
                  </a:cubicBezTo>
                  <a:cubicBezTo>
                    <a:pt x="1833" y="148"/>
                    <a:pt x="1861" y="136"/>
                    <a:pt x="1895" y="136"/>
                  </a:cubicBezTo>
                  <a:cubicBezTo>
                    <a:pt x="1913" y="136"/>
                    <a:pt x="1928" y="138"/>
                    <a:pt x="1938" y="143"/>
                  </a:cubicBezTo>
                  <a:lnTo>
                    <a:pt x="1938" y="196"/>
                  </a:lnTo>
                  <a:close/>
                  <a:moveTo>
                    <a:pt x="2048" y="189"/>
                  </a:moveTo>
                  <a:cubicBezTo>
                    <a:pt x="2048" y="200"/>
                    <a:pt x="2044" y="210"/>
                    <a:pt x="2036" y="217"/>
                  </a:cubicBezTo>
                  <a:cubicBezTo>
                    <a:pt x="2029" y="224"/>
                    <a:pt x="2019" y="228"/>
                    <a:pt x="2009" y="228"/>
                  </a:cubicBezTo>
                  <a:cubicBezTo>
                    <a:pt x="1998" y="228"/>
                    <a:pt x="1989" y="224"/>
                    <a:pt x="1981" y="217"/>
                  </a:cubicBezTo>
                  <a:cubicBezTo>
                    <a:pt x="1974" y="210"/>
                    <a:pt x="1970" y="201"/>
                    <a:pt x="1970" y="189"/>
                  </a:cubicBezTo>
                  <a:cubicBezTo>
                    <a:pt x="1970" y="179"/>
                    <a:pt x="1974" y="170"/>
                    <a:pt x="1981" y="162"/>
                  </a:cubicBezTo>
                  <a:cubicBezTo>
                    <a:pt x="1988" y="155"/>
                    <a:pt x="1998" y="151"/>
                    <a:pt x="2009" y="151"/>
                  </a:cubicBezTo>
                  <a:cubicBezTo>
                    <a:pt x="2020" y="151"/>
                    <a:pt x="2029" y="155"/>
                    <a:pt x="2037" y="162"/>
                  </a:cubicBezTo>
                  <a:cubicBezTo>
                    <a:pt x="2044" y="170"/>
                    <a:pt x="2048" y="179"/>
                    <a:pt x="2048" y="189"/>
                  </a:cubicBezTo>
                  <a:close/>
                  <a:moveTo>
                    <a:pt x="2038" y="692"/>
                  </a:moveTo>
                  <a:cubicBezTo>
                    <a:pt x="1978" y="692"/>
                    <a:pt x="1978" y="692"/>
                    <a:pt x="1978" y="692"/>
                  </a:cubicBezTo>
                  <a:cubicBezTo>
                    <a:pt x="1978" y="322"/>
                    <a:pt x="1978" y="322"/>
                    <a:pt x="1978" y="322"/>
                  </a:cubicBezTo>
                  <a:cubicBezTo>
                    <a:pt x="2038" y="322"/>
                    <a:pt x="2038" y="322"/>
                    <a:pt x="2038" y="322"/>
                  </a:cubicBezTo>
                  <a:lnTo>
                    <a:pt x="2038" y="692"/>
                  </a:lnTo>
                  <a:close/>
                  <a:moveTo>
                    <a:pt x="2376" y="675"/>
                  </a:moveTo>
                  <a:cubicBezTo>
                    <a:pt x="2348" y="693"/>
                    <a:pt x="2314" y="701"/>
                    <a:pt x="2275" y="701"/>
                  </a:cubicBezTo>
                  <a:cubicBezTo>
                    <a:pt x="2241" y="701"/>
                    <a:pt x="2211" y="694"/>
                    <a:pt x="2184" y="678"/>
                  </a:cubicBezTo>
                  <a:cubicBezTo>
                    <a:pt x="2157" y="663"/>
                    <a:pt x="2136" y="641"/>
                    <a:pt x="2121" y="612"/>
                  </a:cubicBezTo>
                  <a:cubicBezTo>
                    <a:pt x="2106" y="584"/>
                    <a:pt x="2099" y="552"/>
                    <a:pt x="2099" y="516"/>
                  </a:cubicBezTo>
                  <a:cubicBezTo>
                    <a:pt x="2099" y="455"/>
                    <a:pt x="2116" y="406"/>
                    <a:pt x="2151" y="369"/>
                  </a:cubicBezTo>
                  <a:cubicBezTo>
                    <a:pt x="2186" y="332"/>
                    <a:pt x="2233" y="313"/>
                    <a:pt x="2291" y="313"/>
                  </a:cubicBezTo>
                  <a:cubicBezTo>
                    <a:pt x="2324" y="313"/>
                    <a:pt x="2352" y="319"/>
                    <a:pt x="2377" y="332"/>
                  </a:cubicBezTo>
                  <a:cubicBezTo>
                    <a:pt x="2377" y="393"/>
                    <a:pt x="2377" y="393"/>
                    <a:pt x="2377" y="393"/>
                  </a:cubicBezTo>
                  <a:cubicBezTo>
                    <a:pt x="2349" y="373"/>
                    <a:pt x="2320" y="364"/>
                    <a:pt x="2289" y="364"/>
                  </a:cubicBezTo>
                  <a:cubicBezTo>
                    <a:pt x="2250" y="364"/>
                    <a:pt x="2219" y="377"/>
                    <a:pt x="2195" y="405"/>
                  </a:cubicBezTo>
                  <a:cubicBezTo>
                    <a:pt x="2171" y="432"/>
                    <a:pt x="2159" y="467"/>
                    <a:pt x="2159" y="511"/>
                  </a:cubicBezTo>
                  <a:cubicBezTo>
                    <a:pt x="2159" y="554"/>
                    <a:pt x="2171" y="588"/>
                    <a:pt x="2193" y="613"/>
                  </a:cubicBezTo>
                  <a:cubicBezTo>
                    <a:pt x="2216" y="638"/>
                    <a:pt x="2247" y="651"/>
                    <a:pt x="2285" y="651"/>
                  </a:cubicBezTo>
                  <a:cubicBezTo>
                    <a:pt x="2317" y="651"/>
                    <a:pt x="2348" y="640"/>
                    <a:pt x="2376" y="619"/>
                  </a:cubicBezTo>
                  <a:lnTo>
                    <a:pt x="2376" y="675"/>
                  </a:lnTo>
                  <a:close/>
                  <a:moveTo>
                    <a:pt x="2742" y="522"/>
                  </a:moveTo>
                  <a:cubicBezTo>
                    <a:pt x="2480" y="522"/>
                    <a:pt x="2480" y="522"/>
                    <a:pt x="2480" y="522"/>
                  </a:cubicBezTo>
                  <a:cubicBezTo>
                    <a:pt x="2481" y="564"/>
                    <a:pt x="2492" y="596"/>
                    <a:pt x="2513" y="618"/>
                  </a:cubicBezTo>
                  <a:cubicBezTo>
                    <a:pt x="2534" y="640"/>
                    <a:pt x="2564" y="651"/>
                    <a:pt x="2601" y="651"/>
                  </a:cubicBezTo>
                  <a:cubicBezTo>
                    <a:pt x="2643" y="651"/>
                    <a:pt x="2681" y="637"/>
                    <a:pt x="2716" y="610"/>
                  </a:cubicBezTo>
                  <a:cubicBezTo>
                    <a:pt x="2716" y="666"/>
                    <a:pt x="2716" y="666"/>
                    <a:pt x="2716" y="666"/>
                  </a:cubicBezTo>
                  <a:cubicBezTo>
                    <a:pt x="2683" y="689"/>
                    <a:pt x="2640" y="701"/>
                    <a:pt x="2587" y="701"/>
                  </a:cubicBezTo>
                  <a:cubicBezTo>
                    <a:pt x="2534" y="701"/>
                    <a:pt x="2493" y="684"/>
                    <a:pt x="2463" y="650"/>
                  </a:cubicBezTo>
                  <a:cubicBezTo>
                    <a:pt x="2433" y="616"/>
                    <a:pt x="2419" y="569"/>
                    <a:pt x="2419" y="509"/>
                  </a:cubicBezTo>
                  <a:cubicBezTo>
                    <a:pt x="2419" y="472"/>
                    <a:pt x="2426" y="439"/>
                    <a:pt x="2441" y="408"/>
                  </a:cubicBezTo>
                  <a:cubicBezTo>
                    <a:pt x="2456" y="378"/>
                    <a:pt x="2476" y="355"/>
                    <a:pt x="2502" y="338"/>
                  </a:cubicBezTo>
                  <a:cubicBezTo>
                    <a:pt x="2528" y="321"/>
                    <a:pt x="2557" y="313"/>
                    <a:pt x="2589" y="313"/>
                  </a:cubicBezTo>
                  <a:cubicBezTo>
                    <a:pt x="2637" y="313"/>
                    <a:pt x="2674" y="329"/>
                    <a:pt x="2701" y="360"/>
                  </a:cubicBezTo>
                  <a:cubicBezTo>
                    <a:pt x="2728" y="391"/>
                    <a:pt x="2742" y="435"/>
                    <a:pt x="2742" y="491"/>
                  </a:cubicBezTo>
                  <a:lnTo>
                    <a:pt x="2742" y="522"/>
                  </a:lnTo>
                  <a:close/>
                  <a:moveTo>
                    <a:pt x="2681" y="472"/>
                  </a:moveTo>
                  <a:cubicBezTo>
                    <a:pt x="2680" y="438"/>
                    <a:pt x="2672" y="411"/>
                    <a:pt x="2656" y="392"/>
                  </a:cubicBezTo>
                  <a:cubicBezTo>
                    <a:pt x="2640" y="373"/>
                    <a:pt x="2617" y="364"/>
                    <a:pt x="2588" y="364"/>
                  </a:cubicBezTo>
                  <a:cubicBezTo>
                    <a:pt x="2561" y="364"/>
                    <a:pt x="2537" y="374"/>
                    <a:pt x="2518" y="393"/>
                  </a:cubicBezTo>
                  <a:cubicBezTo>
                    <a:pt x="2498" y="413"/>
                    <a:pt x="2486" y="439"/>
                    <a:pt x="2481" y="472"/>
                  </a:cubicBezTo>
                  <a:lnTo>
                    <a:pt x="2681" y="472"/>
                  </a:lnTo>
                  <a:close/>
                  <a:moveTo>
                    <a:pt x="3193" y="546"/>
                  </a:moveTo>
                  <a:cubicBezTo>
                    <a:pt x="3193" y="592"/>
                    <a:pt x="3176" y="630"/>
                    <a:pt x="3142" y="659"/>
                  </a:cubicBezTo>
                  <a:cubicBezTo>
                    <a:pt x="3109" y="687"/>
                    <a:pt x="3065" y="701"/>
                    <a:pt x="3010" y="701"/>
                  </a:cubicBezTo>
                  <a:cubicBezTo>
                    <a:pt x="2961" y="701"/>
                    <a:pt x="2922" y="692"/>
                    <a:pt x="2892" y="673"/>
                  </a:cubicBezTo>
                  <a:cubicBezTo>
                    <a:pt x="2892" y="610"/>
                    <a:pt x="2892" y="610"/>
                    <a:pt x="2892" y="610"/>
                  </a:cubicBezTo>
                  <a:cubicBezTo>
                    <a:pt x="2927" y="637"/>
                    <a:pt x="2967" y="651"/>
                    <a:pt x="3013" y="651"/>
                  </a:cubicBezTo>
                  <a:cubicBezTo>
                    <a:pt x="3049" y="651"/>
                    <a:pt x="3078" y="642"/>
                    <a:pt x="3100" y="624"/>
                  </a:cubicBezTo>
                  <a:cubicBezTo>
                    <a:pt x="3121" y="606"/>
                    <a:pt x="3132" y="582"/>
                    <a:pt x="3132" y="551"/>
                  </a:cubicBezTo>
                  <a:cubicBezTo>
                    <a:pt x="3132" y="483"/>
                    <a:pt x="3084" y="449"/>
                    <a:pt x="2987" y="449"/>
                  </a:cubicBezTo>
                  <a:cubicBezTo>
                    <a:pt x="2944" y="449"/>
                    <a:pt x="2944" y="449"/>
                    <a:pt x="2944" y="449"/>
                  </a:cubicBezTo>
                  <a:cubicBezTo>
                    <a:pt x="2944" y="399"/>
                    <a:pt x="2944" y="399"/>
                    <a:pt x="2944" y="399"/>
                  </a:cubicBezTo>
                  <a:cubicBezTo>
                    <a:pt x="2985" y="399"/>
                    <a:pt x="2985" y="399"/>
                    <a:pt x="2985" y="399"/>
                  </a:cubicBezTo>
                  <a:cubicBezTo>
                    <a:pt x="3070" y="399"/>
                    <a:pt x="3113" y="367"/>
                    <a:pt x="3113" y="304"/>
                  </a:cubicBezTo>
                  <a:cubicBezTo>
                    <a:pt x="3113" y="245"/>
                    <a:pt x="3081" y="215"/>
                    <a:pt x="3015" y="215"/>
                  </a:cubicBezTo>
                  <a:cubicBezTo>
                    <a:pt x="2979" y="215"/>
                    <a:pt x="2944" y="228"/>
                    <a:pt x="2912" y="252"/>
                  </a:cubicBezTo>
                  <a:cubicBezTo>
                    <a:pt x="2912" y="195"/>
                    <a:pt x="2912" y="195"/>
                    <a:pt x="2912" y="195"/>
                  </a:cubicBezTo>
                  <a:cubicBezTo>
                    <a:pt x="2945" y="175"/>
                    <a:pt x="2985" y="165"/>
                    <a:pt x="3030" y="165"/>
                  </a:cubicBezTo>
                  <a:cubicBezTo>
                    <a:pt x="3073" y="165"/>
                    <a:pt x="3108" y="176"/>
                    <a:pt x="3134" y="199"/>
                  </a:cubicBezTo>
                  <a:cubicBezTo>
                    <a:pt x="3161" y="222"/>
                    <a:pt x="3174" y="252"/>
                    <a:pt x="3174" y="289"/>
                  </a:cubicBezTo>
                  <a:cubicBezTo>
                    <a:pt x="3174" y="357"/>
                    <a:pt x="3139" y="401"/>
                    <a:pt x="3070" y="420"/>
                  </a:cubicBezTo>
                  <a:cubicBezTo>
                    <a:pt x="3070" y="422"/>
                    <a:pt x="3070" y="422"/>
                    <a:pt x="3070" y="422"/>
                  </a:cubicBezTo>
                  <a:cubicBezTo>
                    <a:pt x="3107" y="426"/>
                    <a:pt x="3137" y="439"/>
                    <a:pt x="3159" y="462"/>
                  </a:cubicBezTo>
                  <a:cubicBezTo>
                    <a:pt x="3181" y="484"/>
                    <a:pt x="3193" y="512"/>
                    <a:pt x="3193" y="546"/>
                  </a:cubicBezTo>
                  <a:close/>
                  <a:moveTo>
                    <a:pt x="3584" y="528"/>
                  </a:moveTo>
                  <a:cubicBezTo>
                    <a:pt x="3584" y="561"/>
                    <a:pt x="3577" y="590"/>
                    <a:pt x="3563" y="617"/>
                  </a:cubicBezTo>
                  <a:cubicBezTo>
                    <a:pt x="3548" y="644"/>
                    <a:pt x="3529" y="665"/>
                    <a:pt x="3504" y="679"/>
                  </a:cubicBezTo>
                  <a:cubicBezTo>
                    <a:pt x="3479" y="694"/>
                    <a:pt x="3451" y="701"/>
                    <a:pt x="3421" y="701"/>
                  </a:cubicBezTo>
                  <a:cubicBezTo>
                    <a:pt x="3369" y="701"/>
                    <a:pt x="3328" y="681"/>
                    <a:pt x="3299" y="639"/>
                  </a:cubicBezTo>
                  <a:cubicBezTo>
                    <a:pt x="3269" y="597"/>
                    <a:pt x="3254" y="539"/>
                    <a:pt x="3254" y="464"/>
                  </a:cubicBezTo>
                  <a:cubicBezTo>
                    <a:pt x="3254" y="405"/>
                    <a:pt x="3263" y="352"/>
                    <a:pt x="3280" y="307"/>
                  </a:cubicBezTo>
                  <a:cubicBezTo>
                    <a:pt x="3298" y="262"/>
                    <a:pt x="3323" y="227"/>
                    <a:pt x="3355" y="202"/>
                  </a:cubicBezTo>
                  <a:cubicBezTo>
                    <a:pt x="3387" y="177"/>
                    <a:pt x="3424" y="165"/>
                    <a:pt x="3466" y="165"/>
                  </a:cubicBezTo>
                  <a:cubicBezTo>
                    <a:pt x="3502" y="165"/>
                    <a:pt x="3530" y="170"/>
                    <a:pt x="3552" y="180"/>
                  </a:cubicBezTo>
                  <a:cubicBezTo>
                    <a:pt x="3552" y="236"/>
                    <a:pt x="3552" y="236"/>
                    <a:pt x="3552" y="236"/>
                  </a:cubicBezTo>
                  <a:cubicBezTo>
                    <a:pt x="3525" y="222"/>
                    <a:pt x="3497" y="215"/>
                    <a:pt x="3467" y="215"/>
                  </a:cubicBezTo>
                  <a:cubicBezTo>
                    <a:pt x="3421" y="215"/>
                    <a:pt x="3385" y="236"/>
                    <a:pt x="3357" y="277"/>
                  </a:cubicBezTo>
                  <a:cubicBezTo>
                    <a:pt x="3330" y="318"/>
                    <a:pt x="3316" y="373"/>
                    <a:pt x="3316" y="441"/>
                  </a:cubicBezTo>
                  <a:cubicBezTo>
                    <a:pt x="3317" y="441"/>
                    <a:pt x="3317" y="441"/>
                    <a:pt x="3317" y="441"/>
                  </a:cubicBezTo>
                  <a:cubicBezTo>
                    <a:pt x="3341" y="392"/>
                    <a:pt x="3380" y="368"/>
                    <a:pt x="3435" y="368"/>
                  </a:cubicBezTo>
                  <a:cubicBezTo>
                    <a:pt x="3480" y="368"/>
                    <a:pt x="3516" y="383"/>
                    <a:pt x="3543" y="412"/>
                  </a:cubicBezTo>
                  <a:cubicBezTo>
                    <a:pt x="3570" y="441"/>
                    <a:pt x="3584" y="480"/>
                    <a:pt x="3584" y="528"/>
                  </a:cubicBezTo>
                  <a:close/>
                  <a:moveTo>
                    <a:pt x="3523" y="535"/>
                  </a:moveTo>
                  <a:cubicBezTo>
                    <a:pt x="3523" y="499"/>
                    <a:pt x="3514" y="471"/>
                    <a:pt x="3496" y="450"/>
                  </a:cubicBezTo>
                  <a:cubicBezTo>
                    <a:pt x="3479" y="429"/>
                    <a:pt x="3454" y="418"/>
                    <a:pt x="3422" y="418"/>
                  </a:cubicBezTo>
                  <a:cubicBezTo>
                    <a:pt x="3393" y="418"/>
                    <a:pt x="3369" y="428"/>
                    <a:pt x="3349" y="449"/>
                  </a:cubicBezTo>
                  <a:cubicBezTo>
                    <a:pt x="3329" y="469"/>
                    <a:pt x="3319" y="494"/>
                    <a:pt x="3319" y="523"/>
                  </a:cubicBezTo>
                  <a:cubicBezTo>
                    <a:pt x="3319" y="559"/>
                    <a:pt x="3329" y="590"/>
                    <a:pt x="3349" y="614"/>
                  </a:cubicBezTo>
                  <a:cubicBezTo>
                    <a:pt x="3368" y="639"/>
                    <a:pt x="3393" y="651"/>
                    <a:pt x="3423" y="651"/>
                  </a:cubicBezTo>
                  <a:cubicBezTo>
                    <a:pt x="3453" y="651"/>
                    <a:pt x="3477" y="640"/>
                    <a:pt x="3495" y="619"/>
                  </a:cubicBezTo>
                  <a:cubicBezTo>
                    <a:pt x="3514" y="597"/>
                    <a:pt x="3523" y="570"/>
                    <a:pt x="3523" y="535"/>
                  </a:cubicBezTo>
                  <a:close/>
                  <a:moveTo>
                    <a:pt x="3933" y="534"/>
                  </a:moveTo>
                  <a:cubicBezTo>
                    <a:pt x="3933" y="584"/>
                    <a:pt x="3916" y="625"/>
                    <a:pt x="3883" y="655"/>
                  </a:cubicBezTo>
                  <a:cubicBezTo>
                    <a:pt x="3849" y="686"/>
                    <a:pt x="3805" y="701"/>
                    <a:pt x="3749" y="701"/>
                  </a:cubicBezTo>
                  <a:cubicBezTo>
                    <a:pt x="3701" y="701"/>
                    <a:pt x="3665" y="694"/>
                    <a:pt x="3642" y="680"/>
                  </a:cubicBezTo>
                  <a:cubicBezTo>
                    <a:pt x="3642" y="617"/>
                    <a:pt x="3642" y="617"/>
                    <a:pt x="3642" y="617"/>
                  </a:cubicBezTo>
                  <a:cubicBezTo>
                    <a:pt x="3677" y="639"/>
                    <a:pt x="3713" y="651"/>
                    <a:pt x="3750" y="651"/>
                  </a:cubicBezTo>
                  <a:cubicBezTo>
                    <a:pt x="3786" y="651"/>
                    <a:pt x="3816" y="641"/>
                    <a:pt x="3838" y="620"/>
                  </a:cubicBezTo>
                  <a:cubicBezTo>
                    <a:pt x="3861" y="600"/>
                    <a:pt x="3872" y="572"/>
                    <a:pt x="3872" y="538"/>
                  </a:cubicBezTo>
                  <a:cubicBezTo>
                    <a:pt x="3872" y="504"/>
                    <a:pt x="3861" y="477"/>
                    <a:pt x="3838" y="458"/>
                  </a:cubicBezTo>
                  <a:cubicBezTo>
                    <a:pt x="3815" y="439"/>
                    <a:pt x="3782" y="429"/>
                    <a:pt x="3739" y="429"/>
                  </a:cubicBezTo>
                  <a:cubicBezTo>
                    <a:pt x="3705" y="429"/>
                    <a:pt x="3676" y="431"/>
                    <a:pt x="3651" y="434"/>
                  </a:cubicBezTo>
                  <a:cubicBezTo>
                    <a:pt x="3669" y="174"/>
                    <a:pt x="3669" y="174"/>
                    <a:pt x="3669" y="174"/>
                  </a:cubicBezTo>
                  <a:cubicBezTo>
                    <a:pt x="3909" y="174"/>
                    <a:pt x="3909" y="174"/>
                    <a:pt x="3909" y="174"/>
                  </a:cubicBezTo>
                  <a:cubicBezTo>
                    <a:pt x="3909" y="227"/>
                    <a:pt x="3909" y="227"/>
                    <a:pt x="3909" y="227"/>
                  </a:cubicBezTo>
                  <a:cubicBezTo>
                    <a:pt x="3721" y="227"/>
                    <a:pt x="3721" y="227"/>
                    <a:pt x="3721" y="227"/>
                  </a:cubicBezTo>
                  <a:cubicBezTo>
                    <a:pt x="3710" y="380"/>
                    <a:pt x="3710" y="380"/>
                    <a:pt x="3710" y="380"/>
                  </a:cubicBezTo>
                  <a:cubicBezTo>
                    <a:pt x="3758" y="378"/>
                    <a:pt x="3758" y="378"/>
                    <a:pt x="3758" y="378"/>
                  </a:cubicBezTo>
                  <a:cubicBezTo>
                    <a:pt x="3812" y="378"/>
                    <a:pt x="3854" y="391"/>
                    <a:pt x="3886" y="419"/>
                  </a:cubicBezTo>
                  <a:cubicBezTo>
                    <a:pt x="3917" y="446"/>
                    <a:pt x="3933" y="484"/>
                    <a:pt x="3933" y="534"/>
                  </a:cubicBezTo>
                  <a:close/>
                  <a:moveTo>
                    <a:pt x="722" y="793"/>
                  </a:moveTo>
                  <a:cubicBezTo>
                    <a:pt x="722" y="793"/>
                    <a:pt x="722" y="793"/>
                    <a:pt x="722" y="793"/>
                  </a:cubicBezTo>
                  <a:cubicBezTo>
                    <a:pt x="722" y="74"/>
                    <a:pt x="722" y="74"/>
                    <a:pt x="722" y="74"/>
                  </a:cubicBezTo>
                  <a:cubicBezTo>
                    <a:pt x="464" y="0"/>
                    <a:pt x="464" y="0"/>
                    <a:pt x="464" y="0"/>
                  </a:cubicBezTo>
                  <a:cubicBezTo>
                    <a:pt x="2" y="174"/>
                    <a:pt x="2" y="174"/>
                    <a:pt x="2" y="174"/>
                  </a:cubicBezTo>
                  <a:cubicBezTo>
                    <a:pt x="0" y="174"/>
                    <a:pt x="0" y="174"/>
                    <a:pt x="0" y="174"/>
                  </a:cubicBezTo>
                  <a:cubicBezTo>
                    <a:pt x="0" y="694"/>
                    <a:pt x="0" y="694"/>
                    <a:pt x="0" y="694"/>
                  </a:cubicBezTo>
                  <a:cubicBezTo>
                    <a:pt x="158" y="632"/>
                    <a:pt x="158" y="632"/>
                    <a:pt x="158" y="632"/>
                  </a:cubicBezTo>
                  <a:cubicBezTo>
                    <a:pt x="158" y="209"/>
                    <a:pt x="158" y="209"/>
                    <a:pt x="158" y="209"/>
                  </a:cubicBezTo>
                  <a:cubicBezTo>
                    <a:pt x="464" y="136"/>
                    <a:pt x="464" y="136"/>
                    <a:pt x="464" y="136"/>
                  </a:cubicBezTo>
                  <a:cubicBezTo>
                    <a:pt x="464" y="758"/>
                    <a:pt x="464" y="758"/>
                    <a:pt x="464" y="758"/>
                  </a:cubicBezTo>
                  <a:cubicBezTo>
                    <a:pt x="1" y="694"/>
                    <a:pt x="1" y="694"/>
                    <a:pt x="1" y="694"/>
                  </a:cubicBezTo>
                  <a:cubicBezTo>
                    <a:pt x="464" y="865"/>
                    <a:pt x="464" y="865"/>
                    <a:pt x="464" y="865"/>
                  </a:cubicBezTo>
                  <a:cubicBezTo>
                    <a:pt x="464" y="865"/>
                    <a:pt x="464" y="865"/>
                    <a:pt x="464" y="865"/>
                  </a:cubicBezTo>
                  <a:cubicBezTo>
                    <a:pt x="722" y="794"/>
                    <a:pt x="722" y="794"/>
                    <a:pt x="722" y="794"/>
                  </a:cubicBezTo>
                  <a:cubicBezTo>
                    <a:pt x="722" y="793"/>
                    <a:pt x="722" y="793"/>
                    <a:pt x="722" y="79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FFFFFF"/>
                </a:solidFill>
                <a:latin typeface="Segoe Light" pitchFamily="2" charset="0"/>
                <a:sym typeface="Segoe Light" pitchFamily="2" charset="0"/>
              </a:endParaRPr>
            </a:p>
          </p:txBody>
        </p:sp>
      </p:grpSp>
      <p:sp>
        <p:nvSpPr>
          <p:cNvPr id="27" name="Rectangle 35"/>
          <p:cNvSpPr>
            <a:spLocks noChangeArrowheads="1"/>
          </p:cNvSpPr>
          <p:nvPr/>
        </p:nvSpPr>
        <p:spPr bwMode="auto">
          <a:xfrm rot="16200000">
            <a:off x="2069826" y="3194721"/>
            <a:ext cx="5486400" cy="914400"/>
          </a:xfrm>
          <a:prstGeom prst="rect">
            <a:avLst/>
          </a:prstGeom>
          <a:solidFill>
            <a:srgbClr val="0072C6">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2812" tIns="146249" rIns="182812" bIns="146249"/>
          <a:lstStyle/>
          <a:p>
            <a:pPr>
              <a:lnSpc>
                <a:spcPct val="90000"/>
              </a:lnSpc>
            </a:pPr>
            <a:r>
              <a:rPr lang="en-US" sz="4800">
                <a:solidFill>
                  <a:srgbClr val="FFFFFF"/>
                </a:solidFill>
                <a:latin typeface="Segoe UI Light" pitchFamily="2" charset="-122"/>
                <a:sym typeface="Segoe UI Light" pitchFamily="2" charset="-122"/>
              </a:rPr>
              <a:t>IT professionals</a:t>
            </a:r>
            <a:endParaRPr lang="zh-CN" altLang="en-US"/>
          </a:p>
        </p:txBody>
      </p:sp>
      <p:pic>
        <p:nvPicPr>
          <p:cNvPr id="28" name="Picture 3"/>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391839" y="908721"/>
            <a:ext cx="3913187"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 name="Group 29"/>
          <p:cNvGrpSpPr>
            <a:grpSpLocks/>
          </p:cNvGrpSpPr>
          <p:nvPr/>
        </p:nvGrpSpPr>
        <p:grpSpPr bwMode="auto">
          <a:xfrm>
            <a:off x="1306239" y="4566321"/>
            <a:ext cx="1828800" cy="1828800"/>
            <a:chOff x="0" y="0"/>
            <a:chExt cx="1828799" cy="1828799"/>
          </a:xfrm>
        </p:grpSpPr>
        <p:sp>
          <p:nvSpPr>
            <p:cNvPr id="30" name="Rectangle 32"/>
            <p:cNvSpPr>
              <a:spLocks noChangeArrowheads="1"/>
            </p:cNvSpPr>
            <p:nvPr/>
          </p:nvSpPr>
          <p:spPr bwMode="auto">
            <a:xfrm>
              <a:off x="0" y="0"/>
              <a:ext cx="1828799" cy="1828799"/>
            </a:xfrm>
            <a:prstGeom prst="rect">
              <a:avLst/>
            </a:prstGeom>
            <a:solidFill>
              <a:srgbClr val="000000">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7160" tIns="91440" rIns="137160" bIns="91440"/>
            <a:lstStyle/>
            <a:p>
              <a:pPr algn="ctr">
                <a:lnSpc>
                  <a:spcPct val="90000"/>
                </a:lnSpc>
              </a:pPr>
              <a:endParaRPr lang="zh-CN" altLang="zh-CN">
                <a:solidFill>
                  <a:srgbClr val="FFFFFF"/>
                </a:solidFill>
                <a:latin typeface="Impact" pitchFamily="34" charset="0"/>
                <a:ea typeface="Impact" pitchFamily="34" charset="0"/>
                <a:cs typeface="Impact" pitchFamily="34" charset="0"/>
                <a:sym typeface="Impact" pitchFamily="34" charset="0"/>
              </a:endParaRPr>
            </a:p>
          </p:txBody>
        </p:sp>
        <p:sp>
          <p:nvSpPr>
            <p:cNvPr id="31" name="Freeform 6"/>
            <p:cNvSpPr>
              <a:spLocks noChangeAspect="1" noEditPoints="1" noChangeArrowheads="1"/>
            </p:cNvSpPr>
            <p:nvPr/>
          </p:nvSpPr>
          <p:spPr bwMode="auto">
            <a:xfrm>
              <a:off x="229745" y="1254459"/>
              <a:ext cx="1106878" cy="356616"/>
            </a:xfrm>
            <a:custGeom>
              <a:avLst/>
              <a:gdLst>
                <a:gd name="T0" fmla="*/ 259 w 582"/>
                <a:gd name="T1" fmla="*/ 12 h 188"/>
                <a:gd name="T2" fmla="*/ 265 w 582"/>
                <a:gd name="T3" fmla="*/ 11 h 188"/>
                <a:gd name="T4" fmla="*/ 273 w 582"/>
                <a:gd name="T5" fmla="*/ 18 h 188"/>
                <a:gd name="T6" fmla="*/ 263 w 582"/>
                <a:gd name="T7" fmla="*/ 23 h 188"/>
                <a:gd name="T8" fmla="*/ 268 w 582"/>
                <a:gd name="T9" fmla="*/ 18 h 188"/>
                <a:gd name="T10" fmla="*/ 267 w 582"/>
                <a:gd name="T11" fmla="*/ 16 h 188"/>
                <a:gd name="T12" fmla="*/ 267 w 582"/>
                <a:gd name="T13" fmla="*/ 16 h 188"/>
                <a:gd name="T14" fmla="*/ 30 w 582"/>
                <a:gd name="T15" fmla="*/ 39 h 188"/>
                <a:gd name="T16" fmla="*/ 13 w 582"/>
                <a:gd name="T17" fmla="*/ 47 h 188"/>
                <a:gd name="T18" fmla="*/ 31 w 582"/>
                <a:gd name="T19" fmla="*/ 47 h 188"/>
                <a:gd name="T20" fmla="*/ 51 w 582"/>
                <a:gd name="T21" fmla="*/ 47 h 188"/>
                <a:gd name="T22" fmla="*/ 62 w 582"/>
                <a:gd name="T23" fmla="*/ 3 h 188"/>
                <a:gd name="T24" fmla="*/ 62 w 582"/>
                <a:gd name="T25" fmla="*/ 16 h 188"/>
                <a:gd name="T26" fmla="*/ 97 w 582"/>
                <a:gd name="T27" fmla="*/ 41 h 188"/>
                <a:gd name="T28" fmla="*/ 97 w 582"/>
                <a:gd name="T29" fmla="*/ 22 h 188"/>
                <a:gd name="T30" fmla="*/ 89 w 582"/>
                <a:gd name="T31" fmla="*/ 48 h 188"/>
                <a:gd name="T32" fmla="*/ 113 w 582"/>
                <a:gd name="T33" fmla="*/ 17 h 188"/>
                <a:gd name="T34" fmla="*/ 110 w 582"/>
                <a:gd name="T35" fmla="*/ 47 h 188"/>
                <a:gd name="T36" fmla="*/ 149 w 582"/>
                <a:gd name="T37" fmla="*/ 43 h 188"/>
                <a:gd name="T38" fmla="*/ 149 w 582"/>
                <a:gd name="T39" fmla="*/ 19 h 188"/>
                <a:gd name="T40" fmla="*/ 128 w 582"/>
                <a:gd name="T41" fmla="*/ 32 h 188"/>
                <a:gd name="T42" fmla="*/ 175 w 582"/>
                <a:gd name="T43" fmla="*/ 33 h 188"/>
                <a:gd name="T44" fmla="*/ 176 w 582"/>
                <a:gd name="T45" fmla="*/ 22 h 188"/>
                <a:gd name="T46" fmla="*/ 166 w 582"/>
                <a:gd name="T47" fmla="*/ 34 h 188"/>
                <a:gd name="T48" fmla="*/ 166 w 582"/>
                <a:gd name="T49" fmla="*/ 48 h 188"/>
                <a:gd name="T50" fmla="*/ 186 w 582"/>
                <a:gd name="T51" fmla="*/ 43 h 188"/>
                <a:gd name="T52" fmla="*/ 207 w 582"/>
                <a:gd name="T53" fmla="*/ 32 h 188"/>
                <a:gd name="T54" fmla="*/ 197 w 582"/>
                <a:gd name="T55" fmla="*/ 43 h 188"/>
                <a:gd name="T56" fmla="*/ 230 w 582"/>
                <a:gd name="T57" fmla="*/ 0 h 188"/>
                <a:gd name="T58" fmla="*/ 221 w 582"/>
                <a:gd name="T59" fmla="*/ 20 h 188"/>
                <a:gd name="T60" fmla="*/ 226 w 582"/>
                <a:gd name="T61" fmla="*/ 16 h 188"/>
                <a:gd name="T62" fmla="*/ 253 w 582"/>
                <a:gd name="T63" fmla="*/ 42 h 188"/>
                <a:gd name="T64" fmla="*/ 253 w 582"/>
                <a:gd name="T65" fmla="*/ 16 h 188"/>
                <a:gd name="T66" fmla="*/ 236 w 582"/>
                <a:gd name="T67" fmla="*/ 20 h 188"/>
                <a:gd name="T68" fmla="*/ 97 w 582"/>
                <a:gd name="T69" fmla="*/ 172 h 188"/>
                <a:gd name="T70" fmla="*/ 98 w 582"/>
                <a:gd name="T71" fmla="*/ 82 h 188"/>
                <a:gd name="T72" fmla="*/ 15 w 582"/>
                <a:gd name="T73" fmla="*/ 127 h 188"/>
                <a:gd name="T74" fmla="*/ 197 w 582"/>
                <a:gd name="T75" fmla="*/ 186 h 188"/>
                <a:gd name="T76" fmla="*/ 141 w 582"/>
                <a:gd name="T77" fmla="*/ 150 h 188"/>
                <a:gd name="T78" fmla="*/ 184 w 582"/>
                <a:gd name="T79" fmla="*/ 173 h 188"/>
                <a:gd name="T80" fmla="*/ 250 w 582"/>
                <a:gd name="T81" fmla="*/ 177 h 188"/>
                <a:gd name="T82" fmla="*/ 238 w 582"/>
                <a:gd name="T83" fmla="*/ 102 h 188"/>
                <a:gd name="T84" fmla="*/ 224 w 582"/>
                <a:gd name="T85" fmla="*/ 113 h 188"/>
                <a:gd name="T86" fmla="*/ 286 w 582"/>
                <a:gd name="T87" fmla="*/ 186 h 188"/>
                <a:gd name="T88" fmla="*/ 313 w 582"/>
                <a:gd name="T89" fmla="*/ 176 h 188"/>
                <a:gd name="T90" fmla="*/ 371 w 582"/>
                <a:gd name="T91" fmla="*/ 144 h 188"/>
                <a:gd name="T92" fmla="*/ 344 w 582"/>
                <a:gd name="T93" fmla="*/ 177 h 188"/>
                <a:gd name="T94" fmla="*/ 406 w 582"/>
                <a:gd name="T95" fmla="*/ 176 h 188"/>
                <a:gd name="T96" fmla="*/ 464 w 582"/>
                <a:gd name="T97" fmla="*/ 144 h 188"/>
                <a:gd name="T98" fmla="*/ 437 w 582"/>
                <a:gd name="T99" fmla="*/ 177 h 188"/>
                <a:gd name="T100" fmla="*/ 561 w 582"/>
                <a:gd name="T101" fmla="*/ 102 h 188"/>
                <a:gd name="T102" fmla="*/ 494 w 582"/>
                <a:gd name="T103" fmla="*/ 186 h 188"/>
                <a:gd name="T104" fmla="*/ 582 w 582"/>
                <a:gd name="T105" fmla="*/ 110 h 188"/>
                <a:gd name="T106" fmla="*/ 574 w 582"/>
                <a:gd name="T107" fmla="*/ 101 h 188"/>
                <a:gd name="T108" fmla="*/ 569 w 582"/>
                <a:gd name="T109" fmla="*/ 105 h 188"/>
                <a:gd name="T110" fmla="*/ 578 w 582"/>
                <a:gd name="T111" fmla="*/ 115 h 188"/>
                <a:gd name="T112" fmla="*/ 571 w 582"/>
                <a:gd name="T113" fmla="*/ 115 h 188"/>
                <a:gd name="T114" fmla="*/ 575 w 582"/>
                <a:gd name="T115" fmla="*/ 110 h 188"/>
                <a:gd name="T116" fmla="*/ 576 w 582"/>
                <a:gd name="T117" fmla="*/ 106 h 1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82"/>
                <a:gd name="T178" fmla="*/ 0 h 188"/>
                <a:gd name="T179" fmla="*/ 582 w 582"/>
                <a:gd name="T180" fmla="*/ 188 h 1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82" h="188">
                  <a:moveTo>
                    <a:pt x="274" y="18"/>
                  </a:moveTo>
                  <a:cubicBezTo>
                    <a:pt x="274" y="20"/>
                    <a:pt x="273" y="22"/>
                    <a:pt x="271" y="24"/>
                  </a:cubicBezTo>
                  <a:cubicBezTo>
                    <a:pt x="270" y="26"/>
                    <a:pt x="267" y="26"/>
                    <a:pt x="265" y="26"/>
                  </a:cubicBezTo>
                  <a:cubicBezTo>
                    <a:pt x="263" y="26"/>
                    <a:pt x="260" y="26"/>
                    <a:pt x="259" y="24"/>
                  </a:cubicBezTo>
                  <a:cubicBezTo>
                    <a:pt x="257" y="22"/>
                    <a:pt x="256" y="20"/>
                    <a:pt x="256" y="18"/>
                  </a:cubicBezTo>
                  <a:cubicBezTo>
                    <a:pt x="256" y="16"/>
                    <a:pt x="257" y="14"/>
                    <a:pt x="259" y="12"/>
                  </a:cubicBezTo>
                  <a:cubicBezTo>
                    <a:pt x="260" y="11"/>
                    <a:pt x="263" y="9"/>
                    <a:pt x="265" y="9"/>
                  </a:cubicBezTo>
                  <a:cubicBezTo>
                    <a:pt x="267" y="9"/>
                    <a:pt x="270" y="11"/>
                    <a:pt x="271" y="12"/>
                  </a:cubicBezTo>
                  <a:cubicBezTo>
                    <a:pt x="273" y="14"/>
                    <a:pt x="274" y="15"/>
                    <a:pt x="274" y="18"/>
                  </a:cubicBezTo>
                  <a:close/>
                  <a:moveTo>
                    <a:pt x="273" y="18"/>
                  </a:moveTo>
                  <a:cubicBezTo>
                    <a:pt x="273" y="16"/>
                    <a:pt x="272" y="14"/>
                    <a:pt x="270" y="13"/>
                  </a:cubicBezTo>
                  <a:cubicBezTo>
                    <a:pt x="269" y="11"/>
                    <a:pt x="267" y="11"/>
                    <a:pt x="265" y="11"/>
                  </a:cubicBezTo>
                  <a:cubicBezTo>
                    <a:pt x="263" y="11"/>
                    <a:pt x="261" y="11"/>
                    <a:pt x="260" y="13"/>
                  </a:cubicBezTo>
                  <a:cubicBezTo>
                    <a:pt x="258" y="14"/>
                    <a:pt x="257" y="16"/>
                    <a:pt x="257" y="18"/>
                  </a:cubicBezTo>
                  <a:cubicBezTo>
                    <a:pt x="257" y="20"/>
                    <a:pt x="258" y="22"/>
                    <a:pt x="260" y="23"/>
                  </a:cubicBezTo>
                  <a:cubicBezTo>
                    <a:pt x="261" y="25"/>
                    <a:pt x="263" y="26"/>
                    <a:pt x="265" y="26"/>
                  </a:cubicBezTo>
                  <a:cubicBezTo>
                    <a:pt x="267" y="26"/>
                    <a:pt x="269" y="25"/>
                    <a:pt x="270" y="23"/>
                  </a:cubicBezTo>
                  <a:cubicBezTo>
                    <a:pt x="272" y="22"/>
                    <a:pt x="273" y="20"/>
                    <a:pt x="273" y="18"/>
                  </a:cubicBezTo>
                  <a:close/>
                  <a:moveTo>
                    <a:pt x="269" y="23"/>
                  </a:moveTo>
                  <a:cubicBezTo>
                    <a:pt x="267" y="23"/>
                    <a:pt x="267" y="23"/>
                    <a:pt x="267" y="23"/>
                  </a:cubicBezTo>
                  <a:cubicBezTo>
                    <a:pt x="266" y="20"/>
                    <a:pt x="266" y="20"/>
                    <a:pt x="266" y="20"/>
                  </a:cubicBezTo>
                  <a:cubicBezTo>
                    <a:pt x="266" y="19"/>
                    <a:pt x="265" y="19"/>
                    <a:pt x="264" y="19"/>
                  </a:cubicBezTo>
                  <a:cubicBezTo>
                    <a:pt x="263" y="19"/>
                    <a:pt x="263" y="19"/>
                    <a:pt x="263" y="19"/>
                  </a:cubicBezTo>
                  <a:cubicBezTo>
                    <a:pt x="263" y="23"/>
                    <a:pt x="263" y="23"/>
                    <a:pt x="263" y="23"/>
                  </a:cubicBezTo>
                  <a:cubicBezTo>
                    <a:pt x="261" y="23"/>
                    <a:pt x="261" y="23"/>
                    <a:pt x="261" y="23"/>
                  </a:cubicBezTo>
                  <a:cubicBezTo>
                    <a:pt x="261" y="12"/>
                    <a:pt x="261" y="12"/>
                    <a:pt x="261" y="12"/>
                  </a:cubicBezTo>
                  <a:cubicBezTo>
                    <a:pt x="264" y="12"/>
                    <a:pt x="264" y="12"/>
                    <a:pt x="264" y="12"/>
                  </a:cubicBezTo>
                  <a:cubicBezTo>
                    <a:pt x="266" y="12"/>
                    <a:pt x="267" y="13"/>
                    <a:pt x="268" y="14"/>
                  </a:cubicBezTo>
                  <a:cubicBezTo>
                    <a:pt x="268" y="14"/>
                    <a:pt x="268" y="15"/>
                    <a:pt x="268" y="15"/>
                  </a:cubicBezTo>
                  <a:cubicBezTo>
                    <a:pt x="268" y="16"/>
                    <a:pt x="268" y="17"/>
                    <a:pt x="268" y="18"/>
                  </a:cubicBezTo>
                  <a:cubicBezTo>
                    <a:pt x="267" y="18"/>
                    <a:pt x="267" y="18"/>
                    <a:pt x="266" y="18"/>
                  </a:cubicBezTo>
                  <a:cubicBezTo>
                    <a:pt x="266" y="18"/>
                    <a:pt x="266" y="18"/>
                    <a:pt x="266" y="18"/>
                  </a:cubicBezTo>
                  <a:cubicBezTo>
                    <a:pt x="267" y="19"/>
                    <a:pt x="267" y="19"/>
                    <a:pt x="268" y="20"/>
                  </a:cubicBezTo>
                  <a:cubicBezTo>
                    <a:pt x="269" y="23"/>
                    <a:pt x="269" y="23"/>
                    <a:pt x="269" y="23"/>
                  </a:cubicBezTo>
                  <a:cubicBezTo>
                    <a:pt x="269" y="23"/>
                    <a:pt x="269" y="23"/>
                    <a:pt x="269" y="23"/>
                  </a:cubicBezTo>
                  <a:close/>
                  <a:moveTo>
                    <a:pt x="267" y="16"/>
                  </a:moveTo>
                  <a:cubicBezTo>
                    <a:pt x="267" y="15"/>
                    <a:pt x="267" y="15"/>
                    <a:pt x="267" y="14"/>
                  </a:cubicBezTo>
                  <a:cubicBezTo>
                    <a:pt x="266" y="14"/>
                    <a:pt x="266" y="14"/>
                    <a:pt x="264" y="14"/>
                  </a:cubicBezTo>
                  <a:cubicBezTo>
                    <a:pt x="263" y="14"/>
                    <a:pt x="263" y="14"/>
                    <a:pt x="263" y="14"/>
                  </a:cubicBezTo>
                  <a:cubicBezTo>
                    <a:pt x="263" y="18"/>
                    <a:pt x="263" y="18"/>
                    <a:pt x="263" y="18"/>
                  </a:cubicBezTo>
                  <a:cubicBezTo>
                    <a:pt x="265" y="18"/>
                    <a:pt x="265" y="18"/>
                    <a:pt x="265" y="18"/>
                  </a:cubicBezTo>
                  <a:cubicBezTo>
                    <a:pt x="266" y="18"/>
                    <a:pt x="267" y="17"/>
                    <a:pt x="267" y="16"/>
                  </a:cubicBezTo>
                  <a:close/>
                  <a:moveTo>
                    <a:pt x="51" y="47"/>
                  </a:moveTo>
                  <a:cubicBezTo>
                    <a:pt x="51" y="47"/>
                    <a:pt x="51" y="47"/>
                    <a:pt x="51" y="47"/>
                  </a:cubicBezTo>
                  <a:cubicBezTo>
                    <a:pt x="51" y="4"/>
                    <a:pt x="51" y="4"/>
                    <a:pt x="51" y="4"/>
                  </a:cubicBezTo>
                  <a:cubicBezTo>
                    <a:pt x="51" y="4"/>
                    <a:pt x="51" y="4"/>
                    <a:pt x="45" y="4"/>
                  </a:cubicBezTo>
                  <a:cubicBezTo>
                    <a:pt x="45" y="4"/>
                    <a:pt x="45" y="4"/>
                    <a:pt x="32" y="34"/>
                  </a:cubicBezTo>
                  <a:cubicBezTo>
                    <a:pt x="31" y="35"/>
                    <a:pt x="30" y="37"/>
                    <a:pt x="30" y="39"/>
                  </a:cubicBezTo>
                  <a:cubicBezTo>
                    <a:pt x="30" y="39"/>
                    <a:pt x="30" y="39"/>
                    <a:pt x="30" y="39"/>
                  </a:cubicBezTo>
                  <a:cubicBezTo>
                    <a:pt x="29" y="38"/>
                    <a:pt x="28" y="36"/>
                    <a:pt x="27" y="34"/>
                  </a:cubicBezTo>
                  <a:cubicBezTo>
                    <a:pt x="27" y="34"/>
                    <a:pt x="27" y="34"/>
                    <a:pt x="14" y="4"/>
                  </a:cubicBezTo>
                  <a:cubicBezTo>
                    <a:pt x="14" y="4"/>
                    <a:pt x="14" y="4"/>
                    <a:pt x="8" y="4"/>
                  </a:cubicBezTo>
                  <a:cubicBezTo>
                    <a:pt x="8" y="4"/>
                    <a:pt x="8" y="4"/>
                    <a:pt x="8" y="47"/>
                  </a:cubicBezTo>
                  <a:cubicBezTo>
                    <a:pt x="8" y="47"/>
                    <a:pt x="8" y="47"/>
                    <a:pt x="13" y="47"/>
                  </a:cubicBezTo>
                  <a:cubicBezTo>
                    <a:pt x="13" y="47"/>
                    <a:pt x="13" y="47"/>
                    <a:pt x="13" y="18"/>
                  </a:cubicBezTo>
                  <a:cubicBezTo>
                    <a:pt x="13" y="14"/>
                    <a:pt x="13" y="11"/>
                    <a:pt x="13" y="10"/>
                  </a:cubicBezTo>
                  <a:cubicBezTo>
                    <a:pt x="13" y="10"/>
                    <a:pt x="13" y="10"/>
                    <a:pt x="13" y="10"/>
                  </a:cubicBezTo>
                  <a:cubicBezTo>
                    <a:pt x="13" y="12"/>
                    <a:pt x="13" y="13"/>
                    <a:pt x="14" y="14"/>
                  </a:cubicBezTo>
                  <a:cubicBezTo>
                    <a:pt x="14" y="14"/>
                    <a:pt x="14" y="14"/>
                    <a:pt x="28" y="47"/>
                  </a:cubicBezTo>
                  <a:cubicBezTo>
                    <a:pt x="28" y="47"/>
                    <a:pt x="28" y="47"/>
                    <a:pt x="31" y="47"/>
                  </a:cubicBezTo>
                  <a:cubicBezTo>
                    <a:pt x="31" y="47"/>
                    <a:pt x="31" y="47"/>
                    <a:pt x="45" y="14"/>
                  </a:cubicBezTo>
                  <a:cubicBezTo>
                    <a:pt x="45" y="13"/>
                    <a:pt x="46" y="12"/>
                    <a:pt x="47" y="10"/>
                  </a:cubicBezTo>
                  <a:cubicBezTo>
                    <a:pt x="47" y="10"/>
                    <a:pt x="47" y="10"/>
                    <a:pt x="47" y="10"/>
                  </a:cubicBezTo>
                  <a:cubicBezTo>
                    <a:pt x="47" y="13"/>
                    <a:pt x="47" y="16"/>
                    <a:pt x="47" y="18"/>
                  </a:cubicBezTo>
                  <a:cubicBezTo>
                    <a:pt x="47" y="18"/>
                    <a:pt x="47" y="18"/>
                    <a:pt x="47" y="47"/>
                  </a:cubicBezTo>
                  <a:cubicBezTo>
                    <a:pt x="47" y="47"/>
                    <a:pt x="47" y="47"/>
                    <a:pt x="51" y="47"/>
                  </a:cubicBezTo>
                  <a:close/>
                  <a:moveTo>
                    <a:pt x="68" y="5"/>
                  </a:moveTo>
                  <a:cubicBezTo>
                    <a:pt x="68" y="6"/>
                    <a:pt x="67" y="7"/>
                    <a:pt x="67" y="8"/>
                  </a:cubicBezTo>
                  <a:cubicBezTo>
                    <a:pt x="66" y="8"/>
                    <a:pt x="65" y="8"/>
                    <a:pt x="64" y="8"/>
                  </a:cubicBezTo>
                  <a:cubicBezTo>
                    <a:pt x="64" y="8"/>
                    <a:pt x="63" y="8"/>
                    <a:pt x="62" y="8"/>
                  </a:cubicBezTo>
                  <a:cubicBezTo>
                    <a:pt x="61" y="7"/>
                    <a:pt x="61" y="6"/>
                    <a:pt x="61" y="5"/>
                  </a:cubicBezTo>
                  <a:cubicBezTo>
                    <a:pt x="61" y="4"/>
                    <a:pt x="61" y="4"/>
                    <a:pt x="62" y="3"/>
                  </a:cubicBezTo>
                  <a:cubicBezTo>
                    <a:pt x="63" y="2"/>
                    <a:pt x="64" y="2"/>
                    <a:pt x="64" y="2"/>
                  </a:cubicBezTo>
                  <a:cubicBezTo>
                    <a:pt x="65" y="2"/>
                    <a:pt x="66" y="2"/>
                    <a:pt x="67" y="3"/>
                  </a:cubicBezTo>
                  <a:cubicBezTo>
                    <a:pt x="67" y="4"/>
                    <a:pt x="68" y="4"/>
                    <a:pt x="68" y="5"/>
                  </a:cubicBezTo>
                  <a:close/>
                  <a:moveTo>
                    <a:pt x="67" y="47"/>
                  </a:moveTo>
                  <a:cubicBezTo>
                    <a:pt x="62" y="47"/>
                    <a:pt x="62" y="47"/>
                    <a:pt x="62" y="47"/>
                  </a:cubicBezTo>
                  <a:cubicBezTo>
                    <a:pt x="62" y="16"/>
                    <a:pt x="62" y="16"/>
                    <a:pt x="62" y="16"/>
                  </a:cubicBezTo>
                  <a:cubicBezTo>
                    <a:pt x="67" y="16"/>
                    <a:pt x="67" y="16"/>
                    <a:pt x="67" y="16"/>
                  </a:cubicBezTo>
                  <a:cubicBezTo>
                    <a:pt x="67" y="47"/>
                    <a:pt x="67" y="47"/>
                    <a:pt x="67" y="47"/>
                  </a:cubicBezTo>
                  <a:cubicBezTo>
                    <a:pt x="67" y="47"/>
                    <a:pt x="67" y="47"/>
                    <a:pt x="67" y="47"/>
                  </a:cubicBezTo>
                  <a:close/>
                  <a:moveTo>
                    <a:pt x="97" y="45"/>
                  </a:moveTo>
                  <a:cubicBezTo>
                    <a:pt x="97" y="45"/>
                    <a:pt x="97" y="45"/>
                    <a:pt x="97" y="45"/>
                  </a:cubicBezTo>
                  <a:cubicBezTo>
                    <a:pt x="97" y="41"/>
                    <a:pt x="97" y="41"/>
                    <a:pt x="97" y="41"/>
                  </a:cubicBezTo>
                  <a:cubicBezTo>
                    <a:pt x="95" y="42"/>
                    <a:pt x="92" y="43"/>
                    <a:pt x="90" y="43"/>
                  </a:cubicBezTo>
                  <a:cubicBezTo>
                    <a:pt x="87" y="43"/>
                    <a:pt x="84" y="42"/>
                    <a:pt x="83" y="40"/>
                  </a:cubicBezTo>
                  <a:cubicBezTo>
                    <a:pt x="80" y="38"/>
                    <a:pt x="80" y="35"/>
                    <a:pt x="80" y="32"/>
                  </a:cubicBezTo>
                  <a:cubicBezTo>
                    <a:pt x="80" y="28"/>
                    <a:pt x="81" y="25"/>
                    <a:pt x="83" y="23"/>
                  </a:cubicBezTo>
                  <a:cubicBezTo>
                    <a:pt x="84" y="21"/>
                    <a:pt x="87" y="19"/>
                    <a:pt x="90" y="19"/>
                  </a:cubicBezTo>
                  <a:cubicBezTo>
                    <a:pt x="92" y="19"/>
                    <a:pt x="95" y="21"/>
                    <a:pt x="97" y="22"/>
                  </a:cubicBezTo>
                  <a:cubicBezTo>
                    <a:pt x="97" y="22"/>
                    <a:pt x="97" y="22"/>
                    <a:pt x="97" y="17"/>
                  </a:cubicBezTo>
                  <a:cubicBezTo>
                    <a:pt x="95" y="16"/>
                    <a:pt x="93" y="15"/>
                    <a:pt x="90" y="15"/>
                  </a:cubicBezTo>
                  <a:cubicBezTo>
                    <a:pt x="85" y="15"/>
                    <a:pt x="81" y="17"/>
                    <a:pt x="79" y="20"/>
                  </a:cubicBezTo>
                  <a:cubicBezTo>
                    <a:pt x="76" y="23"/>
                    <a:pt x="74" y="27"/>
                    <a:pt x="74" y="32"/>
                  </a:cubicBezTo>
                  <a:cubicBezTo>
                    <a:pt x="74" y="36"/>
                    <a:pt x="76" y="40"/>
                    <a:pt x="78" y="43"/>
                  </a:cubicBezTo>
                  <a:cubicBezTo>
                    <a:pt x="81" y="46"/>
                    <a:pt x="85" y="48"/>
                    <a:pt x="89" y="48"/>
                  </a:cubicBezTo>
                  <a:cubicBezTo>
                    <a:pt x="92" y="48"/>
                    <a:pt x="95" y="46"/>
                    <a:pt x="97" y="45"/>
                  </a:cubicBezTo>
                  <a:close/>
                  <a:moveTo>
                    <a:pt x="121" y="21"/>
                  </a:moveTo>
                  <a:cubicBezTo>
                    <a:pt x="121" y="21"/>
                    <a:pt x="121" y="21"/>
                    <a:pt x="121" y="21"/>
                  </a:cubicBezTo>
                  <a:cubicBezTo>
                    <a:pt x="121" y="16"/>
                    <a:pt x="121" y="16"/>
                    <a:pt x="121" y="16"/>
                  </a:cubicBezTo>
                  <a:cubicBezTo>
                    <a:pt x="120" y="16"/>
                    <a:pt x="119" y="16"/>
                    <a:pt x="118" y="16"/>
                  </a:cubicBezTo>
                  <a:cubicBezTo>
                    <a:pt x="116" y="16"/>
                    <a:pt x="114" y="16"/>
                    <a:pt x="113" y="17"/>
                  </a:cubicBezTo>
                  <a:cubicBezTo>
                    <a:pt x="111" y="18"/>
                    <a:pt x="111" y="20"/>
                    <a:pt x="110" y="22"/>
                  </a:cubicBezTo>
                  <a:cubicBezTo>
                    <a:pt x="110" y="22"/>
                    <a:pt x="110" y="22"/>
                    <a:pt x="110" y="22"/>
                  </a:cubicBezTo>
                  <a:cubicBezTo>
                    <a:pt x="110" y="22"/>
                    <a:pt x="110" y="22"/>
                    <a:pt x="110" y="16"/>
                  </a:cubicBezTo>
                  <a:cubicBezTo>
                    <a:pt x="110" y="16"/>
                    <a:pt x="110" y="16"/>
                    <a:pt x="105" y="16"/>
                  </a:cubicBezTo>
                  <a:cubicBezTo>
                    <a:pt x="105" y="16"/>
                    <a:pt x="105" y="16"/>
                    <a:pt x="105" y="47"/>
                  </a:cubicBezTo>
                  <a:cubicBezTo>
                    <a:pt x="105" y="47"/>
                    <a:pt x="105" y="47"/>
                    <a:pt x="110" y="47"/>
                  </a:cubicBezTo>
                  <a:cubicBezTo>
                    <a:pt x="110" y="47"/>
                    <a:pt x="110" y="47"/>
                    <a:pt x="110" y="31"/>
                  </a:cubicBezTo>
                  <a:cubicBezTo>
                    <a:pt x="110" y="28"/>
                    <a:pt x="110" y="25"/>
                    <a:pt x="112" y="23"/>
                  </a:cubicBezTo>
                  <a:cubicBezTo>
                    <a:pt x="113" y="21"/>
                    <a:pt x="115" y="20"/>
                    <a:pt x="117" y="20"/>
                  </a:cubicBezTo>
                  <a:cubicBezTo>
                    <a:pt x="119" y="20"/>
                    <a:pt x="120" y="21"/>
                    <a:pt x="121" y="21"/>
                  </a:cubicBezTo>
                  <a:close/>
                  <a:moveTo>
                    <a:pt x="153" y="31"/>
                  </a:moveTo>
                  <a:cubicBezTo>
                    <a:pt x="153" y="36"/>
                    <a:pt x="152" y="40"/>
                    <a:pt x="149" y="43"/>
                  </a:cubicBezTo>
                  <a:cubicBezTo>
                    <a:pt x="146" y="46"/>
                    <a:pt x="143" y="48"/>
                    <a:pt x="138" y="48"/>
                  </a:cubicBezTo>
                  <a:cubicBezTo>
                    <a:pt x="133" y="48"/>
                    <a:pt x="130" y="46"/>
                    <a:pt x="127" y="43"/>
                  </a:cubicBezTo>
                  <a:cubicBezTo>
                    <a:pt x="124" y="40"/>
                    <a:pt x="123" y="36"/>
                    <a:pt x="123" y="32"/>
                  </a:cubicBezTo>
                  <a:cubicBezTo>
                    <a:pt x="123" y="27"/>
                    <a:pt x="124" y="22"/>
                    <a:pt x="127" y="19"/>
                  </a:cubicBezTo>
                  <a:cubicBezTo>
                    <a:pt x="130" y="17"/>
                    <a:pt x="134" y="15"/>
                    <a:pt x="138" y="15"/>
                  </a:cubicBezTo>
                  <a:cubicBezTo>
                    <a:pt x="143" y="15"/>
                    <a:pt x="147" y="17"/>
                    <a:pt x="149" y="19"/>
                  </a:cubicBezTo>
                  <a:cubicBezTo>
                    <a:pt x="152" y="22"/>
                    <a:pt x="153" y="27"/>
                    <a:pt x="153" y="31"/>
                  </a:cubicBezTo>
                  <a:close/>
                  <a:moveTo>
                    <a:pt x="148" y="32"/>
                  </a:moveTo>
                  <a:cubicBezTo>
                    <a:pt x="148" y="28"/>
                    <a:pt x="147" y="25"/>
                    <a:pt x="146" y="22"/>
                  </a:cubicBezTo>
                  <a:cubicBezTo>
                    <a:pt x="144" y="21"/>
                    <a:pt x="141" y="19"/>
                    <a:pt x="138" y="19"/>
                  </a:cubicBezTo>
                  <a:cubicBezTo>
                    <a:pt x="135" y="19"/>
                    <a:pt x="133" y="21"/>
                    <a:pt x="131" y="22"/>
                  </a:cubicBezTo>
                  <a:cubicBezTo>
                    <a:pt x="129" y="25"/>
                    <a:pt x="128" y="28"/>
                    <a:pt x="128" y="32"/>
                  </a:cubicBezTo>
                  <a:cubicBezTo>
                    <a:pt x="128" y="35"/>
                    <a:pt x="129" y="38"/>
                    <a:pt x="131" y="40"/>
                  </a:cubicBezTo>
                  <a:cubicBezTo>
                    <a:pt x="133" y="42"/>
                    <a:pt x="135" y="43"/>
                    <a:pt x="138" y="43"/>
                  </a:cubicBezTo>
                  <a:cubicBezTo>
                    <a:pt x="141" y="43"/>
                    <a:pt x="144" y="42"/>
                    <a:pt x="146" y="40"/>
                  </a:cubicBezTo>
                  <a:cubicBezTo>
                    <a:pt x="147" y="38"/>
                    <a:pt x="148" y="35"/>
                    <a:pt x="148" y="32"/>
                  </a:cubicBezTo>
                  <a:close/>
                  <a:moveTo>
                    <a:pt x="178" y="39"/>
                  </a:moveTo>
                  <a:cubicBezTo>
                    <a:pt x="178" y="36"/>
                    <a:pt x="177" y="34"/>
                    <a:pt x="175" y="33"/>
                  </a:cubicBezTo>
                  <a:cubicBezTo>
                    <a:pt x="174" y="32"/>
                    <a:pt x="172" y="31"/>
                    <a:pt x="170" y="29"/>
                  </a:cubicBezTo>
                  <a:cubicBezTo>
                    <a:pt x="167" y="29"/>
                    <a:pt x="166" y="28"/>
                    <a:pt x="165" y="27"/>
                  </a:cubicBezTo>
                  <a:cubicBezTo>
                    <a:pt x="165" y="27"/>
                    <a:pt x="164" y="25"/>
                    <a:pt x="164" y="24"/>
                  </a:cubicBezTo>
                  <a:cubicBezTo>
                    <a:pt x="164" y="22"/>
                    <a:pt x="165" y="22"/>
                    <a:pt x="165" y="21"/>
                  </a:cubicBezTo>
                  <a:cubicBezTo>
                    <a:pt x="166" y="20"/>
                    <a:pt x="167" y="19"/>
                    <a:pt x="169" y="19"/>
                  </a:cubicBezTo>
                  <a:cubicBezTo>
                    <a:pt x="172" y="19"/>
                    <a:pt x="174" y="21"/>
                    <a:pt x="176" y="22"/>
                  </a:cubicBezTo>
                  <a:cubicBezTo>
                    <a:pt x="176" y="22"/>
                    <a:pt x="176" y="22"/>
                    <a:pt x="176" y="17"/>
                  </a:cubicBezTo>
                  <a:cubicBezTo>
                    <a:pt x="175" y="16"/>
                    <a:pt x="172" y="15"/>
                    <a:pt x="170" y="15"/>
                  </a:cubicBezTo>
                  <a:cubicBezTo>
                    <a:pt x="166" y="15"/>
                    <a:pt x="164" y="17"/>
                    <a:pt x="162" y="18"/>
                  </a:cubicBezTo>
                  <a:cubicBezTo>
                    <a:pt x="160" y="19"/>
                    <a:pt x="159" y="22"/>
                    <a:pt x="159" y="24"/>
                  </a:cubicBezTo>
                  <a:cubicBezTo>
                    <a:pt x="159" y="27"/>
                    <a:pt x="159" y="28"/>
                    <a:pt x="161" y="30"/>
                  </a:cubicBezTo>
                  <a:cubicBezTo>
                    <a:pt x="162" y="31"/>
                    <a:pt x="164" y="32"/>
                    <a:pt x="166" y="34"/>
                  </a:cubicBezTo>
                  <a:cubicBezTo>
                    <a:pt x="169" y="34"/>
                    <a:pt x="170" y="35"/>
                    <a:pt x="171" y="36"/>
                  </a:cubicBezTo>
                  <a:cubicBezTo>
                    <a:pt x="172" y="37"/>
                    <a:pt x="173" y="38"/>
                    <a:pt x="173" y="39"/>
                  </a:cubicBezTo>
                  <a:cubicBezTo>
                    <a:pt x="173" y="42"/>
                    <a:pt x="170" y="43"/>
                    <a:pt x="167" y="43"/>
                  </a:cubicBezTo>
                  <a:cubicBezTo>
                    <a:pt x="164" y="43"/>
                    <a:pt x="161" y="42"/>
                    <a:pt x="159" y="41"/>
                  </a:cubicBezTo>
                  <a:cubicBezTo>
                    <a:pt x="159" y="41"/>
                    <a:pt x="159" y="41"/>
                    <a:pt x="159" y="46"/>
                  </a:cubicBezTo>
                  <a:cubicBezTo>
                    <a:pt x="161" y="47"/>
                    <a:pt x="163" y="48"/>
                    <a:pt x="166" y="48"/>
                  </a:cubicBezTo>
                  <a:cubicBezTo>
                    <a:pt x="170" y="48"/>
                    <a:pt x="173" y="46"/>
                    <a:pt x="175" y="45"/>
                  </a:cubicBezTo>
                  <a:cubicBezTo>
                    <a:pt x="177" y="43"/>
                    <a:pt x="178" y="41"/>
                    <a:pt x="178" y="39"/>
                  </a:cubicBezTo>
                  <a:close/>
                  <a:moveTo>
                    <a:pt x="212" y="31"/>
                  </a:moveTo>
                  <a:cubicBezTo>
                    <a:pt x="212" y="36"/>
                    <a:pt x="211" y="40"/>
                    <a:pt x="208" y="43"/>
                  </a:cubicBezTo>
                  <a:cubicBezTo>
                    <a:pt x="205" y="46"/>
                    <a:pt x="202" y="48"/>
                    <a:pt x="197" y="48"/>
                  </a:cubicBezTo>
                  <a:cubicBezTo>
                    <a:pt x="192" y="48"/>
                    <a:pt x="189" y="46"/>
                    <a:pt x="186" y="43"/>
                  </a:cubicBezTo>
                  <a:cubicBezTo>
                    <a:pt x="183" y="40"/>
                    <a:pt x="182" y="36"/>
                    <a:pt x="182" y="32"/>
                  </a:cubicBezTo>
                  <a:cubicBezTo>
                    <a:pt x="182" y="27"/>
                    <a:pt x="183" y="22"/>
                    <a:pt x="186" y="19"/>
                  </a:cubicBezTo>
                  <a:cubicBezTo>
                    <a:pt x="189" y="17"/>
                    <a:pt x="193" y="15"/>
                    <a:pt x="198" y="15"/>
                  </a:cubicBezTo>
                  <a:cubicBezTo>
                    <a:pt x="202" y="15"/>
                    <a:pt x="206" y="17"/>
                    <a:pt x="208" y="19"/>
                  </a:cubicBezTo>
                  <a:cubicBezTo>
                    <a:pt x="211" y="22"/>
                    <a:pt x="212" y="27"/>
                    <a:pt x="212" y="31"/>
                  </a:cubicBezTo>
                  <a:close/>
                  <a:moveTo>
                    <a:pt x="207" y="32"/>
                  </a:moveTo>
                  <a:cubicBezTo>
                    <a:pt x="207" y="28"/>
                    <a:pt x="207" y="25"/>
                    <a:pt x="205" y="22"/>
                  </a:cubicBezTo>
                  <a:cubicBezTo>
                    <a:pt x="203" y="21"/>
                    <a:pt x="201" y="19"/>
                    <a:pt x="197" y="19"/>
                  </a:cubicBezTo>
                  <a:cubicBezTo>
                    <a:pt x="194" y="19"/>
                    <a:pt x="192" y="21"/>
                    <a:pt x="190" y="22"/>
                  </a:cubicBezTo>
                  <a:cubicBezTo>
                    <a:pt x="188" y="25"/>
                    <a:pt x="187" y="28"/>
                    <a:pt x="187" y="32"/>
                  </a:cubicBezTo>
                  <a:cubicBezTo>
                    <a:pt x="187" y="35"/>
                    <a:pt x="188" y="38"/>
                    <a:pt x="190" y="40"/>
                  </a:cubicBezTo>
                  <a:cubicBezTo>
                    <a:pt x="192" y="42"/>
                    <a:pt x="194" y="43"/>
                    <a:pt x="197" y="43"/>
                  </a:cubicBezTo>
                  <a:cubicBezTo>
                    <a:pt x="201" y="43"/>
                    <a:pt x="203" y="42"/>
                    <a:pt x="205" y="40"/>
                  </a:cubicBezTo>
                  <a:cubicBezTo>
                    <a:pt x="207" y="38"/>
                    <a:pt x="207" y="35"/>
                    <a:pt x="207" y="32"/>
                  </a:cubicBezTo>
                  <a:close/>
                  <a:moveTo>
                    <a:pt x="234" y="6"/>
                  </a:moveTo>
                  <a:cubicBezTo>
                    <a:pt x="234" y="6"/>
                    <a:pt x="234" y="6"/>
                    <a:pt x="234" y="6"/>
                  </a:cubicBezTo>
                  <a:cubicBezTo>
                    <a:pt x="234" y="1"/>
                    <a:pt x="234" y="1"/>
                    <a:pt x="234" y="1"/>
                  </a:cubicBezTo>
                  <a:cubicBezTo>
                    <a:pt x="233" y="1"/>
                    <a:pt x="232" y="0"/>
                    <a:pt x="230" y="0"/>
                  </a:cubicBezTo>
                  <a:cubicBezTo>
                    <a:pt x="228" y="0"/>
                    <a:pt x="226" y="2"/>
                    <a:pt x="224" y="3"/>
                  </a:cubicBezTo>
                  <a:cubicBezTo>
                    <a:pt x="221" y="5"/>
                    <a:pt x="221" y="7"/>
                    <a:pt x="221" y="11"/>
                  </a:cubicBezTo>
                  <a:cubicBezTo>
                    <a:pt x="221" y="11"/>
                    <a:pt x="221" y="11"/>
                    <a:pt x="221" y="16"/>
                  </a:cubicBezTo>
                  <a:cubicBezTo>
                    <a:pt x="221" y="16"/>
                    <a:pt x="221" y="16"/>
                    <a:pt x="216" y="16"/>
                  </a:cubicBezTo>
                  <a:cubicBezTo>
                    <a:pt x="216" y="16"/>
                    <a:pt x="216" y="16"/>
                    <a:pt x="216" y="20"/>
                  </a:cubicBezTo>
                  <a:cubicBezTo>
                    <a:pt x="216" y="20"/>
                    <a:pt x="216" y="20"/>
                    <a:pt x="221" y="20"/>
                  </a:cubicBezTo>
                  <a:cubicBezTo>
                    <a:pt x="221" y="20"/>
                    <a:pt x="221" y="20"/>
                    <a:pt x="221" y="47"/>
                  </a:cubicBezTo>
                  <a:cubicBezTo>
                    <a:pt x="221" y="47"/>
                    <a:pt x="221" y="47"/>
                    <a:pt x="226" y="47"/>
                  </a:cubicBezTo>
                  <a:cubicBezTo>
                    <a:pt x="226" y="47"/>
                    <a:pt x="226" y="47"/>
                    <a:pt x="226" y="20"/>
                  </a:cubicBezTo>
                  <a:cubicBezTo>
                    <a:pt x="226" y="20"/>
                    <a:pt x="226" y="20"/>
                    <a:pt x="233" y="20"/>
                  </a:cubicBezTo>
                  <a:cubicBezTo>
                    <a:pt x="233" y="20"/>
                    <a:pt x="233" y="20"/>
                    <a:pt x="233" y="16"/>
                  </a:cubicBezTo>
                  <a:cubicBezTo>
                    <a:pt x="233" y="16"/>
                    <a:pt x="233" y="16"/>
                    <a:pt x="226" y="16"/>
                  </a:cubicBezTo>
                  <a:cubicBezTo>
                    <a:pt x="226" y="16"/>
                    <a:pt x="226" y="16"/>
                    <a:pt x="226" y="11"/>
                  </a:cubicBezTo>
                  <a:cubicBezTo>
                    <a:pt x="226" y="7"/>
                    <a:pt x="227" y="5"/>
                    <a:pt x="231" y="5"/>
                  </a:cubicBezTo>
                  <a:cubicBezTo>
                    <a:pt x="232" y="5"/>
                    <a:pt x="233" y="5"/>
                    <a:pt x="234" y="6"/>
                  </a:cubicBezTo>
                  <a:close/>
                  <a:moveTo>
                    <a:pt x="253" y="46"/>
                  </a:moveTo>
                  <a:cubicBezTo>
                    <a:pt x="253" y="46"/>
                    <a:pt x="253" y="46"/>
                    <a:pt x="253" y="46"/>
                  </a:cubicBezTo>
                  <a:cubicBezTo>
                    <a:pt x="253" y="42"/>
                    <a:pt x="253" y="42"/>
                    <a:pt x="253" y="42"/>
                  </a:cubicBezTo>
                  <a:cubicBezTo>
                    <a:pt x="252" y="43"/>
                    <a:pt x="251" y="43"/>
                    <a:pt x="250" y="43"/>
                  </a:cubicBezTo>
                  <a:cubicBezTo>
                    <a:pt x="248" y="43"/>
                    <a:pt x="247" y="43"/>
                    <a:pt x="247" y="42"/>
                  </a:cubicBezTo>
                  <a:cubicBezTo>
                    <a:pt x="246" y="41"/>
                    <a:pt x="245" y="39"/>
                    <a:pt x="245" y="38"/>
                  </a:cubicBezTo>
                  <a:cubicBezTo>
                    <a:pt x="245" y="38"/>
                    <a:pt x="245" y="38"/>
                    <a:pt x="245" y="20"/>
                  </a:cubicBezTo>
                  <a:cubicBezTo>
                    <a:pt x="245" y="20"/>
                    <a:pt x="245" y="20"/>
                    <a:pt x="253" y="20"/>
                  </a:cubicBezTo>
                  <a:cubicBezTo>
                    <a:pt x="253" y="20"/>
                    <a:pt x="253" y="20"/>
                    <a:pt x="253" y="16"/>
                  </a:cubicBezTo>
                  <a:cubicBezTo>
                    <a:pt x="253" y="16"/>
                    <a:pt x="253" y="16"/>
                    <a:pt x="245" y="16"/>
                  </a:cubicBezTo>
                  <a:cubicBezTo>
                    <a:pt x="245" y="16"/>
                    <a:pt x="245" y="16"/>
                    <a:pt x="245" y="7"/>
                  </a:cubicBezTo>
                  <a:cubicBezTo>
                    <a:pt x="244" y="8"/>
                    <a:pt x="242" y="8"/>
                    <a:pt x="241" y="9"/>
                  </a:cubicBezTo>
                  <a:cubicBezTo>
                    <a:pt x="241" y="9"/>
                    <a:pt x="241" y="9"/>
                    <a:pt x="241" y="16"/>
                  </a:cubicBezTo>
                  <a:cubicBezTo>
                    <a:pt x="241" y="16"/>
                    <a:pt x="241" y="16"/>
                    <a:pt x="236" y="16"/>
                  </a:cubicBezTo>
                  <a:cubicBezTo>
                    <a:pt x="236" y="16"/>
                    <a:pt x="236" y="16"/>
                    <a:pt x="236" y="20"/>
                  </a:cubicBezTo>
                  <a:cubicBezTo>
                    <a:pt x="236" y="20"/>
                    <a:pt x="236" y="20"/>
                    <a:pt x="241" y="20"/>
                  </a:cubicBezTo>
                  <a:cubicBezTo>
                    <a:pt x="241" y="20"/>
                    <a:pt x="241" y="20"/>
                    <a:pt x="241" y="38"/>
                  </a:cubicBezTo>
                  <a:cubicBezTo>
                    <a:pt x="241" y="44"/>
                    <a:pt x="243" y="48"/>
                    <a:pt x="248" y="48"/>
                  </a:cubicBezTo>
                  <a:cubicBezTo>
                    <a:pt x="251" y="48"/>
                    <a:pt x="252" y="47"/>
                    <a:pt x="253" y="46"/>
                  </a:cubicBezTo>
                  <a:close/>
                  <a:moveTo>
                    <a:pt x="112" y="126"/>
                  </a:moveTo>
                  <a:cubicBezTo>
                    <a:pt x="112" y="145"/>
                    <a:pt x="107" y="160"/>
                    <a:pt x="97" y="172"/>
                  </a:cubicBezTo>
                  <a:cubicBezTo>
                    <a:pt x="87" y="183"/>
                    <a:pt x="73" y="188"/>
                    <a:pt x="56" y="188"/>
                  </a:cubicBezTo>
                  <a:cubicBezTo>
                    <a:pt x="39" y="188"/>
                    <a:pt x="26" y="183"/>
                    <a:pt x="16" y="172"/>
                  </a:cubicBezTo>
                  <a:cubicBezTo>
                    <a:pt x="6" y="160"/>
                    <a:pt x="0" y="146"/>
                    <a:pt x="0" y="129"/>
                  </a:cubicBezTo>
                  <a:cubicBezTo>
                    <a:pt x="0" y="110"/>
                    <a:pt x="6" y="95"/>
                    <a:pt x="16" y="83"/>
                  </a:cubicBezTo>
                  <a:cubicBezTo>
                    <a:pt x="26" y="72"/>
                    <a:pt x="40" y="66"/>
                    <a:pt x="58" y="66"/>
                  </a:cubicBezTo>
                  <a:cubicBezTo>
                    <a:pt x="74" y="66"/>
                    <a:pt x="88" y="71"/>
                    <a:pt x="98" y="82"/>
                  </a:cubicBezTo>
                  <a:cubicBezTo>
                    <a:pt x="108" y="93"/>
                    <a:pt x="112" y="107"/>
                    <a:pt x="112" y="126"/>
                  </a:cubicBezTo>
                  <a:close/>
                  <a:moveTo>
                    <a:pt x="98" y="128"/>
                  </a:moveTo>
                  <a:cubicBezTo>
                    <a:pt x="98" y="112"/>
                    <a:pt x="94" y="99"/>
                    <a:pt x="87" y="90"/>
                  </a:cubicBezTo>
                  <a:cubicBezTo>
                    <a:pt x="80" y="82"/>
                    <a:pt x="70" y="78"/>
                    <a:pt x="57" y="78"/>
                  </a:cubicBezTo>
                  <a:cubicBezTo>
                    <a:pt x="45" y="78"/>
                    <a:pt x="34" y="83"/>
                    <a:pt x="27" y="92"/>
                  </a:cubicBezTo>
                  <a:cubicBezTo>
                    <a:pt x="19" y="101"/>
                    <a:pt x="15" y="113"/>
                    <a:pt x="15" y="127"/>
                  </a:cubicBezTo>
                  <a:cubicBezTo>
                    <a:pt x="15" y="142"/>
                    <a:pt x="19" y="154"/>
                    <a:pt x="27" y="163"/>
                  </a:cubicBezTo>
                  <a:cubicBezTo>
                    <a:pt x="34" y="172"/>
                    <a:pt x="44" y="176"/>
                    <a:pt x="56" y="176"/>
                  </a:cubicBezTo>
                  <a:cubicBezTo>
                    <a:pt x="69" y="176"/>
                    <a:pt x="79" y="172"/>
                    <a:pt x="87" y="163"/>
                  </a:cubicBezTo>
                  <a:cubicBezTo>
                    <a:pt x="94" y="155"/>
                    <a:pt x="98" y="143"/>
                    <a:pt x="98" y="128"/>
                  </a:cubicBezTo>
                  <a:close/>
                  <a:moveTo>
                    <a:pt x="197" y="186"/>
                  </a:moveTo>
                  <a:cubicBezTo>
                    <a:pt x="197" y="186"/>
                    <a:pt x="197" y="186"/>
                    <a:pt x="197" y="186"/>
                  </a:cubicBezTo>
                  <a:cubicBezTo>
                    <a:pt x="197" y="102"/>
                    <a:pt x="197" y="102"/>
                    <a:pt x="197" y="102"/>
                  </a:cubicBezTo>
                  <a:cubicBezTo>
                    <a:pt x="197" y="102"/>
                    <a:pt x="197" y="102"/>
                    <a:pt x="184" y="102"/>
                  </a:cubicBezTo>
                  <a:cubicBezTo>
                    <a:pt x="184" y="102"/>
                    <a:pt x="184" y="102"/>
                    <a:pt x="184" y="150"/>
                  </a:cubicBezTo>
                  <a:cubicBezTo>
                    <a:pt x="184" y="159"/>
                    <a:pt x="182" y="165"/>
                    <a:pt x="177" y="170"/>
                  </a:cubicBezTo>
                  <a:cubicBezTo>
                    <a:pt x="173" y="175"/>
                    <a:pt x="168" y="177"/>
                    <a:pt x="161" y="177"/>
                  </a:cubicBezTo>
                  <a:cubicBezTo>
                    <a:pt x="147" y="177"/>
                    <a:pt x="141" y="168"/>
                    <a:pt x="141" y="150"/>
                  </a:cubicBezTo>
                  <a:cubicBezTo>
                    <a:pt x="141" y="150"/>
                    <a:pt x="141" y="150"/>
                    <a:pt x="141" y="102"/>
                  </a:cubicBezTo>
                  <a:cubicBezTo>
                    <a:pt x="141" y="102"/>
                    <a:pt x="141" y="102"/>
                    <a:pt x="127" y="102"/>
                  </a:cubicBezTo>
                  <a:cubicBezTo>
                    <a:pt x="127" y="102"/>
                    <a:pt x="127" y="102"/>
                    <a:pt x="127" y="152"/>
                  </a:cubicBezTo>
                  <a:cubicBezTo>
                    <a:pt x="127" y="176"/>
                    <a:pt x="137" y="188"/>
                    <a:pt x="157" y="188"/>
                  </a:cubicBezTo>
                  <a:cubicBezTo>
                    <a:pt x="169" y="188"/>
                    <a:pt x="178" y="183"/>
                    <a:pt x="184" y="173"/>
                  </a:cubicBezTo>
                  <a:cubicBezTo>
                    <a:pt x="184" y="173"/>
                    <a:pt x="184" y="173"/>
                    <a:pt x="184" y="173"/>
                  </a:cubicBezTo>
                  <a:cubicBezTo>
                    <a:pt x="184" y="173"/>
                    <a:pt x="184" y="173"/>
                    <a:pt x="184" y="186"/>
                  </a:cubicBezTo>
                  <a:cubicBezTo>
                    <a:pt x="184" y="186"/>
                    <a:pt x="184" y="186"/>
                    <a:pt x="197" y="186"/>
                  </a:cubicBezTo>
                  <a:close/>
                  <a:moveTo>
                    <a:pt x="259" y="186"/>
                  </a:moveTo>
                  <a:cubicBezTo>
                    <a:pt x="259" y="186"/>
                    <a:pt x="259" y="186"/>
                    <a:pt x="259" y="186"/>
                  </a:cubicBezTo>
                  <a:cubicBezTo>
                    <a:pt x="259" y="174"/>
                    <a:pt x="259" y="174"/>
                    <a:pt x="259" y="174"/>
                  </a:cubicBezTo>
                  <a:cubicBezTo>
                    <a:pt x="257" y="176"/>
                    <a:pt x="254" y="177"/>
                    <a:pt x="250" y="177"/>
                  </a:cubicBezTo>
                  <a:cubicBezTo>
                    <a:pt x="246" y="177"/>
                    <a:pt x="242" y="175"/>
                    <a:pt x="241" y="173"/>
                  </a:cubicBezTo>
                  <a:cubicBezTo>
                    <a:pt x="239" y="170"/>
                    <a:pt x="238" y="166"/>
                    <a:pt x="238" y="161"/>
                  </a:cubicBezTo>
                  <a:cubicBezTo>
                    <a:pt x="238" y="161"/>
                    <a:pt x="238" y="161"/>
                    <a:pt x="238" y="113"/>
                  </a:cubicBezTo>
                  <a:cubicBezTo>
                    <a:pt x="238" y="113"/>
                    <a:pt x="238" y="113"/>
                    <a:pt x="259" y="113"/>
                  </a:cubicBezTo>
                  <a:cubicBezTo>
                    <a:pt x="259" y="113"/>
                    <a:pt x="259" y="113"/>
                    <a:pt x="259" y="102"/>
                  </a:cubicBezTo>
                  <a:cubicBezTo>
                    <a:pt x="259" y="102"/>
                    <a:pt x="259" y="102"/>
                    <a:pt x="238" y="102"/>
                  </a:cubicBezTo>
                  <a:cubicBezTo>
                    <a:pt x="238" y="102"/>
                    <a:pt x="238" y="102"/>
                    <a:pt x="238" y="76"/>
                  </a:cubicBezTo>
                  <a:cubicBezTo>
                    <a:pt x="233" y="78"/>
                    <a:pt x="228" y="79"/>
                    <a:pt x="224" y="81"/>
                  </a:cubicBezTo>
                  <a:cubicBezTo>
                    <a:pt x="224" y="81"/>
                    <a:pt x="224" y="81"/>
                    <a:pt x="224" y="102"/>
                  </a:cubicBezTo>
                  <a:cubicBezTo>
                    <a:pt x="224" y="102"/>
                    <a:pt x="224" y="102"/>
                    <a:pt x="209" y="102"/>
                  </a:cubicBezTo>
                  <a:cubicBezTo>
                    <a:pt x="209" y="102"/>
                    <a:pt x="209" y="102"/>
                    <a:pt x="209" y="113"/>
                  </a:cubicBezTo>
                  <a:cubicBezTo>
                    <a:pt x="209" y="113"/>
                    <a:pt x="209" y="113"/>
                    <a:pt x="224" y="113"/>
                  </a:cubicBezTo>
                  <a:cubicBezTo>
                    <a:pt x="224" y="113"/>
                    <a:pt x="224" y="113"/>
                    <a:pt x="224" y="163"/>
                  </a:cubicBezTo>
                  <a:cubicBezTo>
                    <a:pt x="224" y="180"/>
                    <a:pt x="231" y="188"/>
                    <a:pt x="247" y="188"/>
                  </a:cubicBezTo>
                  <a:cubicBezTo>
                    <a:pt x="252" y="188"/>
                    <a:pt x="256" y="187"/>
                    <a:pt x="259" y="186"/>
                  </a:cubicBezTo>
                  <a:close/>
                  <a:moveTo>
                    <a:pt x="272" y="61"/>
                  </a:moveTo>
                  <a:cubicBezTo>
                    <a:pt x="272" y="186"/>
                    <a:pt x="272" y="186"/>
                    <a:pt x="272" y="186"/>
                  </a:cubicBezTo>
                  <a:cubicBezTo>
                    <a:pt x="286" y="186"/>
                    <a:pt x="286" y="186"/>
                    <a:pt x="286" y="186"/>
                  </a:cubicBezTo>
                  <a:cubicBezTo>
                    <a:pt x="286" y="61"/>
                    <a:pt x="286" y="61"/>
                    <a:pt x="286" y="61"/>
                  </a:cubicBezTo>
                  <a:cubicBezTo>
                    <a:pt x="272" y="61"/>
                    <a:pt x="272" y="61"/>
                    <a:pt x="272" y="61"/>
                  </a:cubicBezTo>
                  <a:close/>
                  <a:moveTo>
                    <a:pt x="385" y="143"/>
                  </a:moveTo>
                  <a:cubicBezTo>
                    <a:pt x="385" y="157"/>
                    <a:pt x="381" y="168"/>
                    <a:pt x="374" y="176"/>
                  </a:cubicBezTo>
                  <a:cubicBezTo>
                    <a:pt x="366" y="185"/>
                    <a:pt x="355" y="188"/>
                    <a:pt x="343" y="188"/>
                  </a:cubicBezTo>
                  <a:cubicBezTo>
                    <a:pt x="330" y="188"/>
                    <a:pt x="320" y="185"/>
                    <a:pt x="313" y="176"/>
                  </a:cubicBezTo>
                  <a:cubicBezTo>
                    <a:pt x="305" y="168"/>
                    <a:pt x="301" y="158"/>
                    <a:pt x="301" y="145"/>
                  </a:cubicBezTo>
                  <a:cubicBezTo>
                    <a:pt x="301" y="130"/>
                    <a:pt x="306" y="119"/>
                    <a:pt x="314" y="111"/>
                  </a:cubicBezTo>
                  <a:cubicBezTo>
                    <a:pt x="322" y="103"/>
                    <a:pt x="332" y="99"/>
                    <a:pt x="345" y="99"/>
                  </a:cubicBezTo>
                  <a:cubicBezTo>
                    <a:pt x="357" y="99"/>
                    <a:pt x="367" y="103"/>
                    <a:pt x="374" y="111"/>
                  </a:cubicBezTo>
                  <a:cubicBezTo>
                    <a:pt x="381" y="119"/>
                    <a:pt x="385" y="130"/>
                    <a:pt x="385" y="143"/>
                  </a:cubicBezTo>
                  <a:close/>
                  <a:moveTo>
                    <a:pt x="371" y="144"/>
                  </a:moveTo>
                  <a:cubicBezTo>
                    <a:pt x="371" y="133"/>
                    <a:pt x="368" y="125"/>
                    <a:pt x="364" y="119"/>
                  </a:cubicBezTo>
                  <a:cubicBezTo>
                    <a:pt x="359" y="114"/>
                    <a:pt x="353" y="111"/>
                    <a:pt x="344" y="111"/>
                  </a:cubicBezTo>
                  <a:cubicBezTo>
                    <a:pt x="335" y="111"/>
                    <a:pt x="328" y="114"/>
                    <a:pt x="324" y="119"/>
                  </a:cubicBezTo>
                  <a:cubicBezTo>
                    <a:pt x="318" y="125"/>
                    <a:pt x="315" y="133"/>
                    <a:pt x="315" y="145"/>
                  </a:cubicBezTo>
                  <a:cubicBezTo>
                    <a:pt x="315" y="155"/>
                    <a:pt x="318" y="163"/>
                    <a:pt x="323" y="168"/>
                  </a:cubicBezTo>
                  <a:cubicBezTo>
                    <a:pt x="328" y="174"/>
                    <a:pt x="335" y="177"/>
                    <a:pt x="344" y="177"/>
                  </a:cubicBezTo>
                  <a:cubicBezTo>
                    <a:pt x="353" y="177"/>
                    <a:pt x="360" y="174"/>
                    <a:pt x="364" y="168"/>
                  </a:cubicBezTo>
                  <a:cubicBezTo>
                    <a:pt x="369" y="162"/>
                    <a:pt x="371" y="155"/>
                    <a:pt x="371" y="144"/>
                  </a:cubicBezTo>
                  <a:close/>
                  <a:moveTo>
                    <a:pt x="478" y="143"/>
                  </a:moveTo>
                  <a:cubicBezTo>
                    <a:pt x="478" y="157"/>
                    <a:pt x="474" y="168"/>
                    <a:pt x="467" y="176"/>
                  </a:cubicBezTo>
                  <a:cubicBezTo>
                    <a:pt x="459" y="185"/>
                    <a:pt x="448" y="188"/>
                    <a:pt x="436" y="188"/>
                  </a:cubicBezTo>
                  <a:cubicBezTo>
                    <a:pt x="423" y="188"/>
                    <a:pt x="413" y="185"/>
                    <a:pt x="406" y="176"/>
                  </a:cubicBezTo>
                  <a:cubicBezTo>
                    <a:pt x="398" y="168"/>
                    <a:pt x="394" y="158"/>
                    <a:pt x="394" y="145"/>
                  </a:cubicBezTo>
                  <a:cubicBezTo>
                    <a:pt x="394" y="130"/>
                    <a:pt x="398" y="119"/>
                    <a:pt x="407" y="111"/>
                  </a:cubicBezTo>
                  <a:cubicBezTo>
                    <a:pt x="414" y="103"/>
                    <a:pt x="425" y="99"/>
                    <a:pt x="438" y="99"/>
                  </a:cubicBezTo>
                  <a:cubicBezTo>
                    <a:pt x="450" y="99"/>
                    <a:pt x="460" y="103"/>
                    <a:pt x="467" y="111"/>
                  </a:cubicBezTo>
                  <a:cubicBezTo>
                    <a:pt x="474" y="119"/>
                    <a:pt x="478" y="130"/>
                    <a:pt x="478" y="143"/>
                  </a:cubicBezTo>
                  <a:close/>
                  <a:moveTo>
                    <a:pt x="464" y="144"/>
                  </a:moveTo>
                  <a:cubicBezTo>
                    <a:pt x="464" y="133"/>
                    <a:pt x="461" y="125"/>
                    <a:pt x="457" y="119"/>
                  </a:cubicBezTo>
                  <a:cubicBezTo>
                    <a:pt x="452" y="114"/>
                    <a:pt x="446" y="111"/>
                    <a:pt x="437" y="111"/>
                  </a:cubicBezTo>
                  <a:cubicBezTo>
                    <a:pt x="428" y="111"/>
                    <a:pt x="421" y="114"/>
                    <a:pt x="417" y="119"/>
                  </a:cubicBezTo>
                  <a:cubicBezTo>
                    <a:pt x="411" y="125"/>
                    <a:pt x="408" y="133"/>
                    <a:pt x="408" y="145"/>
                  </a:cubicBezTo>
                  <a:cubicBezTo>
                    <a:pt x="408" y="155"/>
                    <a:pt x="411" y="163"/>
                    <a:pt x="416" y="168"/>
                  </a:cubicBezTo>
                  <a:cubicBezTo>
                    <a:pt x="421" y="174"/>
                    <a:pt x="428" y="177"/>
                    <a:pt x="437" y="177"/>
                  </a:cubicBezTo>
                  <a:cubicBezTo>
                    <a:pt x="446" y="177"/>
                    <a:pt x="453" y="174"/>
                    <a:pt x="457" y="168"/>
                  </a:cubicBezTo>
                  <a:cubicBezTo>
                    <a:pt x="462" y="162"/>
                    <a:pt x="464" y="155"/>
                    <a:pt x="464" y="144"/>
                  </a:cubicBezTo>
                  <a:close/>
                  <a:moveTo>
                    <a:pt x="564" y="186"/>
                  </a:moveTo>
                  <a:cubicBezTo>
                    <a:pt x="564" y="186"/>
                    <a:pt x="564" y="186"/>
                    <a:pt x="564" y="186"/>
                  </a:cubicBezTo>
                  <a:cubicBezTo>
                    <a:pt x="522" y="142"/>
                    <a:pt x="522" y="142"/>
                    <a:pt x="522" y="142"/>
                  </a:cubicBezTo>
                  <a:cubicBezTo>
                    <a:pt x="561" y="102"/>
                    <a:pt x="561" y="102"/>
                    <a:pt x="561" y="102"/>
                  </a:cubicBezTo>
                  <a:cubicBezTo>
                    <a:pt x="543" y="102"/>
                    <a:pt x="543" y="102"/>
                    <a:pt x="543" y="102"/>
                  </a:cubicBezTo>
                  <a:cubicBezTo>
                    <a:pt x="508" y="140"/>
                    <a:pt x="508" y="140"/>
                    <a:pt x="508" y="140"/>
                  </a:cubicBezTo>
                  <a:cubicBezTo>
                    <a:pt x="507" y="140"/>
                    <a:pt x="507" y="140"/>
                    <a:pt x="507" y="140"/>
                  </a:cubicBezTo>
                  <a:cubicBezTo>
                    <a:pt x="507" y="61"/>
                    <a:pt x="507" y="61"/>
                    <a:pt x="507" y="61"/>
                  </a:cubicBezTo>
                  <a:cubicBezTo>
                    <a:pt x="494" y="61"/>
                    <a:pt x="494" y="61"/>
                    <a:pt x="494" y="61"/>
                  </a:cubicBezTo>
                  <a:cubicBezTo>
                    <a:pt x="494" y="186"/>
                    <a:pt x="494" y="186"/>
                    <a:pt x="494" y="186"/>
                  </a:cubicBezTo>
                  <a:cubicBezTo>
                    <a:pt x="507" y="186"/>
                    <a:pt x="507" y="186"/>
                    <a:pt x="507" y="186"/>
                  </a:cubicBezTo>
                  <a:cubicBezTo>
                    <a:pt x="507" y="146"/>
                    <a:pt x="507" y="146"/>
                    <a:pt x="507" y="146"/>
                  </a:cubicBezTo>
                  <a:cubicBezTo>
                    <a:pt x="508" y="146"/>
                    <a:pt x="508" y="146"/>
                    <a:pt x="508" y="146"/>
                  </a:cubicBezTo>
                  <a:cubicBezTo>
                    <a:pt x="545" y="186"/>
                    <a:pt x="545" y="186"/>
                    <a:pt x="545" y="186"/>
                  </a:cubicBezTo>
                  <a:cubicBezTo>
                    <a:pt x="564" y="186"/>
                    <a:pt x="564" y="186"/>
                    <a:pt x="564" y="186"/>
                  </a:cubicBezTo>
                  <a:close/>
                  <a:moveTo>
                    <a:pt x="582" y="110"/>
                  </a:moveTo>
                  <a:cubicBezTo>
                    <a:pt x="582" y="112"/>
                    <a:pt x="582" y="114"/>
                    <a:pt x="580" y="116"/>
                  </a:cubicBezTo>
                  <a:cubicBezTo>
                    <a:pt x="578" y="118"/>
                    <a:pt x="576" y="118"/>
                    <a:pt x="574" y="118"/>
                  </a:cubicBezTo>
                  <a:cubicBezTo>
                    <a:pt x="571" y="118"/>
                    <a:pt x="570" y="118"/>
                    <a:pt x="568" y="116"/>
                  </a:cubicBezTo>
                  <a:cubicBezTo>
                    <a:pt x="566" y="115"/>
                    <a:pt x="566" y="112"/>
                    <a:pt x="566" y="110"/>
                  </a:cubicBezTo>
                  <a:cubicBezTo>
                    <a:pt x="566" y="108"/>
                    <a:pt x="566" y="106"/>
                    <a:pt x="568" y="104"/>
                  </a:cubicBezTo>
                  <a:cubicBezTo>
                    <a:pt x="570" y="102"/>
                    <a:pt x="571" y="101"/>
                    <a:pt x="574" y="101"/>
                  </a:cubicBezTo>
                  <a:cubicBezTo>
                    <a:pt x="577" y="101"/>
                    <a:pt x="578" y="102"/>
                    <a:pt x="580" y="104"/>
                  </a:cubicBezTo>
                  <a:cubicBezTo>
                    <a:pt x="582" y="105"/>
                    <a:pt x="582" y="108"/>
                    <a:pt x="582" y="110"/>
                  </a:cubicBezTo>
                  <a:close/>
                  <a:moveTo>
                    <a:pt x="581" y="110"/>
                  </a:moveTo>
                  <a:cubicBezTo>
                    <a:pt x="581" y="108"/>
                    <a:pt x="581" y="106"/>
                    <a:pt x="580" y="105"/>
                  </a:cubicBezTo>
                  <a:cubicBezTo>
                    <a:pt x="578" y="103"/>
                    <a:pt x="576" y="102"/>
                    <a:pt x="574" y="102"/>
                  </a:cubicBezTo>
                  <a:cubicBezTo>
                    <a:pt x="572" y="102"/>
                    <a:pt x="570" y="103"/>
                    <a:pt x="569" y="105"/>
                  </a:cubicBezTo>
                  <a:cubicBezTo>
                    <a:pt x="567" y="106"/>
                    <a:pt x="566" y="108"/>
                    <a:pt x="566" y="110"/>
                  </a:cubicBezTo>
                  <a:cubicBezTo>
                    <a:pt x="566" y="112"/>
                    <a:pt x="567" y="114"/>
                    <a:pt x="569" y="115"/>
                  </a:cubicBezTo>
                  <a:cubicBezTo>
                    <a:pt x="570" y="117"/>
                    <a:pt x="572" y="118"/>
                    <a:pt x="574" y="118"/>
                  </a:cubicBezTo>
                  <a:cubicBezTo>
                    <a:pt x="576" y="118"/>
                    <a:pt x="578" y="117"/>
                    <a:pt x="579" y="115"/>
                  </a:cubicBezTo>
                  <a:cubicBezTo>
                    <a:pt x="581" y="114"/>
                    <a:pt x="581" y="112"/>
                    <a:pt x="581" y="110"/>
                  </a:cubicBezTo>
                  <a:close/>
                  <a:moveTo>
                    <a:pt x="578" y="115"/>
                  </a:moveTo>
                  <a:cubicBezTo>
                    <a:pt x="576" y="115"/>
                    <a:pt x="576" y="115"/>
                    <a:pt x="576" y="115"/>
                  </a:cubicBezTo>
                  <a:cubicBezTo>
                    <a:pt x="575" y="113"/>
                    <a:pt x="575" y="113"/>
                    <a:pt x="575" y="113"/>
                  </a:cubicBezTo>
                  <a:cubicBezTo>
                    <a:pt x="574" y="111"/>
                    <a:pt x="574" y="110"/>
                    <a:pt x="573" y="110"/>
                  </a:cubicBezTo>
                  <a:cubicBezTo>
                    <a:pt x="572" y="110"/>
                    <a:pt x="572" y="110"/>
                    <a:pt x="572" y="110"/>
                  </a:cubicBezTo>
                  <a:cubicBezTo>
                    <a:pt x="572" y="115"/>
                    <a:pt x="572" y="115"/>
                    <a:pt x="572" y="115"/>
                  </a:cubicBezTo>
                  <a:cubicBezTo>
                    <a:pt x="571" y="115"/>
                    <a:pt x="571" y="115"/>
                    <a:pt x="571" y="115"/>
                  </a:cubicBezTo>
                  <a:cubicBezTo>
                    <a:pt x="571" y="104"/>
                    <a:pt x="571" y="104"/>
                    <a:pt x="571" y="104"/>
                  </a:cubicBezTo>
                  <a:cubicBezTo>
                    <a:pt x="574" y="104"/>
                    <a:pt x="574" y="104"/>
                    <a:pt x="574" y="104"/>
                  </a:cubicBezTo>
                  <a:cubicBezTo>
                    <a:pt x="575" y="104"/>
                    <a:pt x="576" y="105"/>
                    <a:pt x="577" y="105"/>
                  </a:cubicBezTo>
                  <a:cubicBezTo>
                    <a:pt x="577" y="106"/>
                    <a:pt x="578" y="106"/>
                    <a:pt x="578" y="108"/>
                  </a:cubicBezTo>
                  <a:cubicBezTo>
                    <a:pt x="578" y="108"/>
                    <a:pt x="577" y="109"/>
                    <a:pt x="577" y="109"/>
                  </a:cubicBezTo>
                  <a:cubicBezTo>
                    <a:pt x="577" y="110"/>
                    <a:pt x="576" y="110"/>
                    <a:pt x="575" y="110"/>
                  </a:cubicBezTo>
                  <a:cubicBezTo>
                    <a:pt x="575" y="110"/>
                    <a:pt x="575" y="110"/>
                    <a:pt x="575" y="110"/>
                  </a:cubicBezTo>
                  <a:cubicBezTo>
                    <a:pt x="576" y="110"/>
                    <a:pt x="576" y="111"/>
                    <a:pt x="577" y="112"/>
                  </a:cubicBezTo>
                  <a:cubicBezTo>
                    <a:pt x="578" y="115"/>
                    <a:pt x="578" y="115"/>
                    <a:pt x="578" y="115"/>
                  </a:cubicBezTo>
                  <a:cubicBezTo>
                    <a:pt x="578" y="115"/>
                    <a:pt x="578" y="115"/>
                    <a:pt x="578" y="115"/>
                  </a:cubicBezTo>
                  <a:close/>
                  <a:moveTo>
                    <a:pt x="576" y="108"/>
                  </a:moveTo>
                  <a:cubicBezTo>
                    <a:pt x="576" y="107"/>
                    <a:pt x="576" y="106"/>
                    <a:pt x="576" y="106"/>
                  </a:cubicBezTo>
                  <a:cubicBezTo>
                    <a:pt x="575" y="106"/>
                    <a:pt x="574" y="106"/>
                    <a:pt x="574" y="106"/>
                  </a:cubicBezTo>
                  <a:cubicBezTo>
                    <a:pt x="572" y="106"/>
                    <a:pt x="572" y="106"/>
                    <a:pt x="572" y="106"/>
                  </a:cubicBezTo>
                  <a:cubicBezTo>
                    <a:pt x="572" y="109"/>
                    <a:pt x="572" y="109"/>
                    <a:pt x="572" y="109"/>
                  </a:cubicBezTo>
                  <a:cubicBezTo>
                    <a:pt x="574" y="109"/>
                    <a:pt x="574" y="109"/>
                    <a:pt x="574" y="109"/>
                  </a:cubicBezTo>
                  <a:cubicBezTo>
                    <a:pt x="576" y="109"/>
                    <a:pt x="576" y="109"/>
                    <a:pt x="576" y="108"/>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FFFFFF"/>
                </a:solidFill>
                <a:latin typeface="Impact" pitchFamily="34" charset="0"/>
                <a:ea typeface="微软雅黑" pitchFamily="34" charset="-122"/>
                <a:sym typeface="Impact" pitchFamily="34" charset="0"/>
              </a:endParaRPr>
            </a:p>
          </p:txBody>
        </p:sp>
        <p:sp>
          <p:nvSpPr>
            <p:cNvPr id="32" name="Freeform 23"/>
            <p:cNvSpPr>
              <a:spLocks noChangeAspect="1" noEditPoints="1" noChangeArrowheads="1"/>
            </p:cNvSpPr>
            <p:nvPr/>
          </p:nvSpPr>
          <p:spPr bwMode="auto">
            <a:xfrm>
              <a:off x="187323" y="226362"/>
              <a:ext cx="1277758" cy="404105"/>
            </a:xfrm>
            <a:custGeom>
              <a:avLst/>
              <a:gdLst>
                <a:gd name="T0" fmla="*/ 1442 w 2741"/>
                <a:gd name="T1" fmla="*/ 572 h 865"/>
                <a:gd name="T2" fmla="*/ 1224 w 2741"/>
                <a:gd name="T3" fmla="*/ 701 h 865"/>
                <a:gd name="T4" fmla="*/ 1012 w 2741"/>
                <a:gd name="T5" fmla="*/ 576 h 865"/>
                <a:gd name="T6" fmla="*/ 1012 w 2741"/>
                <a:gd name="T7" fmla="*/ 295 h 865"/>
                <a:gd name="T8" fmla="*/ 1233 w 2741"/>
                <a:gd name="T9" fmla="*/ 165 h 865"/>
                <a:gd name="T10" fmla="*/ 1442 w 2741"/>
                <a:gd name="T11" fmla="*/ 291 h 865"/>
                <a:gd name="T12" fmla="*/ 1408 w 2741"/>
                <a:gd name="T13" fmla="*/ 435 h 865"/>
                <a:gd name="T14" fmla="*/ 1229 w 2741"/>
                <a:gd name="T15" fmla="*/ 220 h 865"/>
                <a:gd name="T16" fmla="*/ 1068 w 2741"/>
                <a:gd name="T17" fmla="*/ 323 h 865"/>
                <a:gd name="T18" fmla="*/ 1067 w 2741"/>
                <a:gd name="T19" fmla="*/ 545 h 865"/>
                <a:gd name="T20" fmla="*/ 1224 w 2741"/>
                <a:gd name="T21" fmla="*/ 646 h 865"/>
                <a:gd name="T22" fmla="*/ 1408 w 2741"/>
                <a:gd name="T23" fmla="*/ 435 h 865"/>
                <a:gd name="T24" fmla="*/ 1695 w 2741"/>
                <a:gd name="T25" fmla="*/ 186 h 865"/>
                <a:gd name="T26" fmla="*/ 1632 w 2741"/>
                <a:gd name="T27" fmla="*/ 322 h 865"/>
                <a:gd name="T28" fmla="*/ 1719 w 2741"/>
                <a:gd name="T29" fmla="*/ 372 h 865"/>
                <a:gd name="T30" fmla="*/ 1632 w 2741"/>
                <a:gd name="T31" fmla="*/ 692 h 865"/>
                <a:gd name="T32" fmla="*/ 1573 w 2741"/>
                <a:gd name="T33" fmla="*/ 372 h 865"/>
                <a:gd name="T34" fmla="*/ 1510 w 2741"/>
                <a:gd name="T35" fmla="*/ 322 h 865"/>
                <a:gd name="T36" fmla="*/ 1573 w 2741"/>
                <a:gd name="T37" fmla="*/ 262 h 865"/>
                <a:gd name="T38" fmla="*/ 1691 w 2741"/>
                <a:gd name="T39" fmla="*/ 136 h 865"/>
                <a:gd name="T40" fmla="*/ 1734 w 2741"/>
                <a:gd name="T41" fmla="*/ 196 h 865"/>
                <a:gd name="T42" fmla="*/ 1898 w 2741"/>
                <a:gd name="T43" fmla="*/ 186 h 865"/>
                <a:gd name="T44" fmla="*/ 1836 w 2741"/>
                <a:gd name="T45" fmla="*/ 322 h 865"/>
                <a:gd name="T46" fmla="*/ 1923 w 2741"/>
                <a:gd name="T47" fmla="*/ 372 h 865"/>
                <a:gd name="T48" fmla="*/ 1836 w 2741"/>
                <a:gd name="T49" fmla="*/ 692 h 865"/>
                <a:gd name="T50" fmla="*/ 1777 w 2741"/>
                <a:gd name="T51" fmla="*/ 372 h 865"/>
                <a:gd name="T52" fmla="*/ 1714 w 2741"/>
                <a:gd name="T53" fmla="*/ 322 h 865"/>
                <a:gd name="T54" fmla="*/ 1777 w 2741"/>
                <a:gd name="T55" fmla="*/ 262 h 865"/>
                <a:gd name="T56" fmla="*/ 1895 w 2741"/>
                <a:gd name="T57" fmla="*/ 136 h 865"/>
                <a:gd name="T58" fmla="*/ 1938 w 2741"/>
                <a:gd name="T59" fmla="*/ 196 h 865"/>
                <a:gd name="T60" fmla="*/ 2036 w 2741"/>
                <a:gd name="T61" fmla="*/ 217 h 865"/>
                <a:gd name="T62" fmla="*/ 1981 w 2741"/>
                <a:gd name="T63" fmla="*/ 217 h 865"/>
                <a:gd name="T64" fmla="*/ 1981 w 2741"/>
                <a:gd name="T65" fmla="*/ 162 h 865"/>
                <a:gd name="T66" fmla="*/ 2036 w 2741"/>
                <a:gd name="T67" fmla="*/ 162 h 865"/>
                <a:gd name="T68" fmla="*/ 2037 w 2741"/>
                <a:gd name="T69" fmla="*/ 692 h 865"/>
                <a:gd name="T70" fmla="*/ 1978 w 2741"/>
                <a:gd name="T71" fmla="*/ 322 h 865"/>
                <a:gd name="T72" fmla="*/ 2037 w 2741"/>
                <a:gd name="T73" fmla="*/ 692 h 865"/>
                <a:gd name="T74" fmla="*/ 2274 w 2741"/>
                <a:gd name="T75" fmla="*/ 701 h 865"/>
                <a:gd name="T76" fmla="*/ 2120 w 2741"/>
                <a:gd name="T77" fmla="*/ 612 h 865"/>
                <a:gd name="T78" fmla="*/ 2151 w 2741"/>
                <a:gd name="T79" fmla="*/ 369 h 865"/>
                <a:gd name="T80" fmla="*/ 2376 w 2741"/>
                <a:gd name="T81" fmla="*/ 332 h 865"/>
                <a:gd name="T82" fmla="*/ 2288 w 2741"/>
                <a:gd name="T83" fmla="*/ 364 h 865"/>
                <a:gd name="T84" fmla="*/ 2159 w 2741"/>
                <a:gd name="T85" fmla="*/ 511 h 865"/>
                <a:gd name="T86" fmla="*/ 2285 w 2741"/>
                <a:gd name="T87" fmla="*/ 651 h 865"/>
                <a:gd name="T88" fmla="*/ 2376 w 2741"/>
                <a:gd name="T89" fmla="*/ 675 h 865"/>
                <a:gd name="T90" fmla="*/ 2480 w 2741"/>
                <a:gd name="T91" fmla="*/ 522 h 865"/>
                <a:gd name="T92" fmla="*/ 2600 w 2741"/>
                <a:gd name="T93" fmla="*/ 651 h 865"/>
                <a:gd name="T94" fmla="*/ 2715 w 2741"/>
                <a:gd name="T95" fmla="*/ 666 h 865"/>
                <a:gd name="T96" fmla="*/ 2463 w 2741"/>
                <a:gd name="T97" fmla="*/ 650 h 865"/>
                <a:gd name="T98" fmla="*/ 2440 w 2741"/>
                <a:gd name="T99" fmla="*/ 408 h 865"/>
                <a:gd name="T100" fmla="*/ 2588 w 2741"/>
                <a:gd name="T101" fmla="*/ 313 h 865"/>
                <a:gd name="T102" fmla="*/ 2741 w 2741"/>
                <a:gd name="T103" fmla="*/ 491 h 865"/>
                <a:gd name="T104" fmla="*/ 2680 w 2741"/>
                <a:gd name="T105" fmla="*/ 472 h 865"/>
                <a:gd name="T106" fmla="*/ 2588 w 2741"/>
                <a:gd name="T107" fmla="*/ 364 h 865"/>
                <a:gd name="T108" fmla="*/ 2480 w 2741"/>
                <a:gd name="T109" fmla="*/ 472 h 865"/>
                <a:gd name="T110" fmla="*/ 721 w 2741"/>
                <a:gd name="T111" fmla="*/ 793 h 865"/>
                <a:gd name="T112" fmla="*/ 721 w 2741"/>
                <a:gd name="T113" fmla="*/ 74 h 865"/>
                <a:gd name="T114" fmla="*/ 1 w 2741"/>
                <a:gd name="T115" fmla="*/ 174 h 865"/>
                <a:gd name="T116" fmla="*/ 0 w 2741"/>
                <a:gd name="T117" fmla="*/ 694 h 865"/>
                <a:gd name="T118" fmla="*/ 158 w 2741"/>
                <a:gd name="T119" fmla="*/ 209 h 865"/>
                <a:gd name="T120" fmla="*/ 464 w 2741"/>
                <a:gd name="T121" fmla="*/ 758 h 865"/>
                <a:gd name="T122" fmla="*/ 464 w 2741"/>
                <a:gd name="T123" fmla="*/ 865 h 865"/>
                <a:gd name="T124" fmla="*/ 721 w 2741"/>
                <a:gd name="T125" fmla="*/ 794 h 86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741"/>
                <a:gd name="T190" fmla="*/ 0 h 865"/>
                <a:gd name="T191" fmla="*/ 2741 w 2741"/>
                <a:gd name="T192" fmla="*/ 865 h 86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741" h="865">
                  <a:moveTo>
                    <a:pt x="1472" y="427"/>
                  </a:moveTo>
                  <a:cubicBezTo>
                    <a:pt x="1472" y="482"/>
                    <a:pt x="1462" y="530"/>
                    <a:pt x="1442" y="572"/>
                  </a:cubicBezTo>
                  <a:cubicBezTo>
                    <a:pt x="1421" y="613"/>
                    <a:pt x="1392" y="645"/>
                    <a:pt x="1355" y="668"/>
                  </a:cubicBezTo>
                  <a:cubicBezTo>
                    <a:pt x="1317" y="690"/>
                    <a:pt x="1274" y="701"/>
                    <a:pt x="1224" y="701"/>
                  </a:cubicBezTo>
                  <a:cubicBezTo>
                    <a:pt x="1177" y="701"/>
                    <a:pt x="1135" y="691"/>
                    <a:pt x="1098" y="669"/>
                  </a:cubicBezTo>
                  <a:cubicBezTo>
                    <a:pt x="1061" y="647"/>
                    <a:pt x="1032" y="616"/>
                    <a:pt x="1012" y="576"/>
                  </a:cubicBezTo>
                  <a:cubicBezTo>
                    <a:pt x="991" y="536"/>
                    <a:pt x="981" y="490"/>
                    <a:pt x="981" y="439"/>
                  </a:cubicBezTo>
                  <a:cubicBezTo>
                    <a:pt x="981" y="384"/>
                    <a:pt x="992" y="336"/>
                    <a:pt x="1012" y="295"/>
                  </a:cubicBezTo>
                  <a:cubicBezTo>
                    <a:pt x="1033" y="253"/>
                    <a:pt x="1062" y="221"/>
                    <a:pt x="1100" y="199"/>
                  </a:cubicBezTo>
                  <a:cubicBezTo>
                    <a:pt x="1139" y="176"/>
                    <a:pt x="1183" y="165"/>
                    <a:pt x="1233" y="165"/>
                  </a:cubicBezTo>
                  <a:cubicBezTo>
                    <a:pt x="1279" y="165"/>
                    <a:pt x="1321" y="176"/>
                    <a:pt x="1357" y="198"/>
                  </a:cubicBezTo>
                  <a:cubicBezTo>
                    <a:pt x="1394" y="220"/>
                    <a:pt x="1422" y="251"/>
                    <a:pt x="1442" y="291"/>
                  </a:cubicBezTo>
                  <a:cubicBezTo>
                    <a:pt x="1462" y="330"/>
                    <a:pt x="1472" y="376"/>
                    <a:pt x="1472" y="427"/>
                  </a:cubicBezTo>
                  <a:close/>
                  <a:moveTo>
                    <a:pt x="1408" y="435"/>
                  </a:moveTo>
                  <a:cubicBezTo>
                    <a:pt x="1408" y="367"/>
                    <a:pt x="1392" y="314"/>
                    <a:pt x="1361" y="276"/>
                  </a:cubicBezTo>
                  <a:cubicBezTo>
                    <a:pt x="1329" y="239"/>
                    <a:pt x="1285" y="220"/>
                    <a:pt x="1229" y="220"/>
                  </a:cubicBezTo>
                  <a:cubicBezTo>
                    <a:pt x="1193" y="220"/>
                    <a:pt x="1161" y="229"/>
                    <a:pt x="1133" y="247"/>
                  </a:cubicBezTo>
                  <a:cubicBezTo>
                    <a:pt x="1105" y="265"/>
                    <a:pt x="1084" y="290"/>
                    <a:pt x="1068" y="323"/>
                  </a:cubicBezTo>
                  <a:cubicBezTo>
                    <a:pt x="1053" y="356"/>
                    <a:pt x="1045" y="393"/>
                    <a:pt x="1045" y="434"/>
                  </a:cubicBezTo>
                  <a:cubicBezTo>
                    <a:pt x="1045" y="475"/>
                    <a:pt x="1052" y="512"/>
                    <a:pt x="1067" y="545"/>
                  </a:cubicBezTo>
                  <a:cubicBezTo>
                    <a:pt x="1082" y="577"/>
                    <a:pt x="1103" y="602"/>
                    <a:pt x="1131" y="620"/>
                  </a:cubicBezTo>
                  <a:cubicBezTo>
                    <a:pt x="1158" y="638"/>
                    <a:pt x="1189" y="646"/>
                    <a:pt x="1224" y="646"/>
                  </a:cubicBezTo>
                  <a:cubicBezTo>
                    <a:pt x="1282" y="646"/>
                    <a:pt x="1327" y="628"/>
                    <a:pt x="1359" y="590"/>
                  </a:cubicBezTo>
                  <a:cubicBezTo>
                    <a:pt x="1392" y="552"/>
                    <a:pt x="1408" y="501"/>
                    <a:pt x="1408" y="435"/>
                  </a:cubicBezTo>
                  <a:close/>
                  <a:moveTo>
                    <a:pt x="1734" y="196"/>
                  </a:moveTo>
                  <a:cubicBezTo>
                    <a:pt x="1722" y="190"/>
                    <a:pt x="1709" y="186"/>
                    <a:pt x="1695" y="186"/>
                  </a:cubicBezTo>
                  <a:cubicBezTo>
                    <a:pt x="1653" y="186"/>
                    <a:pt x="1632" y="213"/>
                    <a:pt x="1632" y="265"/>
                  </a:cubicBezTo>
                  <a:cubicBezTo>
                    <a:pt x="1632" y="322"/>
                    <a:pt x="1632" y="322"/>
                    <a:pt x="1632" y="322"/>
                  </a:cubicBezTo>
                  <a:cubicBezTo>
                    <a:pt x="1719" y="322"/>
                    <a:pt x="1719" y="322"/>
                    <a:pt x="1719" y="322"/>
                  </a:cubicBezTo>
                  <a:cubicBezTo>
                    <a:pt x="1719" y="372"/>
                    <a:pt x="1719" y="372"/>
                    <a:pt x="1719" y="372"/>
                  </a:cubicBezTo>
                  <a:cubicBezTo>
                    <a:pt x="1632" y="372"/>
                    <a:pt x="1632" y="372"/>
                    <a:pt x="1632" y="372"/>
                  </a:cubicBezTo>
                  <a:cubicBezTo>
                    <a:pt x="1632" y="692"/>
                    <a:pt x="1632" y="692"/>
                    <a:pt x="1632" y="692"/>
                  </a:cubicBezTo>
                  <a:cubicBezTo>
                    <a:pt x="1573" y="692"/>
                    <a:pt x="1573" y="692"/>
                    <a:pt x="1573" y="692"/>
                  </a:cubicBezTo>
                  <a:cubicBezTo>
                    <a:pt x="1573" y="372"/>
                    <a:pt x="1573" y="372"/>
                    <a:pt x="1573" y="372"/>
                  </a:cubicBezTo>
                  <a:cubicBezTo>
                    <a:pt x="1510" y="372"/>
                    <a:pt x="1510" y="372"/>
                    <a:pt x="1510" y="372"/>
                  </a:cubicBezTo>
                  <a:cubicBezTo>
                    <a:pt x="1510" y="322"/>
                    <a:pt x="1510" y="322"/>
                    <a:pt x="1510" y="322"/>
                  </a:cubicBezTo>
                  <a:cubicBezTo>
                    <a:pt x="1573" y="322"/>
                    <a:pt x="1573" y="322"/>
                    <a:pt x="1573" y="322"/>
                  </a:cubicBezTo>
                  <a:cubicBezTo>
                    <a:pt x="1573" y="262"/>
                    <a:pt x="1573" y="262"/>
                    <a:pt x="1573" y="262"/>
                  </a:cubicBezTo>
                  <a:cubicBezTo>
                    <a:pt x="1573" y="224"/>
                    <a:pt x="1584" y="194"/>
                    <a:pt x="1606" y="171"/>
                  </a:cubicBezTo>
                  <a:cubicBezTo>
                    <a:pt x="1629" y="148"/>
                    <a:pt x="1657" y="136"/>
                    <a:pt x="1691" y="136"/>
                  </a:cubicBezTo>
                  <a:cubicBezTo>
                    <a:pt x="1709" y="136"/>
                    <a:pt x="1723" y="138"/>
                    <a:pt x="1734" y="143"/>
                  </a:cubicBezTo>
                  <a:lnTo>
                    <a:pt x="1734" y="196"/>
                  </a:lnTo>
                  <a:close/>
                  <a:moveTo>
                    <a:pt x="1938" y="196"/>
                  </a:moveTo>
                  <a:cubicBezTo>
                    <a:pt x="1926" y="190"/>
                    <a:pt x="1913" y="186"/>
                    <a:pt x="1898" y="186"/>
                  </a:cubicBezTo>
                  <a:cubicBezTo>
                    <a:pt x="1857" y="186"/>
                    <a:pt x="1836" y="213"/>
                    <a:pt x="1836" y="265"/>
                  </a:cubicBezTo>
                  <a:cubicBezTo>
                    <a:pt x="1836" y="322"/>
                    <a:pt x="1836" y="322"/>
                    <a:pt x="1836" y="322"/>
                  </a:cubicBezTo>
                  <a:cubicBezTo>
                    <a:pt x="1923" y="322"/>
                    <a:pt x="1923" y="322"/>
                    <a:pt x="1923" y="322"/>
                  </a:cubicBezTo>
                  <a:cubicBezTo>
                    <a:pt x="1923" y="372"/>
                    <a:pt x="1923" y="372"/>
                    <a:pt x="1923" y="372"/>
                  </a:cubicBezTo>
                  <a:cubicBezTo>
                    <a:pt x="1836" y="372"/>
                    <a:pt x="1836" y="372"/>
                    <a:pt x="1836" y="372"/>
                  </a:cubicBezTo>
                  <a:cubicBezTo>
                    <a:pt x="1836" y="692"/>
                    <a:pt x="1836" y="692"/>
                    <a:pt x="1836" y="692"/>
                  </a:cubicBezTo>
                  <a:cubicBezTo>
                    <a:pt x="1777" y="692"/>
                    <a:pt x="1777" y="692"/>
                    <a:pt x="1777" y="692"/>
                  </a:cubicBezTo>
                  <a:cubicBezTo>
                    <a:pt x="1777" y="372"/>
                    <a:pt x="1777" y="372"/>
                    <a:pt x="1777" y="372"/>
                  </a:cubicBezTo>
                  <a:cubicBezTo>
                    <a:pt x="1714" y="372"/>
                    <a:pt x="1714" y="372"/>
                    <a:pt x="1714" y="372"/>
                  </a:cubicBezTo>
                  <a:cubicBezTo>
                    <a:pt x="1714" y="322"/>
                    <a:pt x="1714" y="322"/>
                    <a:pt x="1714" y="322"/>
                  </a:cubicBezTo>
                  <a:cubicBezTo>
                    <a:pt x="1777" y="322"/>
                    <a:pt x="1777" y="322"/>
                    <a:pt x="1777" y="322"/>
                  </a:cubicBezTo>
                  <a:cubicBezTo>
                    <a:pt x="1777" y="262"/>
                    <a:pt x="1777" y="262"/>
                    <a:pt x="1777" y="262"/>
                  </a:cubicBezTo>
                  <a:cubicBezTo>
                    <a:pt x="1777" y="224"/>
                    <a:pt x="1788" y="194"/>
                    <a:pt x="1810" y="171"/>
                  </a:cubicBezTo>
                  <a:cubicBezTo>
                    <a:pt x="1832" y="148"/>
                    <a:pt x="1861" y="136"/>
                    <a:pt x="1895" y="136"/>
                  </a:cubicBezTo>
                  <a:cubicBezTo>
                    <a:pt x="1913" y="136"/>
                    <a:pt x="1927" y="138"/>
                    <a:pt x="1938" y="143"/>
                  </a:cubicBezTo>
                  <a:lnTo>
                    <a:pt x="1938" y="196"/>
                  </a:lnTo>
                  <a:close/>
                  <a:moveTo>
                    <a:pt x="2047" y="189"/>
                  </a:moveTo>
                  <a:cubicBezTo>
                    <a:pt x="2047" y="200"/>
                    <a:pt x="2043" y="210"/>
                    <a:pt x="2036" y="217"/>
                  </a:cubicBezTo>
                  <a:cubicBezTo>
                    <a:pt x="2028" y="224"/>
                    <a:pt x="2019" y="228"/>
                    <a:pt x="2008" y="228"/>
                  </a:cubicBezTo>
                  <a:cubicBezTo>
                    <a:pt x="1997" y="228"/>
                    <a:pt x="1988" y="224"/>
                    <a:pt x="1981" y="217"/>
                  </a:cubicBezTo>
                  <a:cubicBezTo>
                    <a:pt x="1973" y="210"/>
                    <a:pt x="1970" y="201"/>
                    <a:pt x="1970" y="189"/>
                  </a:cubicBezTo>
                  <a:cubicBezTo>
                    <a:pt x="1970" y="179"/>
                    <a:pt x="1973" y="170"/>
                    <a:pt x="1981" y="162"/>
                  </a:cubicBezTo>
                  <a:cubicBezTo>
                    <a:pt x="1988" y="155"/>
                    <a:pt x="1997" y="151"/>
                    <a:pt x="2008" y="151"/>
                  </a:cubicBezTo>
                  <a:cubicBezTo>
                    <a:pt x="2019" y="151"/>
                    <a:pt x="2029" y="155"/>
                    <a:pt x="2036" y="162"/>
                  </a:cubicBezTo>
                  <a:cubicBezTo>
                    <a:pt x="2044" y="170"/>
                    <a:pt x="2047" y="179"/>
                    <a:pt x="2047" y="189"/>
                  </a:cubicBezTo>
                  <a:close/>
                  <a:moveTo>
                    <a:pt x="2037" y="692"/>
                  </a:moveTo>
                  <a:cubicBezTo>
                    <a:pt x="1978" y="692"/>
                    <a:pt x="1978" y="692"/>
                    <a:pt x="1978" y="692"/>
                  </a:cubicBezTo>
                  <a:cubicBezTo>
                    <a:pt x="1978" y="322"/>
                    <a:pt x="1978" y="322"/>
                    <a:pt x="1978" y="322"/>
                  </a:cubicBezTo>
                  <a:cubicBezTo>
                    <a:pt x="2037" y="322"/>
                    <a:pt x="2037" y="322"/>
                    <a:pt x="2037" y="322"/>
                  </a:cubicBezTo>
                  <a:lnTo>
                    <a:pt x="2037" y="692"/>
                  </a:lnTo>
                  <a:close/>
                  <a:moveTo>
                    <a:pt x="2376" y="675"/>
                  </a:moveTo>
                  <a:cubicBezTo>
                    <a:pt x="2347" y="693"/>
                    <a:pt x="2313" y="701"/>
                    <a:pt x="2274" y="701"/>
                  </a:cubicBezTo>
                  <a:cubicBezTo>
                    <a:pt x="2240" y="701"/>
                    <a:pt x="2210" y="694"/>
                    <a:pt x="2183" y="678"/>
                  </a:cubicBezTo>
                  <a:cubicBezTo>
                    <a:pt x="2156" y="663"/>
                    <a:pt x="2135" y="641"/>
                    <a:pt x="2120" y="612"/>
                  </a:cubicBezTo>
                  <a:cubicBezTo>
                    <a:pt x="2105" y="584"/>
                    <a:pt x="2098" y="552"/>
                    <a:pt x="2098" y="516"/>
                  </a:cubicBezTo>
                  <a:cubicBezTo>
                    <a:pt x="2098" y="455"/>
                    <a:pt x="2116" y="406"/>
                    <a:pt x="2151" y="369"/>
                  </a:cubicBezTo>
                  <a:cubicBezTo>
                    <a:pt x="2186" y="332"/>
                    <a:pt x="2232" y="313"/>
                    <a:pt x="2291" y="313"/>
                  </a:cubicBezTo>
                  <a:cubicBezTo>
                    <a:pt x="2323" y="313"/>
                    <a:pt x="2352" y="319"/>
                    <a:pt x="2376" y="332"/>
                  </a:cubicBezTo>
                  <a:cubicBezTo>
                    <a:pt x="2376" y="393"/>
                    <a:pt x="2376" y="393"/>
                    <a:pt x="2376" y="393"/>
                  </a:cubicBezTo>
                  <a:cubicBezTo>
                    <a:pt x="2349" y="373"/>
                    <a:pt x="2319" y="364"/>
                    <a:pt x="2288" y="364"/>
                  </a:cubicBezTo>
                  <a:cubicBezTo>
                    <a:pt x="2250" y="364"/>
                    <a:pt x="2219" y="377"/>
                    <a:pt x="2195" y="405"/>
                  </a:cubicBezTo>
                  <a:cubicBezTo>
                    <a:pt x="2171" y="432"/>
                    <a:pt x="2159" y="467"/>
                    <a:pt x="2159" y="511"/>
                  </a:cubicBezTo>
                  <a:cubicBezTo>
                    <a:pt x="2159" y="554"/>
                    <a:pt x="2170" y="588"/>
                    <a:pt x="2193" y="613"/>
                  </a:cubicBezTo>
                  <a:cubicBezTo>
                    <a:pt x="2216" y="638"/>
                    <a:pt x="2246" y="651"/>
                    <a:pt x="2285" y="651"/>
                  </a:cubicBezTo>
                  <a:cubicBezTo>
                    <a:pt x="2317" y="651"/>
                    <a:pt x="2347" y="640"/>
                    <a:pt x="2376" y="619"/>
                  </a:cubicBezTo>
                  <a:lnTo>
                    <a:pt x="2376" y="675"/>
                  </a:lnTo>
                  <a:close/>
                  <a:moveTo>
                    <a:pt x="2741" y="522"/>
                  </a:moveTo>
                  <a:cubicBezTo>
                    <a:pt x="2480" y="522"/>
                    <a:pt x="2480" y="522"/>
                    <a:pt x="2480" y="522"/>
                  </a:cubicBezTo>
                  <a:cubicBezTo>
                    <a:pt x="2480" y="564"/>
                    <a:pt x="2492" y="596"/>
                    <a:pt x="2513" y="618"/>
                  </a:cubicBezTo>
                  <a:cubicBezTo>
                    <a:pt x="2534" y="640"/>
                    <a:pt x="2563" y="651"/>
                    <a:pt x="2600" y="651"/>
                  </a:cubicBezTo>
                  <a:cubicBezTo>
                    <a:pt x="2642" y="651"/>
                    <a:pt x="2680" y="637"/>
                    <a:pt x="2715" y="610"/>
                  </a:cubicBezTo>
                  <a:cubicBezTo>
                    <a:pt x="2715" y="666"/>
                    <a:pt x="2715" y="666"/>
                    <a:pt x="2715" y="666"/>
                  </a:cubicBezTo>
                  <a:cubicBezTo>
                    <a:pt x="2683" y="689"/>
                    <a:pt x="2640" y="701"/>
                    <a:pt x="2586" y="701"/>
                  </a:cubicBezTo>
                  <a:cubicBezTo>
                    <a:pt x="2533" y="701"/>
                    <a:pt x="2492" y="684"/>
                    <a:pt x="2463" y="650"/>
                  </a:cubicBezTo>
                  <a:cubicBezTo>
                    <a:pt x="2433" y="616"/>
                    <a:pt x="2418" y="569"/>
                    <a:pt x="2418" y="509"/>
                  </a:cubicBezTo>
                  <a:cubicBezTo>
                    <a:pt x="2418" y="472"/>
                    <a:pt x="2425" y="439"/>
                    <a:pt x="2440" y="408"/>
                  </a:cubicBezTo>
                  <a:cubicBezTo>
                    <a:pt x="2455" y="378"/>
                    <a:pt x="2476" y="355"/>
                    <a:pt x="2502" y="338"/>
                  </a:cubicBezTo>
                  <a:cubicBezTo>
                    <a:pt x="2528" y="321"/>
                    <a:pt x="2557" y="313"/>
                    <a:pt x="2588" y="313"/>
                  </a:cubicBezTo>
                  <a:cubicBezTo>
                    <a:pt x="2636" y="313"/>
                    <a:pt x="2674" y="329"/>
                    <a:pt x="2701" y="360"/>
                  </a:cubicBezTo>
                  <a:cubicBezTo>
                    <a:pt x="2728" y="391"/>
                    <a:pt x="2741" y="435"/>
                    <a:pt x="2741" y="491"/>
                  </a:cubicBezTo>
                  <a:lnTo>
                    <a:pt x="2741" y="522"/>
                  </a:lnTo>
                  <a:close/>
                  <a:moveTo>
                    <a:pt x="2680" y="472"/>
                  </a:moveTo>
                  <a:cubicBezTo>
                    <a:pt x="2680" y="438"/>
                    <a:pt x="2672" y="411"/>
                    <a:pt x="2655" y="392"/>
                  </a:cubicBezTo>
                  <a:cubicBezTo>
                    <a:pt x="2639" y="373"/>
                    <a:pt x="2617" y="364"/>
                    <a:pt x="2588" y="364"/>
                  </a:cubicBezTo>
                  <a:cubicBezTo>
                    <a:pt x="2560" y="364"/>
                    <a:pt x="2537" y="374"/>
                    <a:pt x="2517" y="393"/>
                  </a:cubicBezTo>
                  <a:cubicBezTo>
                    <a:pt x="2498" y="413"/>
                    <a:pt x="2485" y="439"/>
                    <a:pt x="2480" y="472"/>
                  </a:cubicBezTo>
                  <a:lnTo>
                    <a:pt x="2680" y="472"/>
                  </a:lnTo>
                  <a:close/>
                  <a:moveTo>
                    <a:pt x="721" y="793"/>
                  </a:moveTo>
                  <a:cubicBezTo>
                    <a:pt x="721" y="793"/>
                    <a:pt x="721" y="793"/>
                    <a:pt x="721" y="793"/>
                  </a:cubicBezTo>
                  <a:cubicBezTo>
                    <a:pt x="721" y="74"/>
                    <a:pt x="721" y="74"/>
                    <a:pt x="721" y="74"/>
                  </a:cubicBezTo>
                  <a:cubicBezTo>
                    <a:pt x="464" y="0"/>
                    <a:pt x="464" y="0"/>
                    <a:pt x="464" y="0"/>
                  </a:cubicBezTo>
                  <a:cubicBezTo>
                    <a:pt x="1" y="174"/>
                    <a:pt x="1" y="174"/>
                    <a:pt x="1" y="174"/>
                  </a:cubicBezTo>
                  <a:cubicBezTo>
                    <a:pt x="0" y="174"/>
                    <a:pt x="0" y="174"/>
                    <a:pt x="0" y="174"/>
                  </a:cubicBezTo>
                  <a:cubicBezTo>
                    <a:pt x="0" y="694"/>
                    <a:pt x="0" y="694"/>
                    <a:pt x="0" y="694"/>
                  </a:cubicBezTo>
                  <a:cubicBezTo>
                    <a:pt x="158" y="632"/>
                    <a:pt x="158" y="632"/>
                    <a:pt x="158" y="632"/>
                  </a:cubicBezTo>
                  <a:cubicBezTo>
                    <a:pt x="158" y="209"/>
                    <a:pt x="158" y="209"/>
                    <a:pt x="158" y="209"/>
                  </a:cubicBezTo>
                  <a:cubicBezTo>
                    <a:pt x="464" y="136"/>
                    <a:pt x="464" y="136"/>
                    <a:pt x="464" y="136"/>
                  </a:cubicBezTo>
                  <a:cubicBezTo>
                    <a:pt x="464" y="758"/>
                    <a:pt x="464" y="758"/>
                    <a:pt x="464" y="758"/>
                  </a:cubicBezTo>
                  <a:cubicBezTo>
                    <a:pt x="0" y="694"/>
                    <a:pt x="0" y="694"/>
                    <a:pt x="0" y="694"/>
                  </a:cubicBezTo>
                  <a:cubicBezTo>
                    <a:pt x="464" y="865"/>
                    <a:pt x="464" y="865"/>
                    <a:pt x="464" y="865"/>
                  </a:cubicBezTo>
                  <a:cubicBezTo>
                    <a:pt x="464" y="865"/>
                    <a:pt x="464" y="865"/>
                    <a:pt x="464" y="865"/>
                  </a:cubicBezTo>
                  <a:cubicBezTo>
                    <a:pt x="721" y="794"/>
                    <a:pt x="721" y="794"/>
                    <a:pt x="721" y="794"/>
                  </a:cubicBezTo>
                  <a:cubicBezTo>
                    <a:pt x="721" y="793"/>
                    <a:pt x="721" y="793"/>
                    <a:pt x="721" y="793"/>
                  </a:cubicBezTo>
                  <a:close/>
                </a:path>
              </a:pathLst>
            </a:cu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FFFFFF"/>
                </a:solidFill>
                <a:latin typeface="Impact" pitchFamily="34" charset="0"/>
                <a:ea typeface="微软雅黑" pitchFamily="34" charset="-122"/>
                <a:sym typeface="Impact" pitchFamily="34" charset="0"/>
              </a:endParaRPr>
            </a:p>
          </p:txBody>
        </p:sp>
        <p:sp>
          <p:nvSpPr>
            <p:cNvPr id="33" name="Freeform 10"/>
            <p:cNvSpPr>
              <a:spLocks noChangeAspect="1" noEditPoints="1" noChangeArrowheads="1"/>
            </p:cNvSpPr>
            <p:nvPr/>
          </p:nvSpPr>
          <p:spPr bwMode="auto">
            <a:xfrm>
              <a:off x="264931" y="708747"/>
              <a:ext cx="914400" cy="411304"/>
            </a:xfrm>
            <a:custGeom>
              <a:avLst/>
              <a:gdLst>
                <a:gd name="T0" fmla="*/ 179 w 988"/>
                <a:gd name="T1" fmla="*/ 229 h 443"/>
                <a:gd name="T2" fmla="*/ 136 w 988"/>
                <a:gd name="T3" fmla="*/ 245 h 443"/>
                <a:gd name="T4" fmla="*/ 74 w 988"/>
                <a:gd name="T5" fmla="*/ 293 h 443"/>
                <a:gd name="T6" fmla="*/ 33 w 988"/>
                <a:gd name="T7" fmla="*/ 392 h 443"/>
                <a:gd name="T8" fmla="*/ 235 w 988"/>
                <a:gd name="T9" fmla="*/ 255 h 443"/>
                <a:gd name="T10" fmla="*/ 98 w 988"/>
                <a:gd name="T11" fmla="*/ 323 h 443"/>
                <a:gd name="T12" fmla="*/ 102 w 988"/>
                <a:gd name="T13" fmla="*/ 343 h 443"/>
                <a:gd name="T14" fmla="*/ 103 w 988"/>
                <a:gd name="T15" fmla="*/ 413 h 443"/>
                <a:gd name="T16" fmla="*/ 108 w 988"/>
                <a:gd name="T17" fmla="*/ 414 h 443"/>
                <a:gd name="T18" fmla="*/ 229 w 988"/>
                <a:gd name="T19" fmla="*/ 328 h 443"/>
                <a:gd name="T20" fmla="*/ 236 w 988"/>
                <a:gd name="T21" fmla="*/ 259 h 443"/>
                <a:gd name="T22" fmla="*/ 103 w 988"/>
                <a:gd name="T23" fmla="*/ 33 h 443"/>
                <a:gd name="T24" fmla="*/ 167 w 988"/>
                <a:gd name="T25" fmla="*/ 0 h 443"/>
                <a:gd name="T26" fmla="*/ 231 w 988"/>
                <a:gd name="T27" fmla="*/ 81 h 443"/>
                <a:gd name="T28" fmla="*/ 400 w 988"/>
                <a:gd name="T29" fmla="*/ 174 h 443"/>
                <a:gd name="T30" fmla="*/ 179 w 988"/>
                <a:gd name="T31" fmla="*/ 81 h 443"/>
                <a:gd name="T32" fmla="*/ 197 w 988"/>
                <a:gd name="T33" fmla="*/ 130 h 443"/>
                <a:gd name="T34" fmla="*/ 151 w 988"/>
                <a:gd name="T35" fmla="*/ 196 h 443"/>
                <a:gd name="T36" fmla="*/ 149 w 988"/>
                <a:gd name="T37" fmla="*/ 206 h 443"/>
                <a:gd name="T38" fmla="*/ 232 w 988"/>
                <a:gd name="T39" fmla="*/ 163 h 443"/>
                <a:gd name="T40" fmla="*/ 277 w 988"/>
                <a:gd name="T41" fmla="*/ 191 h 443"/>
                <a:gd name="T42" fmla="*/ 245 w 988"/>
                <a:gd name="T43" fmla="*/ 94 h 443"/>
                <a:gd name="T44" fmla="*/ 90 w 988"/>
                <a:gd name="T45" fmla="*/ 62 h 443"/>
                <a:gd name="T46" fmla="*/ 286 w 988"/>
                <a:gd name="T47" fmla="*/ 189 h 443"/>
                <a:gd name="T48" fmla="*/ 674 w 988"/>
                <a:gd name="T49" fmla="*/ 232 h 443"/>
                <a:gd name="T50" fmla="*/ 538 w 988"/>
                <a:gd name="T51" fmla="*/ 232 h 443"/>
                <a:gd name="T52" fmla="*/ 809 w 988"/>
                <a:gd name="T53" fmla="*/ 376 h 443"/>
                <a:gd name="T54" fmla="*/ 690 w 988"/>
                <a:gd name="T55" fmla="*/ 232 h 443"/>
                <a:gd name="T56" fmla="*/ 941 w 988"/>
                <a:gd name="T57" fmla="*/ 369 h 443"/>
                <a:gd name="T58" fmla="*/ 907 w 988"/>
                <a:gd name="T59" fmla="*/ 248 h 443"/>
                <a:gd name="T60" fmla="*/ 960 w 988"/>
                <a:gd name="T61" fmla="*/ 238 h 443"/>
                <a:gd name="T62" fmla="*/ 988 w 988"/>
                <a:gd name="T63" fmla="*/ 256 h 443"/>
                <a:gd name="T64" fmla="*/ 971 w 988"/>
                <a:gd name="T65" fmla="*/ 241 h 443"/>
                <a:gd name="T66" fmla="*/ 977 w 988"/>
                <a:gd name="T67" fmla="*/ 250 h 443"/>
                <a:gd name="T68" fmla="*/ 512 w 988"/>
                <a:gd name="T69" fmla="*/ 150 h 443"/>
                <a:gd name="T70" fmla="*/ 454 w 988"/>
                <a:gd name="T71" fmla="*/ 87 h 443"/>
                <a:gd name="T72" fmla="*/ 483 w 988"/>
                <a:gd name="T73" fmla="*/ 137 h 443"/>
                <a:gd name="T74" fmla="*/ 542 w 988"/>
                <a:gd name="T75" fmla="*/ 85 h 443"/>
                <a:gd name="T76" fmla="*/ 538 w 988"/>
                <a:gd name="T77" fmla="*/ 150 h 443"/>
                <a:gd name="T78" fmla="*/ 567 w 988"/>
                <a:gd name="T79" fmla="*/ 105 h 443"/>
                <a:gd name="T80" fmla="*/ 586 w 988"/>
                <a:gd name="T81" fmla="*/ 144 h 443"/>
                <a:gd name="T82" fmla="*/ 611 w 988"/>
                <a:gd name="T83" fmla="*/ 150 h 443"/>
                <a:gd name="T84" fmla="*/ 638 w 988"/>
                <a:gd name="T85" fmla="*/ 107 h 443"/>
                <a:gd name="T86" fmla="*/ 686 w 988"/>
                <a:gd name="T87" fmla="*/ 104 h 443"/>
                <a:gd name="T88" fmla="*/ 668 w 988"/>
                <a:gd name="T89" fmla="*/ 144 h 443"/>
                <a:gd name="T90" fmla="*/ 716 w 988"/>
                <a:gd name="T91" fmla="*/ 144 h 443"/>
                <a:gd name="T92" fmla="*/ 732 w 988"/>
                <a:gd name="T93" fmla="*/ 99 h 443"/>
                <a:gd name="T94" fmla="*/ 734 w 988"/>
                <a:gd name="T95" fmla="*/ 136 h 443"/>
                <a:gd name="T96" fmla="*/ 787 w 988"/>
                <a:gd name="T97" fmla="*/ 104 h 443"/>
                <a:gd name="T98" fmla="*/ 768 w 988"/>
                <a:gd name="T99" fmla="*/ 144 h 443"/>
                <a:gd name="T100" fmla="*/ 828 w 988"/>
                <a:gd name="T101" fmla="*/ 105 h 443"/>
                <a:gd name="T102" fmla="*/ 808 w 988"/>
                <a:gd name="T103" fmla="*/ 90 h 443"/>
                <a:gd name="T104" fmla="*/ 842 w 988"/>
                <a:gd name="T105" fmla="*/ 105 h 443"/>
                <a:gd name="T106" fmla="*/ 863 w 988"/>
                <a:gd name="T107" fmla="*/ 105 h 443"/>
                <a:gd name="T108" fmla="*/ 895 w 988"/>
                <a:gd name="T109" fmla="*/ 112 h 443"/>
                <a:gd name="T110" fmla="*/ 897 w 988"/>
                <a:gd name="T111" fmla="*/ 102 h 443"/>
                <a:gd name="T112" fmla="*/ 897 w 988"/>
                <a:gd name="T113" fmla="*/ 102 h 443"/>
                <a:gd name="T114" fmla="*/ 879 w 988"/>
                <a:gd name="T115" fmla="*/ 92 h 443"/>
                <a:gd name="T116" fmla="*/ 892 w 988"/>
                <a:gd name="T117" fmla="*/ 111 h 443"/>
                <a:gd name="T118" fmla="*/ 230 w 988"/>
                <a:gd name="T119" fmla="*/ 415 h 443"/>
                <a:gd name="T120" fmla="*/ 230 w 988"/>
                <a:gd name="T121" fmla="*/ 415 h 443"/>
                <a:gd name="T122" fmla="*/ 243 w 988"/>
                <a:gd name="T123" fmla="*/ 432 h 443"/>
                <a:gd name="T124" fmla="*/ 237 w 988"/>
                <a:gd name="T125" fmla="*/ 413 h 44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88"/>
                <a:gd name="T190" fmla="*/ 0 h 443"/>
                <a:gd name="T191" fmla="*/ 988 w 988"/>
                <a:gd name="T192" fmla="*/ 443 h 44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88" h="443">
                  <a:moveTo>
                    <a:pt x="241" y="208"/>
                  </a:moveTo>
                  <a:cubicBezTo>
                    <a:pt x="241" y="206"/>
                    <a:pt x="234" y="210"/>
                    <a:pt x="232" y="211"/>
                  </a:cubicBezTo>
                  <a:cubicBezTo>
                    <a:pt x="234" y="225"/>
                    <a:pt x="235" y="239"/>
                    <a:pt x="236" y="252"/>
                  </a:cubicBezTo>
                  <a:cubicBezTo>
                    <a:pt x="223" y="246"/>
                    <a:pt x="198" y="229"/>
                    <a:pt x="191" y="224"/>
                  </a:cubicBezTo>
                  <a:cubicBezTo>
                    <a:pt x="187" y="226"/>
                    <a:pt x="187" y="226"/>
                    <a:pt x="187" y="226"/>
                  </a:cubicBezTo>
                  <a:cubicBezTo>
                    <a:pt x="187" y="225"/>
                    <a:pt x="187" y="225"/>
                    <a:pt x="187" y="224"/>
                  </a:cubicBezTo>
                  <a:cubicBezTo>
                    <a:pt x="180" y="226"/>
                    <a:pt x="180" y="226"/>
                    <a:pt x="180" y="226"/>
                  </a:cubicBezTo>
                  <a:cubicBezTo>
                    <a:pt x="178" y="228"/>
                    <a:pt x="179" y="226"/>
                    <a:pt x="179" y="229"/>
                  </a:cubicBezTo>
                  <a:cubicBezTo>
                    <a:pt x="181" y="246"/>
                    <a:pt x="178" y="266"/>
                    <a:pt x="171" y="285"/>
                  </a:cubicBezTo>
                  <a:cubicBezTo>
                    <a:pt x="158" y="274"/>
                    <a:pt x="146" y="258"/>
                    <a:pt x="143" y="243"/>
                  </a:cubicBezTo>
                  <a:cubicBezTo>
                    <a:pt x="141" y="244"/>
                    <a:pt x="140" y="244"/>
                    <a:pt x="138" y="245"/>
                  </a:cubicBezTo>
                  <a:cubicBezTo>
                    <a:pt x="137" y="245"/>
                    <a:pt x="136" y="245"/>
                    <a:pt x="136" y="247"/>
                  </a:cubicBezTo>
                  <a:cubicBezTo>
                    <a:pt x="142" y="267"/>
                    <a:pt x="157" y="282"/>
                    <a:pt x="167" y="291"/>
                  </a:cubicBezTo>
                  <a:cubicBezTo>
                    <a:pt x="155" y="296"/>
                    <a:pt x="141" y="301"/>
                    <a:pt x="125" y="306"/>
                  </a:cubicBezTo>
                  <a:cubicBezTo>
                    <a:pt x="120" y="308"/>
                    <a:pt x="112" y="310"/>
                    <a:pt x="104" y="313"/>
                  </a:cubicBezTo>
                  <a:cubicBezTo>
                    <a:pt x="112" y="302"/>
                    <a:pt x="130" y="267"/>
                    <a:pt x="136" y="245"/>
                  </a:cubicBezTo>
                  <a:cubicBezTo>
                    <a:pt x="126" y="249"/>
                    <a:pt x="126" y="249"/>
                    <a:pt x="126" y="249"/>
                  </a:cubicBezTo>
                  <a:cubicBezTo>
                    <a:pt x="116" y="275"/>
                    <a:pt x="99" y="301"/>
                    <a:pt x="92" y="312"/>
                  </a:cubicBezTo>
                  <a:cubicBezTo>
                    <a:pt x="92" y="312"/>
                    <a:pt x="92" y="313"/>
                    <a:pt x="91" y="314"/>
                  </a:cubicBezTo>
                  <a:cubicBezTo>
                    <a:pt x="84" y="301"/>
                    <a:pt x="82" y="286"/>
                    <a:pt x="87" y="270"/>
                  </a:cubicBezTo>
                  <a:cubicBezTo>
                    <a:pt x="87" y="270"/>
                    <a:pt x="87" y="270"/>
                    <a:pt x="87" y="270"/>
                  </a:cubicBezTo>
                  <a:cubicBezTo>
                    <a:pt x="88" y="267"/>
                    <a:pt x="79" y="274"/>
                    <a:pt x="78" y="275"/>
                  </a:cubicBezTo>
                  <a:cubicBezTo>
                    <a:pt x="75" y="276"/>
                    <a:pt x="75" y="278"/>
                    <a:pt x="75" y="281"/>
                  </a:cubicBezTo>
                  <a:cubicBezTo>
                    <a:pt x="74" y="285"/>
                    <a:pt x="74" y="289"/>
                    <a:pt x="74" y="293"/>
                  </a:cubicBezTo>
                  <a:cubicBezTo>
                    <a:pt x="74" y="302"/>
                    <a:pt x="77" y="311"/>
                    <a:pt x="82" y="320"/>
                  </a:cubicBezTo>
                  <a:cubicBezTo>
                    <a:pt x="62" y="326"/>
                    <a:pt x="38" y="333"/>
                    <a:pt x="16" y="339"/>
                  </a:cubicBezTo>
                  <a:cubicBezTo>
                    <a:pt x="16" y="338"/>
                    <a:pt x="17" y="337"/>
                    <a:pt x="17" y="337"/>
                  </a:cubicBezTo>
                  <a:cubicBezTo>
                    <a:pt x="20" y="321"/>
                    <a:pt x="36" y="300"/>
                    <a:pt x="54" y="290"/>
                  </a:cubicBezTo>
                  <a:cubicBezTo>
                    <a:pt x="59" y="284"/>
                    <a:pt x="59" y="284"/>
                    <a:pt x="59" y="284"/>
                  </a:cubicBezTo>
                  <a:cubicBezTo>
                    <a:pt x="34" y="302"/>
                    <a:pt x="34" y="302"/>
                    <a:pt x="34" y="302"/>
                  </a:cubicBezTo>
                  <a:cubicBezTo>
                    <a:pt x="22" y="312"/>
                    <a:pt x="8" y="328"/>
                    <a:pt x="5" y="342"/>
                  </a:cubicBezTo>
                  <a:cubicBezTo>
                    <a:pt x="0" y="363"/>
                    <a:pt x="16" y="380"/>
                    <a:pt x="33" y="392"/>
                  </a:cubicBezTo>
                  <a:cubicBezTo>
                    <a:pt x="52" y="405"/>
                    <a:pt x="71" y="412"/>
                    <a:pt x="94" y="418"/>
                  </a:cubicBezTo>
                  <a:cubicBezTo>
                    <a:pt x="119" y="425"/>
                    <a:pt x="169" y="432"/>
                    <a:pt x="194" y="432"/>
                  </a:cubicBezTo>
                  <a:cubicBezTo>
                    <a:pt x="196" y="432"/>
                    <a:pt x="199" y="432"/>
                    <a:pt x="199" y="432"/>
                  </a:cubicBezTo>
                  <a:cubicBezTo>
                    <a:pt x="199" y="432"/>
                    <a:pt x="200" y="430"/>
                    <a:pt x="200" y="430"/>
                  </a:cubicBezTo>
                  <a:cubicBezTo>
                    <a:pt x="202" y="426"/>
                    <a:pt x="232" y="370"/>
                    <a:pt x="240" y="323"/>
                  </a:cubicBezTo>
                  <a:cubicBezTo>
                    <a:pt x="245" y="292"/>
                    <a:pt x="249" y="249"/>
                    <a:pt x="241" y="208"/>
                  </a:cubicBezTo>
                  <a:close/>
                  <a:moveTo>
                    <a:pt x="187" y="228"/>
                  </a:moveTo>
                  <a:cubicBezTo>
                    <a:pt x="198" y="235"/>
                    <a:pt x="226" y="252"/>
                    <a:pt x="235" y="255"/>
                  </a:cubicBezTo>
                  <a:cubicBezTo>
                    <a:pt x="223" y="265"/>
                    <a:pt x="205" y="275"/>
                    <a:pt x="179" y="286"/>
                  </a:cubicBezTo>
                  <a:cubicBezTo>
                    <a:pt x="187" y="260"/>
                    <a:pt x="188" y="240"/>
                    <a:pt x="187" y="228"/>
                  </a:cubicBezTo>
                  <a:close/>
                  <a:moveTo>
                    <a:pt x="133" y="313"/>
                  </a:moveTo>
                  <a:cubicBezTo>
                    <a:pt x="145" y="309"/>
                    <a:pt x="156" y="305"/>
                    <a:pt x="166" y="300"/>
                  </a:cubicBezTo>
                  <a:cubicBezTo>
                    <a:pt x="158" y="320"/>
                    <a:pt x="148" y="339"/>
                    <a:pt x="138" y="357"/>
                  </a:cubicBezTo>
                  <a:cubicBezTo>
                    <a:pt x="138" y="357"/>
                    <a:pt x="137" y="357"/>
                    <a:pt x="137" y="357"/>
                  </a:cubicBezTo>
                  <a:cubicBezTo>
                    <a:pt x="132" y="354"/>
                    <a:pt x="128" y="351"/>
                    <a:pt x="123" y="347"/>
                  </a:cubicBezTo>
                  <a:cubicBezTo>
                    <a:pt x="113" y="340"/>
                    <a:pt x="105" y="332"/>
                    <a:pt x="98" y="323"/>
                  </a:cubicBezTo>
                  <a:cubicBezTo>
                    <a:pt x="110" y="320"/>
                    <a:pt x="121" y="317"/>
                    <a:pt x="133" y="313"/>
                  </a:cubicBezTo>
                  <a:close/>
                  <a:moveTo>
                    <a:pt x="16" y="343"/>
                  </a:moveTo>
                  <a:cubicBezTo>
                    <a:pt x="37" y="338"/>
                    <a:pt x="60" y="333"/>
                    <a:pt x="82" y="327"/>
                  </a:cubicBezTo>
                  <a:cubicBezTo>
                    <a:pt x="66" y="352"/>
                    <a:pt x="51" y="370"/>
                    <a:pt x="43" y="384"/>
                  </a:cubicBezTo>
                  <a:cubicBezTo>
                    <a:pt x="30" y="374"/>
                    <a:pt x="17" y="359"/>
                    <a:pt x="16" y="343"/>
                  </a:cubicBezTo>
                  <a:close/>
                  <a:moveTo>
                    <a:pt x="46" y="386"/>
                  </a:moveTo>
                  <a:cubicBezTo>
                    <a:pt x="59" y="367"/>
                    <a:pt x="75" y="349"/>
                    <a:pt x="90" y="331"/>
                  </a:cubicBezTo>
                  <a:cubicBezTo>
                    <a:pt x="94" y="335"/>
                    <a:pt x="98" y="339"/>
                    <a:pt x="102" y="343"/>
                  </a:cubicBezTo>
                  <a:cubicBezTo>
                    <a:pt x="109" y="350"/>
                    <a:pt x="118" y="356"/>
                    <a:pt x="127" y="360"/>
                  </a:cubicBezTo>
                  <a:cubicBezTo>
                    <a:pt x="101" y="370"/>
                    <a:pt x="74" y="379"/>
                    <a:pt x="49" y="388"/>
                  </a:cubicBezTo>
                  <a:cubicBezTo>
                    <a:pt x="48" y="387"/>
                    <a:pt x="47" y="387"/>
                    <a:pt x="46" y="386"/>
                  </a:cubicBezTo>
                  <a:close/>
                  <a:moveTo>
                    <a:pt x="103" y="413"/>
                  </a:moveTo>
                  <a:cubicBezTo>
                    <a:pt x="101" y="412"/>
                    <a:pt x="100" y="412"/>
                    <a:pt x="99" y="412"/>
                  </a:cubicBezTo>
                  <a:cubicBezTo>
                    <a:pt x="76" y="404"/>
                    <a:pt x="66" y="400"/>
                    <a:pt x="52" y="390"/>
                  </a:cubicBezTo>
                  <a:cubicBezTo>
                    <a:pt x="62" y="387"/>
                    <a:pt x="108" y="375"/>
                    <a:pt x="131" y="368"/>
                  </a:cubicBezTo>
                  <a:cubicBezTo>
                    <a:pt x="118" y="389"/>
                    <a:pt x="107" y="405"/>
                    <a:pt x="103" y="413"/>
                  </a:cubicBezTo>
                  <a:cubicBezTo>
                    <a:pt x="103" y="413"/>
                    <a:pt x="103" y="413"/>
                    <a:pt x="103" y="413"/>
                  </a:cubicBezTo>
                  <a:close/>
                  <a:moveTo>
                    <a:pt x="196" y="429"/>
                  </a:moveTo>
                  <a:cubicBezTo>
                    <a:pt x="178" y="427"/>
                    <a:pt x="142" y="422"/>
                    <a:pt x="118" y="416"/>
                  </a:cubicBezTo>
                  <a:cubicBezTo>
                    <a:pt x="151" y="409"/>
                    <a:pt x="174" y="405"/>
                    <a:pt x="212" y="387"/>
                  </a:cubicBezTo>
                  <a:cubicBezTo>
                    <a:pt x="206" y="405"/>
                    <a:pt x="199" y="422"/>
                    <a:pt x="196" y="429"/>
                  </a:cubicBezTo>
                  <a:close/>
                  <a:moveTo>
                    <a:pt x="111" y="415"/>
                  </a:moveTo>
                  <a:cubicBezTo>
                    <a:pt x="111" y="415"/>
                    <a:pt x="111" y="415"/>
                    <a:pt x="111" y="415"/>
                  </a:cubicBezTo>
                  <a:cubicBezTo>
                    <a:pt x="110" y="415"/>
                    <a:pt x="109" y="414"/>
                    <a:pt x="108" y="414"/>
                  </a:cubicBezTo>
                  <a:cubicBezTo>
                    <a:pt x="121" y="398"/>
                    <a:pt x="132" y="383"/>
                    <a:pt x="142" y="368"/>
                  </a:cubicBezTo>
                  <a:cubicBezTo>
                    <a:pt x="175" y="381"/>
                    <a:pt x="208" y="384"/>
                    <a:pt x="212" y="384"/>
                  </a:cubicBezTo>
                  <a:cubicBezTo>
                    <a:pt x="196" y="390"/>
                    <a:pt x="115" y="413"/>
                    <a:pt x="111" y="415"/>
                  </a:cubicBezTo>
                  <a:close/>
                  <a:moveTo>
                    <a:pt x="229" y="328"/>
                  </a:moveTo>
                  <a:cubicBezTo>
                    <a:pt x="226" y="341"/>
                    <a:pt x="220" y="362"/>
                    <a:pt x="213" y="382"/>
                  </a:cubicBezTo>
                  <a:cubicBezTo>
                    <a:pt x="192" y="378"/>
                    <a:pt x="168" y="372"/>
                    <a:pt x="147" y="362"/>
                  </a:cubicBezTo>
                  <a:cubicBezTo>
                    <a:pt x="170" y="352"/>
                    <a:pt x="217" y="331"/>
                    <a:pt x="230" y="322"/>
                  </a:cubicBezTo>
                  <a:cubicBezTo>
                    <a:pt x="230" y="324"/>
                    <a:pt x="229" y="326"/>
                    <a:pt x="229" y="328"/>
                  </a:cubicBezTo>
                  <a:close/>
                  <a:moveTo>
                    <a:pt x="231" y="319"/>
                  </a:moveTo>
                  <a:cubicBezTo>
                    <a:pt x="217" y="327"/>
                    <a:pt x="173" y="344"/>
                    <a:pt x="152" y="351"/>
                  </a:cubicBezTo>
                  <a:cubicBezTo>
                    <a:pt x="163" y="332"/>
                    <a:pt x="170" y="313"/>
                    <a:pt x="176" y="297"/>
                  </a:cubicBezTo>
                  <a:cubicBezTo>
                    <a:pt x="199" y="311"/>
                    <a:pt x="223" y="317"/>
                    <a:pt x="231" y="318"/>
                  </a:cubicBezTo>
                  <a:cubicBezTo>
                    <a:pt x="231" y="318"/>
                    <a:pt x="231" y="318"/>
                    <a:pt x="231" y="319"/>
                  </a:cubicBezTo>
                  <a:close/>
                  <a:moveTo>
                    <a:pt x="231" y="316"/>
                  </a:moveTo>
                  <a:cubicBezTo>
                    <a:pt x="213" y="311"/>
                    <a:pt x="197" y="302"/>
                    <a:pt x="182" y="293"/>
                  </a:cubicBezTo>
                  <a:cubicBezTo>
                    <a:pt x="213" y="277"/>
                    <a:pt x="233" y="262"/>
                    <a:pt x="236" y="259"/>
                  </a:cubicBezTo>
                  <a:cubicBezTo>
                    <a:pt x="236" y="280"/>
                    <a:pt x="234" y="300"/>
                    <a:pt x="231" y="316"/>
                  </a:cubicBezTo>
                  <a:close/>
                  <a:moveTo>
                    <a:pt x="87" y="60"/>
                  </a:moveTo>
                  <a:cubicBezTo>
                    <a:pt x="79" y="54"/>
                    <a:pt x="88" y="44"/>
                    <a:pt x="93" y="40"/>
                  </a:cubicBezTo>
                  <a:cubicBezTo>
                    <a:pt x="95" y="38"/>
                    <a:pt x="98" y="37"/>
                    <a:pt x="100" y="35"/>
                  </a:cubicBezTo>
                  <a:cubicBezTo>
                    <a:pt x="107" y="43"/>
                    <a:pt x="123" y="64"/>
                    <a:pt x="130" y="71"/>
                  </a:cubicBezTo>
                  <a:cubicBezTo>
                    <a:pt x="141" y="70"/>
                    <a:pt x="141" y="70"/>
                    <a:pt x="141" y="70"/>
                  </a:cubicBezTo>
                  <a:cubicBezTo>
                    <a:pt x="135" y="65"/>
                    <a:pt x="110" y="40"/>
                    <a:pt x="103" y="33"/>
                  </a:cubicBezTo>
                  <a:cubicBezTo>
                    <a:pt x="103" y="33"/>
                    <a:pt x="103" y="33"/>
                    <a:pt x="103" y="33"/>
                  </a:cubicBezTo>
                  <a:cubicBezTo>
                    <a:pt x="115" y="38"/>
                    <a:pt x="155" y="46"/>
                    <a:pt x="177" y="47"/>
                  </a:cubicBezTo>
                  <a:cubicBezTo>
                    <a:pt x="177" y="47"/>
                    <a:pt x="177" y="47"/>
                    <a:pt x="177" y="47"/>
                  </a:cubicBezTo>
                  <a:cubicBezTo>
                    <a:pt x="169" y="51"/>
                    <a:pt x="156" y="58"/>
                    <a:pt x="141" y="68"/>
                  </a:cubicBezTo>
                  <a:cubicBezTo>
                    <a:pt x="150" y="69"/>
                    <a:pt x="150" y="69"/>
                    <a:pt x="150" y="69"/>
                  </a:cubicBezTo>
                  <a:cubicBezTo>
                    <a:pt x="162" y="63"/>
                    <a:pt x="170" y="58"/>
                    <a:pt x="178" y="50"/>
                  </a:cubicBezTo>
                  <a:cubicBezTo>
                    <a:pt x="182" y="59"/>
                    <a:pt x="187" y="68"/>
                    <a:pt x="193" y="78"/>
                  </a:cubicBezTo>
                  <a:cubicBezTo>
                    <a:pt x="202" y="79"/>
                    <a:pt x="202" y="79"/>
                    <a:pt x="202" y="79"/>
                  </a:cubicBezTo>
                  <a:cubicBezTo>
                    <a:pt x="185" y="49"/>
                    <a:pt x="172" y="23"/>
                    <a:pt x="167" y="0"/>
                  </a:cubicBezTo>
                  <a:cubicBezTo>
                    <a:pt x="154" y="4"/>
                    <a:pt x="86" y="28"/>
                    <a:pt x="74" y="45"/>
                  </a:cubicBezTo>
                  <a:cubicBezTo>
                    <a:pt x="69" y="52"/>
                    <a:pt x="83" y="57"/>
                    <a:pt x="87" y="60"/>
                  </a:cubicBezTo>
                  <a:close/>
                  <a:moveTo>
                    <a:pt x="165" y="4"/>
                  </a:moveTo>
                  <a:cubicBezTo>
                    <a:pt x="167" y="17"/>
                    <a:pt x="170" y="29"/>
                    <a:pt x="175" y="42"/>
                  </a:cubicBezTo>
                  <a:cubicBezTo>
                    <a:pt x="159" y="38"/>
                    <a:pt x="120" y="32"/>
                    <a:pt x="107" y="31"/>
                  </a:cubicBezTo>
                  <a:cubicBezTo>
                    <a:pt x="130" y="17"/>
                    <a:pt x="162" y="5"/>
                    <a:pt x="165" y="4"/>
                  </a:cubicBezTo>
                  <a:close/>
                  <a:moveTo>
                    <a:pt x="398" y="172"/>
                  </a:moveTo>
                  <a:cubicBezTo>
                    <a:pt x="375" y="135"/>
                    <a:pt x="338" y="101"/>
                    <a:pt x="231" y="81"/>
                  </a:cubicBezTo>
                  <a:cubicBezTo>
                    <a:pt x="208" y="77"/>
                    <a:pt x="181" y="73"/>
                    <a:pt x="134" y="65"/>
                  </a:cubicBezTo>
                  <a:cubicBezTo>
                    <a:pt x="117" y="62"/>
                    <a:pt x="68" y="55"/>
                    <a:pt x="74" y="44"/>
                  </a:cubicBezTo>
                  <a:cubicBezTo>
                    <a:pt x="71" y="48"/>
                    <a:pt x="73" y="52"/>
                    <a:pt x="76" y="54"/>
                  </a:cubicBezTo>
                  <a:cubicBezTo>
                    <a:pt x="100" y="82"/>
                    <a:pt x="135" y="99"/>
                    <a:pt x="135" y="156"/>
                  </a:cubicBezTo>
                  <a:cubicBezTo>
                    <a:pt x="135" y="208"/>
                    <a:pt x="88" y="257"/>
                    <a:pt x="41" y="296"/>
                  </a:cubicBezTo>
                  <a:cubicBezTo>
                    <a:pt x="39" y="298"/>
                    <a:pt x="36" y="300"/>
                    <a:pt x="33" y="302"/>
                  </a:cubicBezTo>
                  <a:cubicBezTo>
                    <a:pt x="90" y="267"/>
                    <a:pt x="126" y="253"/>
                    <a:pt x="170" y="236"/>
                  </a:cubicBezTo>
                  <a:cubicBezTo>
                    <a:pt x="226" y="214"/>
                    <a:pt x="336" y="183"/>
                    <a:pt x="400" y="174"/>
                  </a:cubicBezTo>
                  <a:lnTo>
                    <a:pt x="398" y="172"/>
                  </a:lnTo>
                  <a:close/>
                  <a:moveTo>
                    <a:pt x="173" y="225"/>
                  </a:moveTo>
                  <a:cubicBezTo>
                    <a:pt x="173" y="212"/>
                    <a:pt x="170" y="203"/>
                    <a:pt x="165" y="195"/>
                  </a:cubicBezTo>
                  <a:cubicBezTo>
                    <a:pt x="181" y="186"/>
                    <a:pt x="199" y="176"/>
                    <a:pt x="219" y="166"/>
                  </a:cubicBezTo>
                  <a:cubicBezTo>
                    <a:pt x="207" y="183"/>
                    <a:pt x="192" y="203"/>
                    <a:pt x="173" y="225"/>
                  </a:cubicBezTo>
                  <a:cubicBezTo>
                    <a:pt x="173" y="225"/>
                    <a:pt x="173" y="225"/>
                    <a:pt x="173" y="225"/>
                  </a:cubicBezTo>
                  <a:close/>
                  <a:moveTo>
                    <a:pt x="178" y="81"/>
                  </a:moveTo>
                  <a:cubicBezTo>
                    <a:pt x="178" y="81"/>
                    <a:pt x="178" y="81"/>
                    <a:pt x="179" y="81"/>
                  </a:cubicBezTo>
                  <a:cubicBezTo>
                    <a:pt x="183" y="95"/>
                    <a:pt x="185" y="110"/>
                    <a:pt x="183" y="125"/>
                  </a:cubicBezTo>
                  <a:cubicBezTo>
                    <a:pt x="169" y="120"/>
                    <a:pt x="155" y="116"/>
                    <a:pt x="142" y="113"/>
                  </a:cubicBezTo>
                  <a:cubicBezTo>
                    <a:pt x="151" y="102"/>
                    <a:pt x="164" y="92"/>
                    <a:pt x="178" y="81"/>
                  </a:cubicBezTo>
                  <a:close/>
                  <a:moveTo>
                    <a:pt x="220" y="155"/>
                  </a:moveTo>
                  <a:cubicBezTo>
                    <a:pt x="203" y="163"/>
                    <a:pt x="188" y="172"/>
                    <a:pt x="174" y="181"/>
                  </a:cubicBezTo>
                  <a:cubicBezTo>
                    <a:pt x="182" y="167"/>
                    <a:pt x="187" y="153"/>
                    <a:pt x="189" y="140"/>
                  </a:cubicBezTo>
                  <a:cubicBezTo>
                    <a:pt x="199" y="144"/>
                    <a:pt x="210" y="149"/>
                    <a:pt x="220" y="155"/>
                  </a:cubicBezTo>
                  <a:close/>
                  <a:moveTo>
                    <a:pt x="197" y="130"/>
                  </a:moveTo>
                  <a:cubicBezTo>
                    <a:pt x="213" y="118"/>
                    <a:pt x="231" y="107"/>
                    <a:pt x="252" y="96"/>
                  </a:cubicBezTo>
                  <a:cubicBezTo>
                    <a:pt x="251" y="108"/>
                    <a:pt x="244" y="125"/>
                    <a:pt x="231" y="146"/>
                  </a:cubicBezTo>
                  <a:cubicBezTo>
                    <a:pt x="220" y="140"/>
                    <a:pt x="209" y="134"/>
                    <a:pt x="197" y="130"/>
                  </a:cubicBezTo>
                  <a:close/>
                  <a:moveTo>
                    <a:pt x="142" y="175"/>
                  </a:moveTo>
                  <a:cubicBezTo>
                    <a:pt x="149" y="168"/>
                    <a:pt x="162" y="156"/>
                    <a:pt x="181" y="141"/>
                  </a:cubicBezTo>
                  <a:cubicBezTo>
                    <a:pt x="177" y="157"/>
                    <a:pt x="170" y="173"/>
                    <a:pt x="161" y="189"/>
                  </a:cubicBezTo>
                  <a:cubicBezTo>
                    <a:pt x="154" y="181"/>
                    <a:pt x="147" y="177"/>
                    <a:pt x="142" y="175"/>
                  </a:cubicBezTo>
                  <a:close/>
                  <a:moveTo>
                    <a:pt x="151" y="196"/>
                  </a:moveTo>
                  <a:cubicBezTo>
                    <a:pt x="140" y="204"/>
                    <a:pt x="130" y="212"/>
                    <a:pt x="121" y="219"/>
                  </a:cubicBezTo>
                  <a:cubicBezTo>
                    <a:pt x="128" y="208"/>
                    <a:pt x="133" y="197"/>
                    <a:pt x="137" y="186"/>
                  </a:cubicBezTo>
                  <a:cubicBezTo>
                    <a:pt x="142" y="189"/>
                    <a:pt x="147" y="192"/>
                    <a:pt x="151" y="196"/>
                  </a:cubicBezTo>
                  <a:close/>
                  <a:moveTo>
                    <a:pt x="176" y="135"/>
                  </a:moveTo>
                  <a:cubicBezTo>
                    <a:pt x="166" y="143"/>
                    <a:pt x="154" y="154"/>
                    <a:pt x="140" y="167"/>
                  </a:cubicBezTo>
                  <a:cubicBezTo>
                    <a:pt x="142" y="152"/>
                    <a:pt x="141" y="137"/>
                    <a:pt x="139" y="124"/>
                  </a:cubicBezTo>
                  <a:cubicBezTo>
                    <a:pt x="149" y="125"/>
                    <a:pt x="162" y="129"/>
                    <a:pt x="176" y="135"/>
                  </a:cubicBezTo>
                  <a:close/>
                  <a:moveTo>
                    <a:pt x="149" y="206"/>
                  </a:moveTo>
                  <a:cubicBezTo>
                    <a:pt x="134" y="224"/>
                    <a:pt x="115" y="241"/>
                    <a:pt x="92" y="255"/>
                  </a:cubicBezTo>
                  <a:cubicBezTo>
                    <a:pt x="100" y="247"/>
                    <a:pt x="107" y="238"/>
                    <a:pt x="113" y="230"/>
                  </a:cubicBezTo>
                  <a:cubicBezTo>
                    <a:pt x="121" y="224"/>
                    <a:pt x="134" y="215"/>
                    <a:pt x="149" y="206"/>
                  </a:cubicBezTo>
                  <a:close/>
                  <a:moveTo>
                    <a:pt x="159" y="203"/>
                  </a:moveTo>
                  <a:cubicBezTo>
                    <a:pt x="165" y="211"/>
                    <a:pt x="168" y="219"/>
                    <a:pt x="168" y="227"/>
                  </a:cubicBezTo>
                  <a:cubicBezTo>
                    <a:pt x="143" y="237"/>
                    <a:pt x="122" y="245"/>
                    <a:pt x="102" y="255"/>
                  </a:cubicBezTo>
                  <a:cubicBezTo>
                    <a:pt x="126" y="238"/>
                    <a:pt x="145" y="221"/>
                    <a:pt x="159" y="203"/>
                  </a:cubicBezTo>
                  <a:close/>
                  <a:moveTo>
                    <a:pt x="232" y="163"/>
                  </a:moveTo>
                  <a:cubicBezTo>
                    <a:pt x="246" y="172"/>
                    <a:pt x="259" y="182"/>
                    <a:pt x="271" y="193"/>
                  </a:cubicBezTo>
                  <a:cubicBezTo>
                    <a:pt x="244" y="200"/>
                    <a:pt x="214" y="210"/>
                    <a:pt x="180" y="222"/>
                  </a:cubicBezTo>
                  <a:cubicBezTo>
                    <a:pt x="204" y="201"/>
                    <a:pt x="221" y="181"/>
                    <a:pt x="232" y="163"/>
                  </a:cubicBezTo>
                  <a:close/>
                  <a:moveTo>
                    <a:pt x="243" y="155"/>
                  </a:moveTo>
                  <a:cubicBezTo>
                    <a:pt x="269" y="143"/>
                    <a:pt x="298" y="132"/>
                    <a:pt x="329" y="124"/>
                  </a:cubicBezTo>
                  <a:cubicBezTo>
                    <a:pt x="319" y="141"/>
                    <a:pt x="302" y="159"/>
                    <a:pt x="278" y="191"/>
                  </a:cubicBezTo>
                  <a:cubicBezTo>
                    <a:pt x="278" y="191"/>
                    <a:pt x="278" y="191"/>
                    <a:pt x="278" y="191"/>
                  </a:cubicBezTo>
                  <a:cubicBezTo>
                    <a:pt x="278" y="191"/>
                    <a:pt x="277" y="191"/>
                    <a:pt x="277" y="191"/>
                  </a:cubicBezTo>
                  <a:cubicBezTo>
                    <a:pt x="278" y="191"/>
                    <a:pt x="278" y="191"/>
                    <a:pt x="278" y="191"/>
                  </a:cubicBezTo>
                  <a:cubicBezTo>
                    <a:pt x="268" y="176"/>
                    <a:pt x="256" y="164"/>
                    <a:pt x="243" y="155"/>
                  </a:cubicBezTo>
                  <a:close/>
                  <a:moveTo>
                    <a:pt x="324" y="120"/>
                  </a:moveTo>
                  <a:cubicBezTo>
                    <a:pt x="294" y="126"/>
                    <a:pt x="267" y="135"/>
                    <a:pt x="242" y="145"/>
                  </a:cubicBezTo>
                  <a:cubicBezTo>
                    <a:pt x="251" y="127"/>
                    <a:pt x="256" y="110"/>
                    <a:pt x="257" y="97"/>
                  </a:cubicBezTo>
                  <a:cubicBezTo>
                    <a:pt x="273" y="101"/>
                    <a:pt x="290" y="106"/>
                    <a:pt x="306" y="112"/>
                  </a:cubicBezTo>
                  <a:cubicBezTo>
                    <a:pt x="312" y="114"/>
                    <a:pt x="318" y="117"/>
                    <a:pt x="324" y="120"/>
                  </a:cubicBezTo>
                  <a:close/>
                  <a:moveTo>
                    <a:pt x="245" y="94"/>
                  </a:moveTo>
                  <a:cubicBezTo>
                    <a:pt x="226" y="102"/>
                    <a:pt x="209" y="111"/>
                    <a:pt x="191" y="124"/>
                  </a:cubicBezTo>
                  <a:cubicBezTo>
                    <a:pt x="191" y="108"/>
                    <a:pt x="188" y="94"/>
                    <a:pt x="183" y="82"/>
                  </a:cubicBezTo>
                  <a:cubicBezTo>
                    <a:pt x="204" y="86"/>
                    <a:pt x="225" y="89"/>
                    <a:pt x="245" y="94"/>
                  </a:cubicBezTo>
                  <a:close/>
                  <a:moveTo>
                    <a:pt x="173" y="81"/>
                  </a:moveTo>
                  <a:cubicBezTo>
                    <a:pt x="165" y="85"/>
                    <a:pt x="145" y="97"/>
                    <a:pt x="136" y="108"/>
                  </a:cubicBezTo>
                  <a:cubicBezTo>
                    <a:pt x="131" y="91"/>
                    <a:pt x="125" y="77"/>
                    <a:pt x="122" y="71"/>
                  </a:cubicBezTo>
                  <a:cubicBezTo>
                    <a:pt x="141" y="75"/>
                    <a:pt x="161" y="79"/>
                    <a:pt x="173" y="81"/>
                  </a:cubicBezTo>
                  <a:close/>
                  <a:moveTo>
                    <a:pt x="90" y="62"/>
                  </a:moveTo>
                  <a:cubicBezTo>
                    <a:pt x="98" y="65"/>
                    <a:pt x="107" y="67"/>
                    <a:pt x="118" y="70"/>
                  </a:cubicBezTo>
                  <a:cubicBezTo>
                    <a:pt x="122" y="83"/>
                    <a:pt x="126" y="95"/>
                    <a:pt x="129" y="105"/>
                  </a:cubicBezTo>
                  <a:cubicBezTo>
                    <a:pt x="120" y="89"/>
                    <a:pt x="106" y="74"/>
                    <a:pt x="90" y="62"/>
                  </a:cubicBezTo>
                  <a:close/>
                  <a:moveTo>
                    <a:pt x="286" y="189"/>
                  </a:moveTo>
                  <a:cubicBezTo>
                    <a:pt x="309" y="167"/>
                    <a:pt x="321" y="153"/>
                    <a:pt x="334" y="125"/>
                  </a:cubicBezTo>
                  <a:cubicBezTo>
                    <a:pt x="361" y="140"/>
                    <a:pt x="381" y="158"/>
                    <a:pt x="390" y="170"/>
                  </a:cubicBezTo>
                  <a:cubicBezTo>
                    <a:pt x="391" y="170"/>
                    <a:pt x="392" y="171"/>
                    <a:pt x="393" y="172"/>
                  </a:cubicBezTo>
                  <a:cubicBezTo>
                    <a:pt x="380" y="172"/>
                    <a:pt x="342" y="175"/>
                    <a:pt x="286" y="189"/>
                  </a:cubicBezTo>
                  <a:close/>
                  <a:moveTo>
                    <a:pt x="551" y="376"/>
                  </a:moveTo>
                  <a:cubicBezTo>
                    <a:pt x="446" y="376"/>
                    <a:pt x="446" y="376"/>
                    <a:pt x="446" y="376"/>
                  </a:cubicBezTo>
                  <a:cubicBezTo>
                    <a:pt x="446" y="174"/>
                    <a:pt x="446" y="174"/>
                    <a:pt x="446" y="174"/>
                  </a:cubicBezTo>
                  <a:cubicBezTo>
                    <a:pt x="470" y="174"/>
                    <a:pt x="470" y="174"/>
                    <a:pt x="470" y="174"/>
                  </a:cubicBezTo>
                  <a:cubicBezTo>
                    <a:pt x="470" y="354"/>
                    <a:pt x="470" y="354"/>
                    <a:pt x="470" y="354"/>
                  </a:cubicBezTo>
                  <a:cubicBezTo>
                    <a:pt x="551" y="354"/>
                    <a:pt x="551" y="354"/>
                    <a:pt x="551" y="354"/>
                  </a:cubicBezTo>
                  <a:lnTo>
                    <a:pt x="551" y="376"/>
                  </a:lnTo>
                  <a:close/>
                  <a:moveTo>
                    <a:pt x="674" y="232"/>
                  </a:moveTo>
                  <a:cubicBezTo>
                    <a:pt x="608" y="399"/>
                    <a:pt x="608" y="399"/>
                    <a:pt x="608" y="399"/>
                  </a:cubicBezTo>
                  <a:cubicBezTo>
                    <a:pt x="596" y="428"/>
                    <a:pt x="579" y="443"/>
                    <a:pt x="558" y="443"/>
                  </a:cubicBezTo>
                  <a:cubicBezTo>
                    <a:pt x="552" y="443"/>
                    <a:pt x="547" y="443"/>
                    <a:pt x="543" y="442"/>
                  </a:cubicBezTo>
                  <a:cubicBezTo>
                    <a:pt x="543" y="421"/>
                    <a:pt x="543" y="421"/>
                    <a:pt x="543" y="421"/>
                  </a:cubicBezTo>
                  <a:cubicBezTo>
                    <a:pt x="548" y="423"/>
                    <a:pt x="552" y="423"/>
                    <a:pt x="556" y="423"/>
                  </a:cubicBezTo>
                  <a:cubicBezTo>
                    <a:pt x="568" y="423"/>
                    <a:pt x="577" y="417"/>
                    <a:pt x="583" y="403"/>
                  </a:cubicBezTo>
                  <a:cubicBezTo>
                    <a:pt x="594" y="375"/>
                    <a:pt x="594" y="375"/>
                    <a:pt x="594" y="375"/>
                  </a:cubicBezTo>
                  <a:cubicBezTo>
                    <a:pt x="538" y="232"/>
                    <a:pt x="538" y="232"/>
                    <a:pt x="538" y="232"/>
                  </a:cubicBezTo>
                  <a:cubicBezTo>
                    <a:pt x="564" y="232"/>
                    <a:pt x="564" y="232"/>
                    <a:pt x="564" y="232"/>
                  </a:cubicBezTo>
                  <a:cubicBezTo>
                    <a:pt x="602" y="342"/>
                    <a:pt x="602" y="342"/>
                    <a:pt x="602" y="342"/>
                  </a:cubicBezTo>
                  <a:cubicBezTo>
                    <a:pt x="603" y="345"/>
                    <a:pt x="604" y="348"/>
                    <a:pt x="605" y="353"/>
                  </a:cubicBezTo>
                  <a:cubicBezTo>
                    <a:pt x="606" y="353"/>
                    <a:pt x="606" y="353"/>
                    <a:pt x="606" y="353"/>
                  </a:cubicBezTo>
                  <a:cubicBezTo>
                    <a:pt x="607" y="351"/>
                    <a:pt x="608" y="348"/>
                    <a:pt x="609" y="343"/>
                  </a:cubicBezTo>
                  <a:cubicBezTo>
                    <a:pt x="650" y="232"/>
                    <a:pt x="650" y="232"/>
                    <a:pt x="650" y="232"/>
                  </a:cubicBezTo>
                  <a:lnTo>
                    <a:pt x="674" y="232"/>
                  </a:lnTo>
                  <a:close/>
                  <a:moveTo>
                    <a:pt x="809" y="376"/>
                  </a:moveTo>
                  <a:cubicBezTo>
                    <a:pt x="786" y="376"/>
                    <a:pt x="786" y="376"/>
                    <a:pt x="786" y="376"/>
                  </a:cubicBezTo>
                  <a:cubicBezTo>
                    <a:pt x="786" y="294"/>
                    <a:pt x="786" y="294"/>
                    <a:pt x="786" y="294"/>
                  </a:cubicBezTo>
                  <a:cubicBezTo>
                    <a:pt x="786" y="263"/>
                    <a:pt x="775" y="248"/>
                    <a:pt x="753" y="248"/>
                  </a:cubicBezTo>
                  <a:cubicBezTo>
                    <a:pt x="741" y="248"/>
                    <a:pt x="732" y="252"/>
                    <a:pt x="724" y="261"/>
                  </a:cubicBezTo>
                  <a:cubicBezTo>
                    <a:pt x="717" y="269"/>
                    <a:pt x="713" y="280"/>
                    <a:pt x="713" y="294"/>
                  </a:cubicBezTo>
                  <a:cubicBezTo>
                    <a:pt x="713" y="376"/>
                    <a:pt x="713" y="376"/>
                    <a:pt x="713" y="376"/>
                  </a:cubicBezTo>
                  <a:cubicBezTo>
                    <a:pt x="690" y="376"/>
                    <a:pt x="690" y="376"/>
                    <a:pt x="690" y="376"/>
                  </a:cubicBezTo>
                  <a:cubicBezTo>
                    <a:pt x="690" y="232"/>
                    <a:pt x="690" y="232"/>
                    <a:pt x="690" y="232"/>
                  </a:cubicBezTo>
                  <a:cubicBezTo>
                    <a:pt x="713" y="232"/>
                    <a:pt x="713" y="232"/>
                    <a:pt x="713" y="232"/>
                  </a:cubicBezTo>
                  <a:cubicBezTo>
                    <a:pt x="713" y="256"/>
                    <a:pt x="713" y="256"/>
                    <a:pt x="713" y="256"/>
                  </a:cubicBezTo>
                  <a:cubicBezTo>
                    <a:pt x="714" y="256"/>
                    <a:pt x="714" y="256"/>
                    <a:pt x="714" y="256"/>
                  </a:cubicBezTo>
                  <a:cubicBezTo>
                    <a:pt x="724" y="237"/>
                    <a:pt x="740" y="228"/>
                    <a:pt x="761" y="228"/>
                  </a:cubicBezTo>
                  <a:cubicBezTo>
                    <a:pt x="777" y="228"/>
                    <a:pt x="789" y="233"/>
                    <a:pt x="797" y="244"/>
                  </a:cubicBezTo>
                  <a:cubicBezTo>
                    <a:pt x="805" y="254"/>
                    <a:pt x="809" y="269"/>
                    <a:pt x="809" y="287"/>
                  </a:cubicBezTo>
                  <a:lnTo>
                    <a:pt x="809" y="376"/>
                  </a:lnTo>
                  <a:close/>
                  <a:moveTo>
                    <a:pt x="941" y="369"/>
                  </a:moveTo>
                  <a:cubicBezTo>
                    <a:pt x="930" y="376"/>
                    <a:pt x="917" y="379"/>
                    <a:pt x="902" y="379"/>
                  </a:cubicBezTo>
                  <a:cubicBezTo>
                    <a:pt x="881" y="379"/>
                    <a:pt x="864" y="372"/>
                    <a:pt x="852" y="359"/>
                  </a:cubicBezTo>
                  <a:cubicBezTo>
                    <a:pt x="839" y="345"/>
                    <a:pt x="833" y="328"/>
                    <a:pt x="833" y="307"/>
                  </a:cubicBezTo>
                  <a:cubicBezTo>
                    <a:pt x="833" y="284"/>
                    <a:pt x="840" y="264"/>
                    <a:pt x="854" y="250"/>
                  </a:cubicBezTo>
                  <a:cubicBezTo>
                    <a:pt x="867" y="235"/>
                    <a:pt x="885" y="228"/>
                    <a:pt x="908" y="228"/>
                  </a:cubicBezTo>
                  <a:cubicBezTo>
                    <a:pt x="921" y="228"/>
                    <a:pt x="932" y="231"/>
                    <a:pt x="942" y="235"/>
                  </a:cubicBezTo>
                  <a:cubicBezTo>
                    <a:pt x="942" y="259"/>
                    <a:pt x="942" y="259"/>
                    <a:pt x="942" y="259"/>
                  </a:cubicBezTo>
                  <a:cubicBezTo>
                    <a:pt x="931" y="252"/>
                    <a:pt x="919" y="248"/>
                    <a:pt x="907" y="248"/>
                  </a:cubicBezTo>
                  <a:cubicBezTo>
                    <a:pt x="893" y="248"/>
                    <a:pt x="881" y="253"/>
                    <a:pt x="871" y="263"/>
                  </a:cubicBezTo>
                  <a:cubicBezTo>
                    <a:pt x="862" y="274"/>
                    <a:pt x="857" y="288"/>
                    <a:pt x="857" y="305"/>
                  </a:cubicBezTo>
                  <a:cubicBezTo>
                    <a:pt x="857" y="322"/>
                    <a:pt x="861" y="335"/>
                    <a:pt x="870" y="345"/>
                  </a:cubicBezTo>
                  <a:cubicBezTo>
                    <a:pt x="879" y="355"/>
                    <a:pt x="891" y="359"/>
                    <a:pt x="906" y="359"/>
                  </a:cubicBezTo>
                  <a:cubicBezTo>
                    <a:pt x="918" y="359"/>
                    <a:pt x="930" y="355"/>
                    <a:pt x="941" y="347"/>
                  </a:cubicBezTo>
                  <a:lnTo>
                    <a:pt x="941" y="369"/>
                  </a:lnTo>
                  <a:close/>
                  <a:moveTo>
                    <a:pt x="966" y="238"/>
                  </a:moveTo>
                  <a:cubicBezTo>
                    <a:pt x="960" y="238"/>
                    <a:pt x="960" y="238"/>
                    <a:pt x="960" y="238"/>
                  </a:cubicBezTo>
                  <a:cubicBezTo>
                    <a:pt x="960" y="256"/>
                    <a:pt x="960" y="256"/>
                    <a:pt x="960" y="256"/>
                  </a:cubicBezTo>
                  <a:cubicBezTo>
                    <a:pt x="958" y="256"/>
                    <a:pt x="958" y="256"/>
                    <a:pt x="958" y="256"/>
                  </a:cubicBezTo>
                  <a:cubicBezTo>
                    <a:pt x="958" y="238"/>
                    <a:pt x="958" y="238"/>
                    <a:pt x="958" y="238"/>
                  </a:cubicBezTo>
                  <a:cubicBezTo>
                    <a:pt x="952" y="238"/>
                    <a:pt x="952" y="238"/>
                    <a:pt x="952" y="238"/>
                  </a:cubicBezTo>
                  <a:cubicBezTo>
                    <a:pt x="952" y="236"/>
                    <a:pt x="952" y="236"/>
                    <a:pt x="952" y="236"/>
                  </a:cubicBezTo>
                  <a:cubicBezTo>
                    <a:pt x="966" y="236"/>
                    <a:pt x="966" y="236"/>
                    <a:pt x="966" y="236"/>
                  </a:cubicBezTo>
                  <a:lnTo>
                    <a:pt x="966" y="238"/>
                  </a:lnTo>
                  <a:close/>
                  <a:moveTo>
                    <a:pt x="988" y="256"/>
                  </a:moveTo>
                  <a:cubicBezTo>
                    <a:pt x="985" y="256"/>
                    <a:pt x="985" y="256"/>
                    <a:pt x="985" y="256"/>
                  </a:cubicBezTo>
                  <a:cubicBezTo>
                    <a:pt x="985" y="243"/>
                    <a:pt x="985" y="243"/>
                    <a:pt x="985" y="243"/>
                  </a:cubicBezTo>
                  <a:cubicBezTo>
                    <a:pt x="985" y="241"/>
                    <a:pt x="986" y="240"/>
                    <a:pt x="986" y="239"/>
                  </a:cubicBezTo>
                  <a:cubicBezTo>
                    <a:pt x="986" y="239"/>
                    <a:pt x="986" y="239"/>
                    <a:pt x="986" y="239"/>
                  </a:cubicBezTo>
                  <a:cubicBezTo>
                    <a:pt x="985" y="240"/>
                    <a:pt x="985" y="240"/>
                    <a:pt x="985" y="241"/>
                  </a:cubicBezTo>
                  <a:cubicBezTo>
                    <a:pt x="978" y="256"/>
                    <a:pt x="978" y="256"/>
                    <a:pt x="978" y="256"/>
                  </a:cubicBezTo>
                  <a:cubicBezTo>
                    <a:pt x="977" y="256"/>
                    <a:pt x="977" y="256"/>
                    <a:pt x="977" y="256"/>
                  </a:cubicBezTo>
                  <a:cubicBezTo>
                    <a:pt x="971" y="241"/>
                    <a:pt x="971" y="241"/>
                    <a:pt x="971" y="241"/>
                  </a:cubicBezTo>
                  <a:cubicBezTo>
                    <a:pt x="970" y="240"/>
                    <a:pt x="970" y="240"/>
                    <a:pt x="970" y="239"/>
                  </a:cubicBezTo>
                  <a:cubicBezTo>
                    <a:pt x="970" y="239"/>
                    <a:pt x="970" y="239"/>
                    <a:pt x="970" y="239"/>
                  </a:cubicBezTo>
                  <a:cubicBezTo>
                    <a:pt x="970" y="239"/>
                    <a:pt x="970" y="241"/>
                    <a:pt x="970" y="243"/>
                  </a:cubicBezTo>
                  <a:cubicBezTo>
                    <a:pt x="970" y="256"/>
                    <a:pt x="970" y="256"/>
                    <a:pt x="970" y="256"/>
                  </a:cubicBezTo>
                  <a:cubicBezTo>
                    <a:pt x="968" y="256"/>
                    <a:pt x="968" y="256"/>
                    <a:pt x="968" y="256"/>
                  </a:cubicBezTo>
                  <a:cubicBezTo>
                    <a:pt x="968" y="236"/>
                    <a:pt x="968" y="236"/>
                    <a:pt x="968" y="236"/>
                  </a:cubicBezTo>
                  <a:cubicBezTo>
                    <a:pt x="971" y="236"/>
                    <a:pt x="971" y="236"/>
                    <a:pt x="971" y="236"/>
                  </a:cubicBezTo>
                  <a:cubicBezTo>
                    <a:pt x="977" y="250"/>
                    <a:pt x="977" y="250"/>
                    <a:pt x="977" y="250"/>
                  </a:cubicBezTo>
                  <a:cubicBezTo>
                    <a:pt x="977" y="251"/>
                    <a:pt x="978" y="252"/>
                    <a:pt x="978" y="252"/>
                  </a:cubicBezTo>
                  <a:cubicBezTo>
                    <a:pt x="978" y="252"/>
                    <a:pt x="978" y="252"/>
                    <a:pt x="978" y="252"/>
                  </a:cubicBezTo>
                  <a:cubicBezTo>
                    <a:pt x="978" y="251"/>
                    <a:pt x="978" y="250"/>
                    <a:pt x="979" y="250"/>
                  </a:cubicBezTo>
                  <a:cubicBezTo>
                    <a:pt x="985" y="236"/>
                    <a:pt x="985" y="236"/>
                    <a:pt x="985" y="236"/>
                  </a:cubicBezTo>
                  <a:cubicBezTo>
                    <a:pt x="988" y="236"/>
                    <a:pt x="988" y="236"/>
                    <a:pt x="988" y="236"/>
                  </a:cubicBezTo>
                  <a:lnTo>
                    <a:pt x="988" y="256"/>
                  </a:lnTo>
                  <a:close/>
                  <a:moveTo>
                    <a:pt x="520" y="150"/>
                  </a:moveTo>
                  <a:cubicBezTo>
                    <a:pt x="512" y="150"/>
                    <a:pt x="512" y="150"/>
                    <a:pt x="512" y="150"/>
                  </a:cubicBezTo>
                  <a:cubicBezTo>
                    <a:pt x="512" y="101"/>
                    <a:pt x="512" y="101"/>
                    <a:pt x="512" y="101"/>
                  </a:cubicBezTo>
                  <a:cubicBezTo>
                    <a:pt x="512" y="97"/>
                    <a:pt x="512" y="93"/>
                    <a:pt x="512" y="87"/>
                  </a:cubicBezTo>
                  <a:cubicBezTo>
                    <a:pt x="512" y="87"/>
                    <a:pt x="512" y="87"/>
                    <a:pt x="512" y="87"/>
                  </a:cubicBezTo>
                  <a:cubicBezTo>
                    <a:pt x="511" y="90"/>
                    <a:pt x="511" y="93"/>
                    <a:pt x="510" y="94"/>
                  </a:cubicBezTo>
                  <a:cubicBezTo>
                    <a:pt x="485" y="150"/>
                    <a:pt x="485" y="150"/>
                    <a:pt x="485" y="150"/>
                  </a:cubicBezTo>
                  <a:cubicBezTo>
                    <a:pt x="481" y="150"/>
                    <a:pt x="481" y="150"/>
                    <a:pt x="481" y="150"/>
                  </a:cubicBezTo>
                  <a:cubicBezTo>
                    <a:pt x="456" y="95"/>
                    <a:pt x="456" y="95"/>
                    <a:pt x="456" y="95"/>
                  </a:cubicBezTo>
                  <a:cubicBezTo>
                    <a:pt x="455" y="93"/>
                    <a:pt x="455" y="91"/>
                    <a:pt x="454" y="87"/>
                  </a:cubicBezTo>
                  <a:cubicBezTo>
                    <a:pt x="454" y="87"/>
                    <a:pt x="454" y="87"/>
                    <a:pt x="454" y="87"/>
                  </a:cubicBezTo>
                  <a:cubicBezTo>
                    <a:pt x="454" y="90"/>
                    <a:pt x="454" y="95"/>
                    <a:pt x="454" y="101"/>
                  </a:cubicBezTo>
                  <a:cubicBezTo>
                    <a:pt x="454" y="150"/>
                    <a:pt x="454" y="150"/>
                    <a:pt x="454" y="150"/>
                  </a:cubicBezTo>
                  <a:cubicBezTo>
                    <a:pt x="446" y="150"/>
                    <a:pt x="446" y="150"/>
                    <a:pt x="446" y="150"/>
                  </a:cubicBezTo>
                  <a:cubicBezTo>
                    <a:pt x="446" y="77"/>
                    <a:pt x="446" y="77"/>
                    <a:pt x="446" y="77"/>
                  </a:cubicBezTo>
                  <a:cubicBezTo>
                    <a:pt x="457" y="77"/>
                    <a:pt x="457" y="77"/>
                    <a:pt x="457" y="77"/>
                  </a:cubicBezTo>
                  <a:cubicBezTo>
                    <a:pt x="479" y="128"/>
                    <a:pt x="479" y="128"/>
                    <a:pt x="479" y="128"/>
                  </a:cubicBezTo>
                  <a:cubicBezTo>
                    <a:pt x="481" y="132"/>
                    <a:pt x="482" y="135"/>
                    <a:pt x="483" y="137"/>
                  </a:cubicBezTo>
                  <a:cubicBezTo>
                    <a:pt x="483" y="137"/>
                    <a:pt x="483" y="137"/>
                    <a:pt x="483" y="137"/>
                  </a:cubicBezTo>
                  <a:cubicBezTo>
                    <a:pt x="485" y="133"/>
                    <a:pt x="486" y="130"/>
                    <a:pt x="487" y="128"/>
                  </a:cubicBezTo>
                  <a:cubicBezTo>
                    <a:pt x="509" y="77"/>
                    <a:pt x="509" y="77"/>
                    <a:pt x="509" y="77"/>
                  </a:cubicBezTo>
                  <a:cubicBezTo>
                    <a:pt x="520" y="77"/>
                    <a:pt x="520" y="77"/>
                    <a:pt x="520" y="77"/>
                  </a:cubicBezTo>
                  <a:lnTo>
                    <a:pt x="520" y="150"/>
                  </a:lnTo>
                  <a:close/>
                  <a:moveTo>
                    <a:pt x="548" y="79"/>
                  </a:moveTo>
                  <a:cubicBezTo>
                    <a:pt x="548" y="81"/>
                    <a:pt x="547" y="82"/>
                    <a:pt x="546" y="83"/>
                  </a:cubicBezTo>
                  <a:cubicBezTo>
                    <a:pt x="545" y="84"/>
                    <a:pt x="544" y="85"/>
                    <a:pt x="542" y="85"/>
                  </a:cubicBezTo>
                  <a:cubicBezTo>
                    <a:pt x="541" y="85"/>
                    <a:pt x="540" y="84"/>
                    <a:pt x="539" y="83"/>
                  </a:cubicBezTo>
                  <a:cubicBezTo>
                    <a:pt x="537" y="82"/>
                    <a:pt x="537" y="81"/>
                    <a:pt x="537" y="79"/>
                  </a:cubicBezTo>
                  <a:cubicBezTo>
                    <a:pt x="537" y="78"/>
                    <a:pt x="537" y="77"/>
                    <a:pt x="539" y="76"/>
                  </a:cubicBezTo>
                  <a:cubicBezTo>
                    <a:pt x="540" y="75"/>
                    <a:pt x="541" y="74"/>
                    <a:pt x="542" y="74"/>
                  </a:cubicBezTo>
                  <a:cubicBezTo>
                    <a:pt x="544" y="74"/>
                    <a:pt x="545" y="75"/>
                    <a:pt x="546" y="76"/>
                  </a:cubicBezTo>
                  <a:cubicBezTo>
                    <a:pt x="547" y="77"/>
                    <a:pt x="548" y="78"/>
                    <a:pt x="548" y="79"/>
                  </a:cubicBezTo>
                  <a:close/>
                  <a:moveTo>
                    <a:pt x="546" y="150"/>
                  </a:moveTo>
                  <a:cubicBezTo>
                    <a:pt x="538" y="150"/>
                    <a:pt x="538" y="150"/>
                    <a:pt x="538" y="150"/>
                  </a:cubicBezTo>
                  <a:cubicBezTo>
                    <a:pt x="538" y="98"/>
                    <a:pt x="538" y="98"/>
                    <a:pt x="538" y="98"/>
                  </a:cubicBezTo>
                  <a:cubicBezTo>
                    <a:pt x="546" y="98"/>
                    <a:pt x="546" y="98"/>
                    <a:pt x="546" y="98"/>
                  </a:cubicBezTo>
                  <a:lnTo>
                    <a:pt x="546" y="150"/>
                  </a:lnTo>
                  <a:close/>
                  <a:moveTo>
                    <a:pt x="598" y="148"/>
                  </a:moveTo>
                  <a:cubicBezTo>
                    <a:pt x="594" y="150"/>
                    <a:pt x="590" y="151"/>
                    <a:pt x="584" y="151"/>
                  </a:cubicBezTo>
                  <a:cubicBezTo>
                    <a:pt x="577" y="151"/>
                    <a:pt x="571" y="149"/>
                    <a:pt x="566" y="144"/>
                  </a:cubicBezTo>
                  <a:cubicBezTo>
                    <a:pt x="562" y="139"/>
                    <a:pt x="559" y="133"/>
                    <a:pt x="559" y="125"/>
                  </a:cubicBezTo>
                  <a:cubicBezTo>
                    <a:pt x="559" y="117"/>
                    <a:pt x="562" y="110"/>
                    <a:pt x="567" y="105"/>
                  </a:cubicBezTo>
                  <a:cubicBezTo>
                    <a:pt x="572" y="99"/>
                    <a:pt x="578" y="97"/>
                    <a:pt x="586" y="97"/>
                  </a:cubicBezTo>
                  <a:cubicBezTo>
                    <a:pt x="591" y="97"/>
                    <a:pt x="595" y="98"/>
                    <a:pt x="598" y="100"/>
                  </a:cubicBezTo>
                  <a:cubicBezTo>
                    <a:pt x="598" y="108"/>
                    <a:pt x="598" y="108"/>
                    <a:pt x="598" y="108"/>
                  </a:cubicBezTo>
                  <a:cubicBezTo>
                    <a:pt x="595" y="105"/>
                    <a:pt x="590" y="104"/>
                    <a:pt x="586" y="104"/>
                  </a:cubicBezTo>
                  <a:cubicBezTo>
                    <a:pt x="581" y="104"/>
                    <a:pt x="576" y="106"/>
                    <a:pt x="573" y="110"/>
                  </a:cubicBezTo>
                  <a:cubicBezTo>
                    <a:pt x="570" y="113"/>
                    <a:pt x="568" y="118"/>
                    <a:pt x="568" y="125"/>
                  </a:cubicBezTo>
                  <a:cubicBezTo>
                    <a:pt x="568" y="131"/>
                    <a:pt x="569" y="135"/>
                    <a:pt x="573" y="139"/>
                  </a:cubicBezTo>
                  <a:cubicBezTo>
                    <a:pt x="576" y="143"/>
                    <a:pt x="580" y="144"/>
                    <a:pt x="586" y="144"/>
                  </a:cubicBezTo>
                  <a:cubicBezTo>
                    <a:pt x="590" y="144"/>
                    <a:pt x="594" y="143"/>
                    <a:pt x="598" y="140"/>
                  </a:cubicBezTo>
                  <a:lnTo>
                    <a:pt x="598" y="148"/>
                  </a:lnTo>
                  <a:close/>
                  <a:moveTo>
                    <a:pt x="638" y="107"/>
                  </a:moveTo>
                  <a:cubicBezTo>
                    <a:pt x="637" y="105"/>
                    <a:pt x="635" y="105"/>
                    <a:pt x="632" y="105"/>
                  </a:cubicBezTo>
                  <a:cubicBezTo>
                    <a:pt x="628" y="105"/>
                    <a:pt x="625" y="106"/>
                    <a:pt x="623" y="109"/>
                  </a:cubicBezTo>
                  <a:cubicBezTo>
                    <a:pt x="621" y="113"/>
                    <a:pt x="619" y="118"/>
                    <a:pt x="619" y="124"/>
                  </a:cubicBezTo>
                  <a:cubicBezTo>
                    <a:pt x="619" y="150"/>
                    <a:pt x="619" y="150"/>
                    <a:pt x="619" y="150"/>
                  </a:cubicBezTo>
                  <a:cubicBezTo>
                    <a:pt x="611" y="150"/>
                    <a:pt x="611" y="150"/>
                    <a:pt x="611" y="150"/>
                  </a:cubicBezTo>
                  <a:cubicBezTo>
                    <a:pt x="611" y="98"/>
                    <a:pt x="611" y="98"/>
                    <a:pt x="611" y="98"/>
                  </a:cubicBezTo>
                  <a:cubicBezTo>
                    <a:pt x="619" y="98"/>
                    <a:pt x="619" y="98"/>
                    <a:pt x="619" y="98"/>
                  </a:cubicBezTo>
                  <a:cubicBezTo>
                    <a:pt x="619" y="109"/>
                    <a:pt x="619" y="109"/>
                    <a:pt x="619" y="109"/>
                  </a:cubicBezTo>
                  <a:cubicBezTo>
                    <a:pt x="619" y="109"/>
                    <a:pt x="619" y="109"/>
                    <a:pt x="619" y="109"/>
                  </a:cubicBezTo>
                  <a:cubicBezTo>
                    <a:pt x="621" y="105"/>
                    <a:pt x="623" y="102"/>
                    <a:pt x="625" y="100"/>
                  </a:cubicBezTo>
                  <a:cubicBezTo>
                    <a:pt x="627" y="98"/>
                    <a:pt x="630" y="97"/>
                    <a:pt x="633" y="97"/>
                  </a:cubicBezTo>
                  <a:cubicBezTo>
                    <a:pt x="635" y="97"/>
                    <a:pt x="637" y="97"/>
                    <a:pt x="638" y="98"/>
                  </a:cubicBezTo>
                  <a:lnTo>
                    <a:pt x="638" y="107"/>
                  </a:lnTo>
                  <a:close/>
                  <a:moveTo>
                    <a:pt x="693" y="124"/>
                  </a:moveTo>
                  <a:cubicBezTo>
                    <a:pt x="693" y="132"/>
                    <a:pt x="691" y="139"/>
                    <a:pt x="686" y="144"/>
                  </a:cubicBezTo>
                  <a:cubicBezTo>
                    <a:pt x="681" y="149"/>
                    <a:pt x="675" y="151"/>
                    <a:pt x="667" y="151"/>
                  </a:cubicBezTo>
                  <a:cubicBezTo>
                    <a:pt x="659" y="151"/>
                    <a:pt x="653" y="149"/>
                    <a:pt x="649" y="144"/>
                  </a:cubicBezTo>
                  <a:cubicBezTo>
                    <a:pt x="644" y="139"/>
                    <a:pt x="642" y="133"/>
                    <a:pt x="642" y="125"/>
                  </a:cubicBezTo>
                  <a:cubicBezTo>
                    <a:pt x="642" y="116"/>
                    <a:pt x="644" y="109"/>
                    <a:pt x="649" y="104"/>
                  </a:cubicBezTo>
                  <a:cubicBezTo>
                    <a:pt x="654" y="99"/>
                    <a:pt x="660" y="97"/>
                    <a:pt x="668" y="97"/>
                  </a:cubicBezTo>
                  <a:cubicBezTo>
                    <a:pt x="676" y="97"/>
                    <a:pt x="682" y="99"/>
                    <a:pt x="686" y="104"/>
                  </a:cubicBezTo>
                  <a:cubicBezTo>
                    <a:pt x="691" y="109"/>
                    <a:pt x="693" y="115"/>
                    <a:pt x="693" y="124"/>
                  </a:cubicBezTo>
                  <a:close/>
                  <a:moveTo>
                    <a:pt x="684" y="124"/>
                  </a:moveTo>
                  <a:cubicBezTo>
                    <a:pt x="684" y="118"/>
                    <a:pt x="683" y="112"/>
                    <a:pt x="680" y="109"/>
                  </a:cubicBezTo>
                  <a:cubicBezTo>
                    <a:pt x="677" y="106"/>
                    <a:pt x="673" y="104"/>
                    <a:pt x="668" y="104"/>
                  </a:cubicBezTo>
                  <a:cubicBezTo>
                    <a:pt x="663" y="104"/>
                    <a:pt x="658" y="106"/>
                    <a:pt x="655" y="109"/>
                  </a:cubicBezTo>
                  <a:cubicBezTo>
                    <a:pt x="652" y="113"/>
                    <a:pt x="650" y="118"/>
                    <a:pt x="650" y="124"/>
                  </a:cubicBezTo>
                  <a:cubicBezTo>
                    <a:pt x="650" y="131"/>
                    <a:pt x="652" y="136"/>
                    <a:pt x="655" y="139"/>
                  </a:cubicBezTo>
                  <a:cubicBezTo>
                    <a:pt x="658" y="143"/>
                    <a:pt x="662" y="144"/>
                    <a:pt x="668" y="144"/>
                  </a:cubicBezTo>
                  <a:cubicBezTo>
                    <a:pt x="673" y="144"/>
                    <a:pt x="677" y="143"/>
                    <a:pt x="680" y="139"/>
                  </a:cubicBezTo>
                  <a:cubicBezTo>
                    <a:pt x="683" y="136"/>
                    <a:pt x="684" y="131"/>
                    <a:pt x="684" y="124"/>
                  </a:cubicBezTo>
                  <a:close/>
                  <a:moveTo>
                    <a:pt x="734" y="136"/>
                  </a:moveTo>
                  <a:cubicBezTo>
                    <a:pt x="734" y="140"/>
                    <a:pt x="733" y="144"/>
                    <a:pt x="730" y="147"/>
                  </a:cubicBezTo>
                  <a:cubicBezTo>
                    <a:pt x="726" y="150"/>
                    <a:pt x="721" y="151"/>
                    <a:pt x="715" y="151"/>
                  </a:cubicBezTo>
                  <a:cubicBezTo>
                    <a:pt x="710" y="151"/>
                    <a:pt x="706" y="150"/>
                    <a:pt x="702" y="148"/>
                  </a:cubicBezTo>
                  <a:cubicBezTo>
                    <a:pt x="702" y="139"/>
                    <a:pt x="702" y="139"/>
                    <a:pt x="702" y="139"/>
                  </a:cubicBezTo>
                  <a:cubicBezTo>
                    <a:pt x="706" y="143"/>
                    <a:pt x="711" y="144"/>
                    <a:pt x="716" y="144"/>
                  </a:cubicBezTo>
                  <a:cubicBezTo>
                    <a:pt x="722" y="144"/>
                    <a:pt x="726" y="142"/>
                    <a:pt x="726" y="137"/>
                  </a:cubicBezTo>
                  <a:cubicBezTo>
                    <a:pt x="726" y="135"/>
                    <a:pt x="725" y="133"/>
                    <a:pt x="724" y="132"/>
                  </a:cubicBezTo>
                  <a:cubicBezTo>
                    <a:pt x="722" y="131"/>
                    <a:pt x="719" y="129"/>
                    <a:pt x="715" y="127"/>
                  </a:cubicBezTo>
                  <a:cubicBezTo>
                    <a:pt x="711" y="125"/>
                    <a:pt x="708" y="123"/>
                    <a:pt x="706" y="121"/>
                  </a:cubicBezTo>
                  <a:cubicBezTo>
                    <a:pt x="704" y="119"/>
                    <a:pt x="702" y="116"/>
                    <a:pt x="702" y="112"/>
                  </a:cubicBezTo>
                  <a:cubicBezTo>
                    <a:pt x="702" y="108"/>
                    <a:pt x="704" y="104"/>
                    <a:pt x="708" y="101"/>
                  </a:cubicBezTo>
                  <a:cubicBezTo>
                    <a:pt x="711" y="98"/>
                    <a:pt x="715" y="97"/>
                    <a:pt x="721" y="97"/>
                  </a:cubicBezTo>
                  <a:cubicBezTo>
                    <a:pt x="725" y="97"/>
                    <a:pt x="729" y="98"/>
                    <a:pt x="732" y="99"/>
                  </a:cubicBezTo>
                  <a:cubicBezTo>
                    <a:pt x="732" y="108"/>
                    <a:pt x="732" y="108"/>
                    <a:pt x="732" y="108"/>
                  </a:cubicBezTo>
                  <a:cubicBezTo>
                    <a:pt x="728" y="105"/>
                    <a:pt x="725" y="104"/>
                    <a:pt x="720" y="104"/>
                  </a:cubicBezTo>
                  <a:cubicBezTo>
                    <a:pt x="717" y="104"/>
                    <a:pt x="715" y="105"/>
                    <a:pt x="713" y="106"/>
                  </a:cubicBezTo>
                  <a:cubicBezTo>
                    <a:pt x="712" y="107"/>
                    <a:pt x="711" y="109"/>
                    <a:pt x="711" y="111"/>
                  </a:cubicBezTo>
                  <a:cubicBezTo>
                    <a:pt x="711" y="114"/>
                    <a:pt x="712" y="115"/>
                    <a:pt x="713" y="117"/>
                  </a:cubicBezTo>
                  <a:cubicBezTo>
                    <a:pt x="714" y="118"/>
                    <a:pt x="717" y="119"/>
                    <a:pt x="721" y="121"/>
                  </a:cubicBezTo>
                  <a:cubicBezTo>
                    <a:pt x="725" y="123"/>
                    <a:pt x="729" y="125"/>
                    <a:pt x="730" y="127"/>
                  </a:cubicBezTo>
                  <a:cubicBezTo>
                    <a:pt x="733" y="129"/>
                    <a:pt x="734" y="132"/>
                    <a:pt x="734" y="136"/>
                  </a:cubicBezTo>
                  <a:close/>
                  <a:moveTo>
                    <a:pt x="794" y="124"/>
                  </a:moveTo>
                  <a:cubicBezTo>
                    <a:pt x="794" y="132"/>
                    <a:pt x="791" y="139"/>
                    <a:pt x="787" y="144"/>
                  </a:cubicBezTo>
                  <a:cubicBezTo>
                    <a:pt x="782" y="149"/>
                    <a:pt x="776" y="151"/>
                    <a:pt x="768" y="151"/>
                  </a:cubicBezTo>
                  <a:cubicBezTo>
                    <a:pt x="760" y="151"/>
                    <a:pt x="754" y="149"/>
                    <a:pt x="749" y="144"/>
                  </a:cubicBezTo>
                  <a:cubicBezTo>
                    <a:pt x="745" y="139"/>
                    <a:pt x="743" y="133"/>
                    <a:pt x="743" y="125"/>
                  </a:cubicBezTo>
                  <a:cubicBezTo>
                    <a:pt x="743" y="116"/>
                    <a:pt x="745" y="109"/>
                    <a:pt x="750" y="104"/>
                  </a:cubicBezTo>
                  <a:cubicBezTo>
                    <a:pt x="755" y="99"/>
                    <a:pt x="761" y="97"/>
                    <a:pt x="769" y="97"/>
                  </a:cubicBezTo>
                  <a:cubicBezTo>
                    <a:pt x="777" y="97"/>
                    <a:pt x="783" y="99"/>
                    <a:pt x="787" y="104"/>
                  </a:cubicBezTo>
                  <a:cubicBezTo>
                    <a:pt x="792" y="109"/>
                    <a:pt x="794" y="115"/>
                    <a:pt x="794" y="124"/>
                  </a:cubicBezTo>
                  <a:close/>
                  <a:moveTo>
                    <a:pt x="785" y="124"/>
                  </a:moveTo>
                  <a:cubicBezTo>
                    <a:pt x="785" y="118"/>
                    <a:pt x="784" y="112"/>
                    <a:pt x="781" y="109"/>
                  </a:cubicBezTo>
                  <a:cubicBezTo>
                    <a:pt x="778" y="106"/>
                    <a:pt x="774" y="104"/>
                    <a:pt x="768" y="104"/>
                  </a:cubicBezTo>
                  <a:cubicBezTo>
                    <a:pt x="763" y="104"/>
                    <a:pt x="759" y="106"/>
                    <a:pt x="756" y="109"/>
                  </a:cubicBezTo>
                  <a:cubicBezTo>
                    <a:pt x="753" y="113"/>
                    <a:pt x="751" y="118"/>
                    <a:pt x="751" y="124"/>
                  </a:cubicBezTo>
                  <a:cubicBezTo>
                    <a:pt x="751" y="131"/>
                    <a:pt x="753" y="136"/>
                    <a:pt x="756" y="139"/>
                  </a:cubicBezTo>
                  <a:cubicBezTo>
                    <a:pt x="759" y="143"/>
                    <a:pt x="763" y="144"/>
                    <a:pt x="768" y="144"/>
                  </a:cubicBezTo>
                  <a:cubicBezTo>
                    <a:pt x="774" y="144"/>
                    <a:pt x="778" y="143"/>
                    <a:pt x="781" y="139"/>
                  </a:cubicBezTo>
                  <a:cubicBezTo>
                    <a:pt x="784" y="136"/>
                    <a:pt x="785" y="131"/>
                    <a:pt x="785" y="124"/>
                  </a:cubicBezTo>
                  <a:close/>
                  <a:moveTo>
                    <a:pt x="830" y="80"/>
                  </a:moveTo>
                  <a:cubicBezTo>
                    <a:pt x="829" y="80"/>
                    <a:pt x="827" y="79"/>
                    <a:pt x="825" y="79"/>
                  </a:cubicBezTo>
                  <a:cubicBezTo>
                    <a:pt x="819" y="79"/>
                    <a:pt x="816" y="83"/>
                    <a:pt x="816" y="90"/>
                  </a:cubicBezTo>
                  <a:cubicBezTo>
                    <a:pt x="816" y="98"/>
                    <a:pt x="816" y="98"/>
                    <a:pt x="816" y="98"/>
                  </a:cubicBezTo>
                  <a:cubicBezTo>
                    <a:pt x="828" y="98"/>
                    <a:pt x="828" y="98"/>
                    <a:pt x="828" y="98"/>
                  </a:cubicBezTo>
                  <a:cubicBezTo>
                    <a:pt x="828" y="105"/>
                    <a:pt x="828" y="105"/>
                    <a:pt x="828" y="105"/>
                  </a:cubicBezTo>
                  <a:cubicBezTo>
                    <a:pt x="816" y="105"/>
                    <a:pt x="816" y="105"/>
                    <a:pt x="816" y="105"/>
                  </a:cubicBezTo>
                  <a:cubicBezTo>
                    <a:pt x="816" y="150"/>
                    <a:pt x="816" y="150"/>
                    <a:pt x="816" y="150"/>
                  </a:cubicBezTo>
                  <a:cubicBezTo>
                    <a:pt x="808" y="150"/>
                    <a:pt x="808" y="150"/>
                    <a:pt x="808" y="150"/>
                  </a:cubicBezTo>
                  <a:cubicBezTo>
                    <a:pt x="808" y="105"/>
                    <a:pt x="808" y="105"/>
                    <a:pt x="808" y="105"/>
                  </a:cubicBezTo>
                  <a:cubicBezTo>
                    <a:pt x="799" y="105"/>
                    <a:pt x="799" y="105"/>
                    <a:pt x="799" y="105"/>
                  </a:cubicBezTo>
                  <a:cubicBezTo>
                    <a:pt x="799" y="98"/>
                    <a:pt x="799" y="98"/>
                    <a:pt x="799" y="98"/>
                  </a:cubicBezTo>
                  <a:cubicBezTo>
                    <a:pt x="808" y="98"/>
                    <a:pt x="808" y="98"/>
                    <a:pt x="808" y="98"/>
                  </a:cubicBezTo>
                  <a:cubicBezTo>
                    <a:pt x="808" y="90"/>
                    <a:pt x="808" y="90"/>
                    <a:pt x="808" y="90"/>
                  </a:cubicBezTo>
                  <a:cubicBezTo>
                    <a:pt x="808" y="84"/>
                    <a:pt x="810" y="79"/>
                    <a:pt x="813" y="76"/>
                  </a:cubicBezTo>
                  <a:cubicBezTo>
                    <a:pt x="816" y="73"/>
                    <a:pt x="820" y="72"/>
                    <a:pt x="824" y="72"/>
                  </a:cubicBezTo>
                  <a:cubicBezTo>
                    <a:pt x="827" y="72"/>
                    <a:pt x="829" y="72"/>
                    <a:pt x="830" y="73"/>
                  </a:cubicBezTo>
                  <a:lnTo>
                    <a:pt x="830" y="80"/>
                  </a:lnTo>
                  <a:close/>
                  <a:moveTo>
                    <a:pt x="863" y="150"/>
                  </a:moveTo>
                  <a:cubicBezTo>
                    <a:pt x="861" y="151"/>
                    <a:pt x="859" y="151"/>
                    <a:pt x="855" y="151"/>
                  </a:cubicBezTo>
                  <a:cubicBezTo>
                    <a:pt x="846" y="151"/>
                    <a:pt x="842" y="146"/>
                    <a:pt x="842" y="136"/>
                  </a:cubicBezTo>
                  <a:cubicBezTo>
                    <a:pt x="842" y="105"/>
                    <a:pt x="842" y="105"/>
                    <a:pt x="842" y="105"/>
                  </a:cubicBezTo>
                  <a:cubicBezTo>
                    <a:pt x="833" y="105"/>
                    <a:pt x="833" y="105"/>
                    <a:pt x="833" y="105"/>
                  </a:cubicBezTo>
                  <a:cubicBezTo>
                    <a:pt x="833" y="98"/>
                    <a:pt x="833" y="98"/>
                    <a:pt x="833" y="98"/>
                  </a:cubicBezTo>
                  <a:cubicBezTo>
                    <a:pt x="842" y="98"/>
                    <a:pt x="842" y="98"/>
                    <a:pt x="842" y="98"/>
                  </a:cubicBezTo>
                  <a:cubicBezTo>
                    <a:pt x="842" y="85"/>
                    <a:pt x="842" y="85"/>
                    <a:pt x="842" y="85"/>
                  </a:cubicBezTo>
                  <a:cubicBezTo>
                    <a:pt x="844" y="85"/>
                    <a:pt x="847" y="84"/>
                    <a:pt x="850" y="83"/>
                  </a:cubicBezTo>
                  <a:cubicBezTo>
                    <a:pt x="850" y="98"/>
                    <a:pt x="850" y="98"/>
                    <a:pt x="850" y="98"/>
                  </a:cubicBezTo>
                  <a:cubicBezTo>
                    <a:pt x="863" y="98"/>
                    <a:pt x="863" y="98"/>
                    <a:pt x="863" y="98"/>
                  </a:cubicBezTo>
                  <a:cubicBezTo>
                    <a:pt x="863" y="105"/>
                    <a:pt x="863" y="105"/>
                    <a:pt x="863" y="105"/>
                  </a:cubicBezTo>
                  <a:cubicBezTo>
                    <a:pt x="850" y="105"/>
                    <a:pt x="850" y="105"/>
                    <a:pt x="850" y="105"/>
                  </a:cubicBezTo>
                  <a:cubicBezTo>
                    <a:pt x="850" y="135"/>
                    <a:pt x="850" y="135"/>
                    <a:pt x="850" y="135"/>
                  </a:cubicBezTo>
                  <a:cubicBezTo>
                    <a:pt x="850" y="138"/>
                    <a:pt x="851" y="141"/>
                    <a:pt x="852" y="142"/>
                  </a:cubicBezTo>
                  <a:cubicBezTo>
                    <a:pt x="853" y="143"/>
                    <a:pt x="855" y="144"/>
                    <a:pt x="858" y="144"/>
                  </a:cubicBezTo>
                  <a:cubicBezTo>
                    <a:pt x="860" y="144"/>
                    <a:pt x="862" y="144"/>
                    <a:pt x="863" y="143"/>
                  </a:cubicBezTo>
                  <a:lnTo>
                    <a:pt x="863" y="150"/>
                  </a:lnTo>
                  <a:close/>
                  <a:moveTo>
                    <a:pt x="899" y="102"/>
                  </a:moveTo>
                  <a:cubicBezTo>
                    <a:pt x="899" y="106"/>
                    <a:pt x="898" y="109"/>
                    <a:pt x="895" y="112"/>
                  </a:cubicBezTo>
                  <a:cubicBezTo>
                    <a:pt x="892" y="115"/>
                    <a:pt x="889" y="116"/>
                    <a:pt x="884" y="116"/>
                  </a:cubicBezTo>
                  <a:cubicBezTo>
                    <a:pt x="880" y="116"/>
                    <a:pt x="877" y="115"/>
                    <a:pt x="874" y="112"/>
                  </a:cubicBezTo>
                  <a:cubicBezTo>
                    <a:pt x="871" y="109"/>
                    <a:pt x="870" y="106"/>
                    <a:pt x="870" y="102"/>
                  </a:cubicBezTo>
                  <a:cubicBezTo>
                    <a:pt x="870" y="98"/>
                    <a:pt x="871" y="94"/>
                    <a:pt x="874" y="91"/>
                  </a:cubicBezTo>
                  <a:cubicBezTo>
                    <a:pt x="877" y="89"/>
                    <a:pt x="880" y="87"/>
                    <a:pt x="885" y="87"/>
                  </a:cubicBezTo>
                  <a:cubicBezTo>
                    <a:pt x="889" y="87"/>
                    <a:pt x="892" y="89"/>
                    <a:pt x="895" y="91"/>
                  </a:cubicBezTo>
                  <a:cubicBezTo>
                    <a:pt x="898" y="94"/>
                    <a:pt x="899" y="97"/>
                    <a:pt x="899" y="102"/>
                  </a:cubicBezTo>
                  <a:close/>
                  <a:moveTo>
                    <a:pt x="897" y="102"/>
                  </a:moveTo>
                  <a:cubicBezTo>
                    <a:pt x="897" y="98"/>
                    <a:pt x="896" y="95"/>
                    <a:pt x="894" y="92"/>
                  </a:cubicBezTo>
                  <a:cubicBezTo>
                    <a:pt x="891" y="90"/>
                    <a:pt x="888" y="89"/>
                    <a:pt x="884" y="89"/>
                  </a:cubicBezTo>
                  <a:cubicBezTo>
                    <a:pt x="881" y="89"/>
                    <a:pt x="878" y="90"/>
                    <a:pt x="875" y="93"/>
                  </a:cubicBezTo>
                  <a:cubicBezTo>
                    <a:pt x="873" y="95"/>
                    <a:pt x="872" y="98"/>
                    <a:pt x="872" y="102"/>
                  </a:cubicBezTo>
                  <a:cubicBezTo>
                    <a:pt x="872" y="105"/>
                    <a:pt x="873" y="109"/>
                    <a:pt x="875" y="111"/>
                  </a:cubicBezTo>
                  <a:cubicBezTo>
                    <a:pt x="878" y="113"/>
                    <a:pt x="881" y="115"/>
                    <a:pt x="884" y="115"/>
                  </a:cubicBezTo>
                  <a:cubicBezTo>
                    <a:pt x="888" y="115"/>
                    <a:pt x="891" y="113"/>
                    <a:pt x="894" y="111"/>
                  </a:cubicBezTo>
                  <a:cubicBezTo>
                    <a:pt x="896" y="108"/>
                    <a:pt x="897" y="105"/>
                    <a:pt x="897" y="102"/>
                  </a:cubicBezTo>
                  <a:close/>
                  <a:moveTo>
                    <a:pt x="892" y="111"/>
                  </a:moveTo>
                  <a:cubicBezTo>
                    <a:pt x="888" y="111"/>
                    <a:pt x="888" y="111"/>
                    <a:pt x="888" y="111"/>
                  </a:cubicBezTo>
                  <a:cubicBezTo>
                    <a:pt x="886" y="106"/>
                    <a:pt x="886" y="106"/>
                    <a:pt x="886" y="106"/>
                  </a:cubicBezTo>
                  <a:cubicBezTo>
                    <a:pt x="885" y="104"/>
                    <a:pt x="884" y="103"/>
                    <a:pt x="883" y="103"/>
                  </a:cubicBezTo>
                  <a:cubicBezTo>
                    <a:pt x="881" y="103"/>
                    <a:pt x="881" y="103"/>
                    <a:pt x="881" y="103"/>
                  </a:cubicBezTo>
                  <a:cubicBezTo>
                    <a:pt x="881" y="111"/>
                    <a:pt x="881" y="111"/>
                    <a:pt x="881" y="111"/>
                  </a:cubicBezTo>
                  <a:cubicBezTo>
                    <a:pt x="879" y="111"/>
                    <a:pt x="879" y="111"/>
                    <a:pt x="879" y="111"/>
                  </a:cubicBezTo>
                  <a:cubicBezTo>
                    <a:pt x="879" y="92"/>
                    <a:pt x="879" y="92"/>
                    <a:pt x="879" y="92"/>
                  </a:cubicBezTo>
                  <a:cubicBezTo>
                    <a:pt x="884" y="92"/>
                    <a:pt x="884" y="92"/>
                    <a:pt x="884" y="92"/>
                  </a:cubicBezTo>
                  <a:cubicBezTo>
                    <a:pt x="886" y="92"/>
                    <a:pt x="888" y="93"/>
                    <a:pt x="889" y="94"/>
                  </a:cubicBezTo>
                  <a:cubicBezTo>
                    <a:pt x="890" y="95"/>
                    <a:pt x="891" y="96"/>
                    <a:pt x="891" y="97"/>
                  </a:cubicBezTo>
                  <a:cubicBezTo>
                    <a:pt x="891" y="99"/>
                    <a:pt x="890" y="100"/>
                    <a:pt x="890" y="101"/>
                  </a:cubicBezTo>
                  <a:cubicBezTo>
                    <a:pt x="889" y="101"/>
                    <a:pt x="888" y="102"/>
                    <a:pt x="886" y="102"/>
                  </a:cubicBezTo>
                  <a:cubicBezTo>
                    <a:pt x="886" y="102"/>
                    <a:pt x="886" y="102"/>
                    <a:pt x="886" y="102"/>
                  </a:cubicBezTo>
                  <a:cubicBezTo>
                    <a:pt x="887" y="103"/>
                    <a:pt x="888" y="104"/>
                    <a:pt x="889" y="106"/>
                  </a:cubicBezTo>
                  <a:lnTo>
                    <a:pt x="892" y="111"/>
                  </a:lnTo>
                  <a:close/>
                  <a:moveTo>
                    <a:pt x="888" y="98"/>
                  </a:moveTo>
                  <a:cubicBezTo>
                    <a:pt x="888" y="97"/>
                    <a:pt x="888" y="96"/>
                    <a:pt x="887" y="95"/>
                  </a:cubicBezTo>
                  <a:cubicBezTo>
                    <a:pt x="886" y="95"/>
                    <a:pt x="885" y="94"/>
                    <a:pt x="884" y="94"/>
                  </a:cubicBezTo>
                  <a:cubicBezTo>
                    <a:pt x="881" y="94"/>
                    <a:pt x="881" y="94"/>
                    <a:pt x="881" y="94"/>
                  </a:cubicBezTo>
                  <a:cubicBezTo>
                    <a:pt x="881" y="101"/>
                    <a:pt x="881" y="101"/>
                    <a:pt x="881" y="101"/>
                  </a:cubicBezTo>
                  <a:cubicBezTo>
                    <a:pt x="884" y="101"/>
                    <a:pt x="884" y="101"/>
                    <a:pt x="884" y="101"/>
                  </a:cubicBezTo>
                  <a:cubicBezTo>
                    <a:pt x="887" y="101"/>
                    <a:pt x="888" y="100"/>
                    <a:pt x="888" y="98"/>
                  </a:cubicBezTo>
                  <a:close/>
                  <a:moveTo>
                    <a:pt x="230" y="415"/>
                  </a:moveTo>
                  <a:cubicBezTo>
                    <a:pt x="225" y="415"/>
                    <a:pt x="225" y="415"/>
                    <a:pt x="225" y="415"/>
                  </a:cubicBezTo>
                  <a:cubicBezTo>
                    <a:pt x="225" y="432"/>
                    <a:pt x="225" y="432"/>
                    <a:pt x="225" y="432"/>
                  </a:cubicBezTo>
                  <a:cubicBezTo>
                    <a:pt x="222" y="432"/>
                    <a:pt x="222" y="432"/>
                    <a:pt x="222" y="432"/>
                  </a:cubicBezTo>
                  <a:cubicBezTo>
                    <a:pt x="222" y="415"/>
                    <a:pt x="222" y="415"/>
                    <a:pt x="222" y="415"/>
                  </a:cubicBezTo>
                  <a:cubicBezTo>
                    <a:pt x="217" y="415"/>
                    <a:pt x="217" y="415"/>
                    <a:pt x="217" y="415"/>
                  </a:cubicBezTo>
                  <a:cubicBezTo>
                    <a:pt x="217" y="413"/>
                    <a:pt x="217" y="413"/>
                    <a:pt x="217" y="413"/>
                  </a:cubicBezTo>
                  <a:cubicBezTo>
                    <a:pt x="230" y="413"/>
                    <a:pt x="230" y="413"/>
                    <a:pt x="230" y="413"/>
                  </a:cubicBezTo>
                  <a:lnTo>
                    <a:pt x="230" y="415"/>
                  </a:lnTo>
                  <a:close/>
                  <a:moveTo>
                    <a:pt x="254" y="432"/>
                  </a:moveTo>
                  <a:cubicBezTo>
                    <a:pt x="251" y="432"/>
                    <a:pt x="251" y="432"/>
                    <a:pt x="251" y="432"/>
                  </a:cubicBezTo>
                  <a:cubicBezTo>
                    <a:pt x="251" y="419"/>
                    <a:pt x="251" y="419"/>
                    <a:pt x="251" y="419"/>
                  </a:cubicBezTo>
                  <a:cubicBezTo>
                    <a:pt x="251" y="418"/>
                    <a:pt x="251" y="417"/>
                    <a:pt x="251" y="415"/>
                  </a:cubicBezTo>
                  <a:cubicBezTo>
                    <a:pt x="251" y="415"/>
                    <a:pt x="251" y="415"/>
                    <a:pt x="251" y="415"/>
                  </a:cubicBezTo>
                  <a:cubicBezTo>
                    <a:pt x="251" y="416"/>
                    <a:pt x="251" y="417"/>
                    <a:pt x="251" y="417"/>
                  </a:cubicBezTo>
                  <a:cubicBezTo>
                    <a:pt x="244" y="432"/>
                    <a:pt x="244" y="432"/>
                    <a:pt x="244" y="432"/>
                  </a:cubicBezTo>
                  <a:cubicBezTo>
                    <a:pt x="243" y="432"/>
                    <a:pt x="243" y="432"/>
                    <a:pt x="243" y="432"/>
                  </a:cubicBezTo>
                  <a:cubicBezTo>
                    <a:pt x="236" y="417"/>
                    <a:pt x="236" y="417"/>
                    <a:pt x="236" y="417"/>
                  </a:cubicBezTo>
                  <a:cubicBezTo>
                    <a:pt x="236" y="417"/>
                    <a:pt x="236" y="416"/>
                    <a:pt x="236" y="415"/>
                  </a:cubicBezTo>
                  <a:cubicBezTo>
                    <a:pt x="236" y="415"/>
                    <a:pt x="236" y="415"/>
                    <a:pt x="236" y="415"/>
                  </a:cubicBezTo>
                  <a:cubicBezTo>
                    <a:pt x="236" y="416"/>
                    <a:pt x="236" y="417"/>
                    <a:pt x="236" y="419"/>
                  </a:cubicBezTo>
                  <a:cubicBezTo>
                    <a:pt x="236" y="432"/>
                    <a:pt x="236" y="432"/>
                    <a:pt x="236" y="432"/>
                  </a:cubicBezTo>
                  <a:cubicBezTo>
                    <a:pt x="234" y="432"/>
                    <a:pt x="234" y="432"/>
                    <a:pt x="234" y="432"/>
                  </a:cubicBezTo>
                  <a:cubicBezTo>
                    <a:pt x="234" y="413"/>
                    <a:pt x="234" y="413"/>
                    <a:pt x="234" y="413"/>
                  </a:cubicBezTo>
                  <a:cubicBezTo>
                    <a:pt x="237" y="413"/>
                    <a:pt x="237" y="413"/>
                    <a:pt x="237" y="413"/>
                  </a:cubicBezTo>
                  <a:cubicBezTo>
                    <a:pt x="243" y="426"/>
                    <a:pt x="243" y="426"/>
                    <a:pt x="243" y="426"/>
                  </a:cubicBezTo>
                  <a:cubicBezTo>
                    <a:pt x="243" y="427"/>
                    <a:pt x="243" y="428"/>
                    <a:pt x="243" y="429"/>
                  </a:cubicBezTo>
                  <a:cubicBezTo>
                    <a:pt x="244" y="429"/>
                    <a:pt x="244" y="429"/>
                    <a:pt x="244" y="429"/>
                  </a:cubicBezTo>
                  <a:cubicBezTo>
                    <a:pt x="244" y="428"/>
                    <a:pt x="244" y="427"/>
                    <a:pt x="244" y="426"/>
                  </a:cubicBezTo>
                  <a:cubicBezTo>
                    <a:pt x="251" y="413"/>
                    <a:pt x="251" y="413"/>
                    <a:pt x="251" y="413"/>
                  </a:cubicBezTo>
                  <a:cubicBezTo>
                    <a:pt x="254" y="413"/>
                    <a:pt x="254" y="413"/>
                    <a:pt x="254" y="413"/>
                  </a:cubicBezTo>
                  <a:lnTo>
                    <a:pt x="254" y="432"/>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FFFFFF"/>
                </a:solidFill>
                <a:latin typeface="Segoe Light" pitchFamily="2" charset="0"/>
                <a:sym typeface="Segoe Light" pitchFamily="2" charset="0"/>
              </a:endParaRPr>
            </a:p>
          </p:txBody>
        </p:sp>
      </p:grpSp>
      <p:sp>
        <p:nvSpPr>
          <p:cNvPr id="34" name="Rectangle 15"/>
          <p:cNvSpPr>
            <a:spLocks noChangeArrowheads="1"/>
          </p:cNvSpPr>
          <p:nvPr/>
        </p:nvSpPr>
        <p:spPr bwMode="auto">
          <a:xfrm rot="16200000">
            <a:off x="-1894161" y="3194721"/>
            <a:ext cx="5486400" cy="914400"/>
          </a:xfrm>
          <a:prstGeom prst="rect">
            <a:avLst/>
          </a:prstGeom>
          <a:solidFill>
            <a:srgbClr val="7FBA00">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2812" tIns="146249" rIns="182812" bIns="146249"/>
          <a:lstStyle/>
          <a:p>
            <a:pPr>
              <a:lnSpc>
                <a:spcPct val="90000"/>
              </a:lnSpc>
            </a:pPr>
            <a:r>
              <a:rPr lang="en-US" sz="4800">
                <a:solidFill>
                  <a:srgbClr val="FFFFFF"/>
                </a:solidFill>
                <a:latin typeface="Segoe UI Light" pitchFamily="2" charset="-122"/>
                <a:sym typeface="Segoe UI Light" pitchFamily="2" charset="-122"/>
              </a:rPr>
              <a:t>Business users</a:t>
            </a:r>
            <a:endParaRPr lang="zh-CN" altLang="en-US"/>
          </a:p>
        </p:txBody>
      </p:sp>
      <p:sp>
        <p:nvSpPr>
          <p:cNvPr id="35" name="TextBox 24"/>
          <p:cNvSpPr>
            <a:spLocks noChangeArrowheads="1"/>
          </p:cNvSpPr>
          <p:nvPr/>
        </p:nvSpPr>
        <p:spPr bwMode="auto">
          <a:xfrm>
            <a:off x="6428061" y="6651625"/>
            <a:ext cx="6210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146304" rIns="182880" bIns="146304">
            <a:spAutoFit/>
          </a:bodyPr>
          <a:lstStyle/>
          <a:p>
            <a:pPr algn="r">
              <a:lnSpc>
                <a:spcPct val="90000"/>
              </a:lnSpc>
              <a:spcAft>
                <a:spcPts val="600"/>
              </a:spcAft>
            </a:pPr>
            <a:r>
              <a:rPr lang="zh-CN" altLang="en-US" sz="1200">
                <a:solidFill>
                  <a:srgbClr val="FFFFFF"/>
                </a:solidFill>
                <a:latin typeface="微软雅黑" pitchFamily="34" charset="-122"/>
                <a:ea typeface="微软雅黑" pitchFamily="34" charset="-122"/>
                <a:sym typeface="微软雅黑" pitchFamily="34" charset="-122"/>
              </a:rPr>
              <a:t> </a:t>
            </a:r>
          </a:p>
        </p:txBody>
      </p:sp>
      <p:sp>
        <p:nvSpPr>
          <p:cNvPr id="36"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37" name="TextBox 36"/>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38" name="组合 37"/>
          <p:cNvGrpSpPr/>
          <p:nvPr/>
        </p:nvGrpSpPr>
        <p:grpSpPr>
          <a:xfrm>
            <a:off x="4189711" y="410016"/>
            <a:ext cx="8663804" cy="0"/>
            <a:chOff x="4348525" y="620688"/>
            <a:chExt cx="8181294" cy="0"/>
          </a:xfrm>
        </p:grpSpPr>
        <p:cxnSp>
          <p:nvCxnSpPr>
            <p:cNvPr id="39" name="直接连接符 3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980952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ppt_x</p:attrName>
                                        </p:attrNameLst>
                                      </p:cBhvr>
                                      <p:tavLst>
                                        <p:tav tm="0">
                                          <p:val>
                                            <p:strVal val="1+#ppt_w/2"/>
                                          </p:val>
                                        </p:tav>
                                        <p:tav tm="100000">
                                          <p:val>
                                            <p:strVal val="#ppt_x"/>
                                          </p:val>
                                        </p:tav>
                                      </p:tavLst>
                                    </p:anim>
                                    <p:anim calcmode="lin" valueType="num">
                                      <p:cBhvr>
                                        <p:cTn id="8" dur="10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34"/>
                                        </p:tgtEl>
                                        <p:attrNameLst>
                                          <p:attrName>style.visibility</p:attrName>
                                        </p:attrNameLst>
                                      </p:cBhvr>
                                      <p:to>
                                        <p:strVal val="visible"/>
                                      </p:to>
                                    </p:set>
                                    <p:anim calcmode="lin" valueType="num">
                                      <p:cBhvr>
                                        <p:cTn id="11" dur="750" fill="hold"/>
                                        <p:tgtEl>
                                          <p:spTgt spid="34"/>
                                        </p:tgtEl>
                                        <p:attrNameLst>
                                          <p:attrName>ppt_x</p:attrName>
                                        </p:attrNameLst>
                                      </p:cBhvr>
                                      <p:tavLst>
                                        <p:tav tm="0">
                                          <p:val>
                                            <p:strVal val="0-#ppt_w/2"/>
                                          </p:val>
                                        </p:tav>
                                        <p:tav tm="100000">
                                          <p:val>
                                            <p:strVal val="#ppt_x"/>
                                          </p:val>
                                        </p:tav>
                                      </p:tavLst>
                                    </p:anim>
                                    <p:anim calcmode="lin" valueType="num">
                                      <p:cBhvr>
                                        <p:cTn id="12" dur="75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250"/>
                                  </p:stCondLst>
                                  <p:childTnLst>
                                    <p:set>
                                      <p:cBhvr>
                                        <p:cTn id="14" dur="1" fill="hold">
                                          <p:stCondLst>
                                            <p:cond delay="0"/>
                                          </p:stCondLst>
                                        </p:cTn>
                                        <p:tgtEl>
                                          <p:spTgt spid="21"/>
                                        </p:tgtEl>
                                        <p:attrNameLst>
                                          <p:attrName>style.visibility</p:attrName>
                                        </p:attrNameLst>
                                      </p:cBhvr>
                                      <p:to>
                                        <p:strVal val="visible"/>
                                      </p:to>
                                    </p:set>
                                    <p:anim calcmode="lin" valueType="num">
                                      <p:cBhvr>
                                        <p:cTn id="15" dur="1000" fill="hold"/>
                                        <p:tgtEl>
                                          <p:spTgt spid="21"/>
                                        </p:tgtEl>
                                        <p:attrNameLst>
                                          <p:attrName>ppt_x</p:attrName>
                                        </p:attrNameLst>
                                      </p:cBhvr>
                                      <p:tavLst>
                                        <p:tav tm="0">
                                          <p:val>
                                            <p:strVal val="1+#ppt_w/2"/>
                                          </p:val>
                                        </p:tav>
                                        <p:tav tm="100000">
                                          <p:val>
                                            <p:strVal val="#ppt_x"/>
                                          </p:val>
                                        </p:tav>
                                      </p:tavLst>
                                    </p:anim>
                                    <p:anim calcmode="lin" valueType="num">
                                      <p:cBhvr>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p:cTn id="19" dur="1000" fill="hold"/>
                                        <p:tgtEl>
                                          <p:spTgt spid="27"/>
                                        </p:tgtEl>
                                        <p:attrNameLst>
                                          <p:attrName>ppt_x</p:attrName>
                                        </p:attrNameLst>
                                      </p:cBhvr>
                                      <p:tavLst>
                                        <p:tav tm="0">
                                          <p:val>
                                            <p:strVal val="0-#ppt_w/2"/>
                                          </p:val>
                                        </p:tav>
                                        <p:tav tm="100000">
                                          <p:val>
                                            <p:strVal val="#ppt_x"/>
                                          </p:val>
                                        </p:tav>
                                      </p:tavLst>
                                    </p:anim>
                                    <p:anim calcmode="lin" valueType="num">
                                      <p:cBhvr>
                                        <p:cTn id="20" dur="1000" fill="hold"/>
                                        <p:tgtEl>
                                          <p:spTgt spid="27"/>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75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ppt_x</p:attrName>
                                        </p:attrNameLst>
                                      </p:cBhvr>
                                      <p:tavLst>
                                        <p:tav tm="0">
                                          <p:val>
                                            <p:strVal val="0-#ppt_w/2"/>
                                          </p:val>
                                        </p:tav>
                                        <p:tav tm="100000">
                                          <p:val>
                                            <p:strVal val="#ppt_x"/>
                                          </p:val>
                                        </p:tav>
                                      </p:tavLst>
                                    </p:anim>
                                    <p:anim calcmode="lin" valueType="num">
                                      <p:cBhvr>
                                        <p:cTn id="24" dur="1000" fill="hold"/>
                                        <p:tgtEl>
                                          <p:spTgt spid="22"/>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5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ppt_x</p:attrName>
                                        </p:attrNameLst>
                                      </p:cBhvr>
                                      <p:tavLst>
                                        <p:tav tm="0">
                                          <p:val>
                                            <p:strVal val="1+#ppt_w/2"/>
                                          </p:val>
                                        </p:tav>
                                        <p:tav tm="100000">
                                          <p:val>
                                            <p:strVal val="#ppt_x"/>
                                          </p:val>
                                        </p:tav>
                                      </p:tavLst>
                                    </p:anim>
                                    <p:anim calcmode="lin" valueType="num">
                                      <p:cBhvr>
                                        <p:cTn id="28" dur="10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750"/>
                                  </p:stCondLst>
                                  <p:childTnLst>
                                    <p:set>
                                      <p:cBhvr>
                                        <p:cTn id="30" dur="1" fill="hold">
                                          <p:stCondLst>
                                            <p:cond delay="0"/>
                                          </p:stCondLst>
                                        </p:cTn>
                                        <p:tgtEl>
                                          <p:spTgt spid="20"/>
                                        </p:tgtEl>
                                        <p:attrNameLst>
                                          <p:attrName>style.visibility</p:attrName>
                                        </p:attrNameLst>
                                      </p:cBhvr>
                                      <p:to>
                                        <p:strVal val="visible"/>
                                      </p:to>
                                    </p:set>
                                    <p:anim calcmode="lin" valueType="num">
                                      <p:cBhvr>
                                        <p:cTn id="31" dur="1250" fill="hold"/>
                                        <p:tgtEl>
                                          <p:spTgt spid="20"/>
                                        </p:tgtEl>
                                        <p:attrNameLst>
                                          <p:attrName>ppt_x</p:attrName>
                                        </p:attrNameLst>
                                      </p:cBhvr>
                                      <p:tavLst>
                                        <p:tav tm="0">
                                          <p:val>
                                            <p:strVal val="0-#ppt_w/2"/>
                                          </p:val>
                                        </p:tav>
                                        <p:tav tm="100000">
                                          <p:val>
                                            <p:strVal val="#ppt_x"/>
                                          </p:val>
                                        </p:tav>
                                      </p:tavLst>
                                    </p:anim>
                                    <p:anim calcmode="lin" valueType="num">
                                      <p:cBhvr>
                                        <p:cTn id="32" dur="125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8" decel="100000" fill="hold" nodeType="withEffect">
                                  <p:stCondLst>
                                    <p:cond delay="750"/>
                                  </p:stCondLst>
                                  <p:childTnLst>
                                    <p:set>
                                      <p:cBhvr>
                                        <p:cTn id="34" dur="1" fill="hold">
                                          <p:stCondLst>
                                            <p:cond delay="0"/>
                                          </p:stCondLst>
                                        </p:cTn>
                                        <p:tgtEl>
                                          <p:spTgt spid="17"/>
                                        </p:tgtEl>
                                        <p:attrNameLst>
                                          <p:attrName>style.visibility</p:attrName>
                                        </p:attrNameLst>
                                      </p:cBhvr>
                                      <p:to>
                                        <p:strVal val="visible"/>
                                      </p:to>
                                    </p:set>
                                    <p:anim calcmode="lin" valueType="num">
                                      <p:cBhvr>
                                        <p:cTn id="35" dur="1250" fill="hold"/>
                                        <p:tgtEl>
                                          <p:spTgt spid="17"/>
                                        </p:tgtEl>
                                        <p:attrNameLst>
                                          <p:attrName>ppt_x</p:attrName>
                                        </p:attrNameLst>
                                      </p:cBhvr>
                                      <p:tavLst>
                                        <p:tav tm="0">
                                          <p:val>
                                            <p:strVal val="0-#ppt_w/2"/>
                                          </p:val>
                                        </p:tav>
                                        <p:tav tm="100000">
                                          <p:val>
                                            <p:strVal val="#ppt_x"/>
                                          </p:val>
                                        </p:tav>
                                      </p:tavLst>
                                    </p:anim>
                                    <p:anim calcmode="lin" valueType="num">
                                      <p:cBhvr>
                                        <p:cTn id="36" dur="125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750"/>
                                  </p:stCondLst>
                                  <p:childTnLst>
                                    <p:set>
                                      <p:cBhvr>
                                        <p:cTn id="38" dur="1" fill="hold">
                                          <p:stCondLst>
                                            <p:cond delay="0"/>
                                          </p:stCondLst>
                                        </p:cTn>
                                        <p:tgtEl>
                                          <p:spTgt spid="29"/>
                                        </p:tgtEl>
                                        <p:attrNameLst>
                                          <p:attrName>style.visibility</p:attrName>
                                        </p:attrNameLst>
                                      </p:cBhvr>
                                      <p:to>
                                        <p:strVal val="visible"/>
                                      </p:to>
                                    </p:set>
                                    <p:anim calcmode="lin" valueType="num">
                                      <p:cBhvr>
                                        <p:cTn id="39" dur="750" fill="hold"/>
                                        <p:tgtEl>
                                          <p:spTgt spid="29"/>
                                        </p:tgtEl>
                                        <p:attrNameLst>
                                          <p:attrName>ppt_x</p:attrName>
                                        </p:attrNameLst>
                                      </p:cBhvr>
                                      <p:tavLst>
                                        <p:tav tm="0">
                                          <p:val>
                                            <p:strVal val="0-#ppt_w/2"/>
                                          </p:val>
                                        </p:tav>
                                        <p:tav tm="100000">
                                          <p:val>
                                            <p:strVal val="#ppt_x"/>
                                          </p:val>
                                        </p:tav>
                                      </p:tavLst>
                                    </p:anim>
                                    <p:anim calcmode="lin" valueType="num">
                                      <p:cBhvr>
                                        <p:cTn id="40" dur="75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autoUpdateAnimBg="0"/>
      <p:bldP spid="27" grpId="0" bldLvl="0" animBg="1" autoUpdateAnimBg="0"/>
      <p:bldP spid="34" grpId="0" bldLvl="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60"/>
          <p:cNvGrpSpPr>
            <a:grpSpLocks/>
          </p:cNvGrpSpPr>
          <p:nvPr/>
        </p:nvGrpSpPr>
        <p:grpSpPr bwMode="auto">
          <a:xfrm>
            <a:off x="4452986" y="3609305"/>
            <a:ext cx="2424112" cy="2332037"/>
            <a:chOff x="0" y="0"/>
            <a:chExt cx="2377440" cy="2286000"/>
          </a:xfrm>
        </p:grpSpPr>
        <p:sp>
          <p:nvSpPr>
            <p:cNvPr id="52" name="Rectangle 61"/>
            <p:cNvSpPr>
              <a:spLocks noChangeArrowheads="1"/>
            </p:cNvSpPr>
            <p:nvPr/>
          </p:nvSpPr>
          <p:spPr bwMode="auto">
            <a:xfrm>
              <a:off x="0" y="0"/>
              <a:ext cx="2377440" cy="2286000"/>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60" tIns="46630" rIns="46630" bIns="93260" anchor="b"/>
            <a:lstStyle/>
            <a:p>
              <a:pPr algn="ctr"/>
              <a:r>
                <a:rPr lang="en-US" sz="2000">
                  <a:solidFill>
                    <a:srgbClr val="FFFFFF"/>
                  </a:solidFill>
                  <a:latin typeface="Impact" pitchFamily="34" charset="0"/>
                  <a:ea typeface="Impact" pitchFamily="34" charset="0"/>
                  <a:cs typeface="Impact" pitchFamily="34" charset="0"/>
                  <a:sym typeface="Impact" pitchFamily="34" charset="0"/>
                </a:rPr>
                <a:t>Click To Run</a:t>
              </a:r>
              <a:endParaRPr lang="zh-CN" altLang="en-US"/>
            </a:p>
          </p:txBody>
        </p:sp>
        <p:pic>
          <p:nvPicPr>
            <p:cNvPr id="53" name="Picture 7" descr="\\MAGNUM\Projects\Microsoft\Cloud Power FY12\Design\ICONS_PNG\Physical_Virtual.png"/>
            <p:cNvPicPr>
              <a:picLocks noChangeAspect="1" noChangeArrowheads="1"/>
            </p:cNvPicPr>
            <p:nvPr/>
          </p:nvPicPr>
          <p:blipFill>
            <a:blip r:embed="rId3" cstate="email">
              <a:lum bright="100000"/>
              <a:extLst>
                <a:ext uri="{28A0092B-C50C-407E-A947-70E740481C1C}">
                  <a14:useLocalDpi xmlns:a14="http://schemas.microsoft.com/office/drawing/2010/main"/>
                </a:ext>
              </a:extLst>
            </a:blip>
            <a:srcRect/>
            <a:stretch>
              <a:fillRect/>
            </a:stretch>
          </p:blipFill>
          <p:spPr bwMode="auto">
            <a:xfrm>
              <a:off x="612942" y="447302"/>
              <a:ext cx="1151557" cy="1151557"/>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57" name="Group 66"/>
          <p:cNvGrpSpPr>
            <a:grpSpLocks/>
          </p:cNvGrpSpPr>
          <p:nvPr/>
        </p:nvGrpSpPr>
        <p:grpSpPr bwMode="auto">
          <a:xfrm>
            <a:off x="9491711" y="3617242"/>
            <a:ext cx="2425700" cy="2332038"/>
            <a:chOff x="0" y="0"/>
            <a:chExt cx="2377440" cy="2286000"/>
          </a:xfrm>
        </p:grpSpPr>
        <p:sp>
          <p:nvSpPr>
            <p:cNvPr id="58" name="Rectangle 67"/>
            <p:cNvSpPr>
              <a:spLocks noChangeArrowheads="1"/>
            </p:cNvSpPr>
            <p:nvPr/>
          </p:nvSpPr>
          <p:spPr bwMode="auto">
            <a:xfrm>
              <a:off x="0" y="0"/>
              <a:ext cx="2377440" cy="2286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6630" rIns="0" bIns="93260" anchor="b"/>
            <a:lstStyle/>
            <a:p>
              <a:pPr algn="ctr"/>
              <a:r>
                <a:rPr lang="en-US" sz="2000">
                  <a:solidFill>
                    <a:srgbClr val="FFFFFF"/>
                  </a:solidFill>
                  <a:latin typeface="Impact" pitchFamily="34" charset="0"/>
                  <a:ea typeface="Impact" pitchFamily="34" charset="0"/>
                  <a:cs typeface="Impact" pitchFamily="34" charset="0"/>
                  <a:sym typeface="Impact" pitchFamily="34" charset="0"/>
                </a:rPr>
                <a:t>Upgrades Included</a:t>
              </a:r>
              <a:endParaRPr lang="zh-CN" altLang="en-US"/>
            </a:p>
          </p:txBody>
        </p:sp>
        <p:sp>
          <p:nvSpPr>
            <p:cNvPr id="59" name="Freeform 11"/>
            <p:cNvSpPr>
              <a:spLocks noChangeAspect="1" noEditPoints="1" noChangeArrowheads="1"/>
            </p:cNvSpPr>
            <p:nvPr/>
          </p:nvSpPr>
          <p:spPr bwMode="auto">
            <a:xfrm>
              <a:off x="743220" y="602806"/>
              <a:ext cx="891000" cy="881881"/>
            </a:xfrm>
            <a:custGeom>
              <a:avLst/>
              <a:gdLst>
                <a:gd name="T0" fmla="*/ 213 w 709"/>
                <a:gd name="T1" fmla="*/ 522 h 709"/>
                <a:gd name="T2" fmla="*/ 213 w 709"/>
                <a:gd name="T3" fmla="*/ 709 h 709"/>
                <a:gd name="T4" fmla="*/ 0 w 709"/>
                <a:gd name="T5" fmla="*/ 709 h 709"/>
                <a:gd name="T6" fmla="*/ 0 w 709"/>
                <a:gd name="T7" fmla="*/ 496 h 709"/>
                <a:gd name="T8" fmla="*/ 88 w 709"/>
                <a:gd name="T9" fmla="*/ 496 h 709"/>
                <a:gd name="T10" fmla="*/ 67 w 709"/>
                <a:gd name="T11" fmla="*/ 522 h 709"/>
                <a:gd name="T12" fmla="*/ 213 w 709"/>
                <a:gd name="T13" fmla="*/ 522 h 709"/>
                <a:gd name="T14" fmla="*/ 619 w 709"/>
                <a:gd name="T15" fmla="*/ 496 h 709"/>
                <a:gd name="T16" fmla="*/ 643 w 709"/>
                <a:gd name="T17" fmla="*/ 522 h 709"/>
                <a:gd name="T18" fmla="*/ 496 w 709"/>
                <a:gd name="T19" fmla="*/ 522 h 709"/>
                <a:gd name="T20" fmla="*/ 496 w 709"/>
                <a:gd name="T21" fmla="*/ 709 h 709"/>
                <a:gd name="T22" fmla="*/ 709 w 709"/>
                <a:gd name="T23" fmla="*/ 709 h 709"/>
                <a:gd name="T24" fmla="*/ 709 w 709"/>
                <a:gd name="T25" fmla="*/ 496 h 709"/>
                <a:gd name="T26" fmla="*/ 619 w 709"/>
                <a:gd name="T27" fmla="*/ 496 h 709"/>
                <a:gd name="T28" fmla="*/ 355 w 709"/>
                <a:gd name="T29" fmla="*/ 182 h 709"/>
                <a:gd name="T30" fmla="*/ 381 w 709"/>
                <a:gd name="T31" fmla="*/ 213 h 709"/>
                <a:gd name="T32" fmla="*/ 461 w 709"/>
                <a:gd name="T33" fmla="*/ 213 h 709"/>
                <a:gd name="T34" fmla="*/ 461 w 709"/>
                <a:gd name="T35" fmla="*/ 0 h 709"/>
                <a:gd name="T36" fmla="*/ 248 w 709"/>
                <a:gd name="T37" fmla="*/ 0 h 709"/>
                <a:gd name="T38" fmla="*/ 248 w 709"/>
                <a:gd name="T39" fmla="*/ 213 h 709"/>
                <a:gd name="T40" fmla="*/ 329 w 709"/>
                <a:gd name="T41" fmla="*/ 213 h 709"/>
                <a:gd name="T42" fmla="*/ 355 w 709"/>
                <a:gd name="T43" fmla="*/ 182 h 709"/>
                <a:gd name="T44" fmla="*/ 123 w 709"/>
                <a:gd name="T45" fmla="*/ 248 h 709"/>
                <a:gd name="T46" fmla="*/ 123 w 709"/>
                <a:gd name="T47" fmla="*/ 454 h 709"/>
                <a:gd name="T48" fmla="*/ 298 w 709"/>
                <a:gd name="T49" fmla="*/ 248 h 709"/>
                <a:gd name="T50" fmla="*/ 123 w 709"/>
                <a:gd name="T51" fmla="*/ 248 h 709"/>
                <a:gd name="T52" fmla="*/ 355 w 709"/>
                <a:gd name="T53" fmla="*/ 225 h 709"/>
                <a:gd name="T54" fmla="*/ 128 w 709"/>
                <a:gd name="T55" fmla="*/ 494 h 709"/>
                <a:gd name="T56" fmla="*/ 248 w 709"/>
                <a:gd name="T57" fmla="*/ 494 h 709"/>
                <a:gd name="T58" fmla="*/ 248 w 709"/>
                <a:gd name="T59" fmla="*/ 709 h 709"/>
                <a:gd name="T60" fmla="*/ 461 w 709"/>
                <a:gd name="T61" fmla="*/ 709 h 709"/>
                <a:gd name="T62" fmla="*/ 461 w 709"/>
                <a:gd name="T63" fmla="*/ 494 h 709"/>
                <a:gd name="T64" fmla="*/ 581 w 709"/>
                <a:gd name="T65" fmla="*/ 494 h 709"/>
                <a:gd name="T66" fmla="*/ 355 w 709"/>
                <a:gd name="T67" fmla="*/ 225 h 709"/>
                <a:gd name="T68" fmla="*/ 584 w 709"/>
                <a:gd name="T69" fmla="*/ 248 h 709"/>
                <a:gd name="T70" fmla="*/ 411 w 709"/>
                <a:gd name="T71" fmla="*/ 248 h 709"/>
                <a:gd name="T72" fmla="*/ 584 w 709"/>
                <a:gd name="T73" fmla="*/ 454 h 709"/>
                <a:gd name="T74" fmla="*/ 584 w 709"/>
                <a:gd name="T75" fmla="*/ 248 h 7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9"/>
                <a:gd name="T115" fmla="*/ 0 h 709"/>
                <a:gd name="T116" fmla="*/ 709 w 709"/>
                <a:gd name="T117" fmla="*/ 709 h 7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9" h="709">
                  <a:moveTo>
                    <a:pt x="213" y="522"/>
                  </a:moveTo>
                  <a:lnTo>
                    <a:pt x="213" y="709"/>
                  </a:lnTo>
                  <a:lnTo>
                    <a:pt x="0" y="709"/>
                  </a:lnTo>
                  <a:lnTo>
                    <a:pt x="0" y="496"/>
                  </a:lnTo>
                  <a:lnTo>
                    <a:pt x="88" y="496"/>
                  </a:lnTo>
                  <a:lnTo>
                    <a:pt x="67" y="522"/>
                  </a:lnTo>
                  <a:lnTo>
                    <a:pt x="213" y="522"/>
                  </a:lnTo>
                  <a:close/>
                  <a:moveTo>
                    <a:pt x="619" y="496"/>
                  </a:moveTo>
                  <a:lnTo>
                    <a:pt x="643" y="522"/>
                  </a:lnTo>
                  <a:lnTo>
                    <a:pt x="496" y="522"/>
                  </a:lnTo>
                  <a:lnTo>
                    <a:pt x="496" y="709"/>
                  </a:lnTo>
                  <a:lnTo>
                    <a:pt x="709" y="709"/>
                  </a:lnTo>
                  <a:lnTo>
                    <a:pt x="709" y="496"/>
                  </a:lnTo>
                  <a:lnTo>
                    <a:pt x="619" y="496"/>
                  </a:lnTo>
                  <a:close/>
                  <a:moveTo>
                    <a:pt x="355" y="182"/>
                  </a:moveTo>
                  <a:lnTo>
                    <a:pt x="381" y="213"/>
                  </a:lnTo>
                  <a:lnTo>
                    <a:pt x="461" y="213"/>
                  </a:lnTo>
                  <a:lnTo>
                    <a:pt x="461" y="0"/>
                  </a:lnTo>
                  <a:lnTo>
                    <a:pt x="248" y="0"/>
                  </a:lnTo>
                  <a:lnTo>
                    <a:pt x="248" y="213"/>
                  </a:lnTo>
                  <a:lnTo>
                    <a:pt x="329" y="213"/>
                  </a:lnTo>
                  <a:lnTo>
                    <a:pt x="355" y="182"/>
                  </a:lnTo>
                  <a:close/>
                  <a:moveTo>
                    <a:pt x="123" y="248"/>
                  </a:moveTo>
                  <a:lnTo>
                    <a:pt x="123" y="454"/>
                  </a:lnTo>
                  <a:lnTo>
                    <a:pt x="298" y="248"/>
                  </a:lnTo>
                  <a:lnTo>
                    <a:pt x="123" y="248"/>
                  </a:lnTo>
                  <a:close/>
                  <a:moveTo>
                    <a:pt x="355" y="225"/>
                  </a:moveTo>
                  <a:lnTo>
                    <a:pt x="128" y="494"/>
                  </a:lnTo>
                  <a:lnTo>
                    <a:pt x="248" y="494"/>
                  </a:lnTo>
                  <a:lnTo>
                    <a:pt x="248" y="709"/>
                  </a:lnTo>
                  <a:lnTo>
                    <a:pt x="461" y="709"/>
                  </a:lnTo>
                  <a:lnTo>
                    <a:pt x="461" y="494"/>
                  </a:lnTo>
                  <a:lnTo>
                    <a:pt x="581" y="494"/>
                  </a:lnTo>
                  <a:lnTo>
                    <a:pt x="355" y="225"/>
                  </a:lnTo>
                  <a:close/>
                  <a:moveTo>
                    <a:pt x="584" y="248"/>
                  </a:moveTo>
                  <a:lnTo>
                    <a:pt x="411" y="248"/>
                  </a:lnTo>
                  <a:lnTo>
                    <a:pt x="584" y="454"/>
                  </a:lnTo>
                  <a:lnTo>
                    <a:pt x="584" y="248"/>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2966" tIns="31484" rIns="62966" bIns="31484"/>
            <a:lstStyle/>
            <a:p>
              <a:endParaRPr lang="zh-CN" altLang="zh-CN" sz="1200">
                <a:solidFill>
                  <a:srgbClr val="000000"/>
                </a:solidFill>
                <a:latin typeface="Impact" pitchFamily="34" charset="0"/>
                <a:ea typeface="微软雅黑" pitchFamily="34" charset="-122"/>
                <a:sym typeface="Impact" pitchFamily="34" charset="0"/>
              </a:endParaRPr>
            </a:p>
          </p:txBody>
        </p:sp>
      </p:grpSp>
      <p:grpSp>
        <p:nvGrpSpPr>
          <p:cNvPr id="2" name="组合 1"/>
          <p:cNvGrpSpPr/>
          <p:nvPr/>
        </p:nvGrpSpPr>
        <p:grpSpPr>
          <a:xfrm>
            <a:off x="6972348" y="1207417"/>
            <a:ext cx="2425700" cy="2336800"/>
            <a:chOff x="6972348" y="1207417"/>
            <a:chExt cx="2425700" cy="2336800"/>
          </a:xfrm>
        </p:grpSpPr>
        <p:sp>
          <p:nvSpPr>
            <p:cNvPr id="22" name="Rectangle 20"/>
            <p:cNvSpPr>
              <a:spLocks noChangeArrowheads="1"/>
            </p:cNvSpPr>
            <p:nvPr/>
          </p:nvSpPr>
          <p:spPr bwMode="auto">
            <a:xfrm>
              <a:off x="6972348" y="1207417"/>
              <a:ext cx="2425700" cy="233680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6612" rIns="0" bIns="93224" anchor="b"/>
            <a:lstStyle/>
            <a:p>
              <a:pPr algn="ctr"/>
              <a:r>
                <a:rPr lang="en-US" sz="2000" dirty="0">
                  <a:solidFill>
                    <a:srgbClr val="FFFFFF"/>
                  </a:solidFill>
                  <a:latin typeface="Impact" pitchFamily="34" charset="0"/>
                  <a:ea typeface="Impact" pitchFamily="34" charset="0"/>
                  <a:cs typeface="Impact" pitchFamily="34" charset="0"/>
                  <a:sym typeface="Impact" pitchFamily="34" charset="0"/>
                </a:rPr>
                <a:t>User Across Devices</a:t>
              </a:r>
              <a:endParaRPr lang="zh-CN" altLang="en-US" dirty="0"/>
            </a:p>
          </p:txBody>
        </p:sp>
        <p:sp>
          <p:nvSpPr>
            <p:cNvPr id="60" name="Freeform 6"/>
            <p:cNvSpPr>
              <a:spLocks noEditPoints="1" noChangeArrowheads="1"/>
            </p:cNvSpPr>
            <p:nvPr/>
          </p:nvSpPr>
          <p:spPr bwMode="auto">
            <a:xfrm>
              <a:off x="7348586" y="2080542"/>
              <a:ext cx="1673225" cy="527050"/>
            </a:xfrm>
            <a:custGeom>
              <a:avLst/>
              <a:gdLst>
                <a:gd name="T0" fmla="*/ 1781 w 1985"/>
                <a:gd name="T1" fmla="*/ 576 h 627"/>
                <a:gd name="T2" fmla="*/ 1781 w 1985"/>
                <a:gd name="T3" fmla="*/ 576 h 627"/>
                <a:gd name="T4" fmla="*/ 1781 w 1985"/>
                <a:gd name="T5" fmla="*/ 576 h 627"/>
                <a:gd name="T6" fmla="*/ 1781 w 1985"/>
                <a:gd name="T7" fmla="*/ 576 h 627"/>
                <a:gd name="T8" fmla="*/ 1781 w 1985"/>
                <a:gd name="T9" fmla="*/ 576 h 627"/>
                <a:gd name="T10" fmla="*/ 1781 w 1985"/>
                <a:gd name="T11" fmla="*/ 576 h 627"/>
                <a:gd name="T12" fmla="*/ 1745 w 1985"/>
                <a:gd name="T13" fmla="*/ 627 h 627"/>
                <a:gd name="T14" fmla="*/ 1787 w 1985"/>
                <a:gd name="T15" fmla="*/ 590 h 627"/>
                <a:gd name="T16" fmla="*/ 1788 w 1985"/>
                <a:gd name="T17" fmla="*/ 581 h 627"/>
                <a:gd name="T18" fmla="*/ 1846 w 1985"/>
                <a:gd name="T19" fmla="*/ 575 h 627"/>
                <a:gd name="T20" fmla="*/ 1846 w 1985"/>
                <a:gd name="T21" fmla="*/ 575 h 627"/>
                <a:gd name="T22" fmla="*/ 1853 w 1985"/>
                <a:gd name="T23" fmla="*/ 575 h 627"/>
                <a:gd name="T24" fmla="*/ 1855 w 1985"/>
                <a:gd name="T25" fmla="*/ 575 h 627"/>
                <a:gd name="T26" fmla="*/ 1854 w 1985"/>
                <a:gd name="T27" fmla="*/ 584 h 627"/>
                <a:gd name="T28" fmla="*/ 1856 w 1985"/>
                <a:gd name="T29" fmla="*/ 574 h 627"/>
                <a:gd name="T30" fmla="*/ 1862 w 1985"/>
                <a:gd name="T31" fmla="*/ 572 h 627"/>
                <a:gd name="T32" fmla="*/ 1867 w 1985"/>
                <a:gd name="T33" fmla="*/ 581 h 627"/>
                <a:gd name="T34" fmla="*/ 1867 w 1985"/>
                <a:gd name="T35" fmla="*/ 581 h 627"/>
                <a:gd name="T36" fmla="*/ 1858 w 1985"/>
                <a:gd name="T37" fmla="*/ 582 h 627"/>
                <a:gd name="T38" fmla="*/ 1856 w 1985"/>
                <a:gd name="T39" fmla="*/ 574 h 627"/>
                <a:gd name="T40" fmla="*/ 1855 w 1985"/>
                <a:gd name="T41" fmla="*/ 593 h 627"/>
                <a:gd name="T42" fmla="*/ 1849 w 1985"/>
                <a:gd name="T43" fmla="*/ 585 h 627"/>
                <a:gd name="T44" fmla="*/ 1850 w 1985"/>
                <a:gd name="T45" fmla="*/ 585 h 627"/>
                <a:gd name="T46" fmla="*/ 1858 w 1985"/>
                <a:gd name="T47" fmla="*/ 583 h 627"/>
                <a:gd name="T48" fmla="*/ 1860 w 1985"/>
                <a:gd name="T49" fmla="*/ 592 h 627"/>
                <a:gd name="T50" fmla="*/ 1867 w 1985"/>
                <a:gd name="T51" fmla="*/ 590 h 627"/>
                <a:gd name="T52" fmla="*/ 1861 w 1985"/>
                <a:gd name="T53" fmla="*/ 591 h 627"/>
                <a:gd name="T54" fmla="*/ 1859 w 1985"/>
                <a:gd name="T55" fmla="*/ 583 h 627"/>
                <a:gd name="T56" fmla="*/ 1867 w 1985"/>
                <a:gd name="T57" fmla="*/ 582 h 627"/>
                <a:gd name="T58" fmla="*/ 1931 w 1985"/>
                <a:gd name="T59" fmla="*/ 589 h 627"/>
                <a:gd name="T60" fmla="*/ 1931 w 1985"/>
                <a:gd name="T61" fmla="*/ 575 h 627"/>
                <a:gd name="T62" fmla="*/ 1752 w 1985"/>
                <a:gd name="T63" fmla="*/ 522 h 627"/>
                <a:gd name="T64" fmla="*/ 1776 w 1985"/>
                <a:gd name="T65" fmla="*/ 581 h 627"/>
                <a:gd name="T66" fmla="*/ 1776 w 1985"/>
                <a:gd name="T67" fmla="*/ 581 h 627"/>
                <a:gd name="T68" fmla="*/ 1776 w 1985"/>
                <a:gd name="T69" fmla="*/ 581 h 627"/>
                <a:gd name="T70" fmla="*/ 1776 w 1985"/>
                <a:gd name="T71" fmla="*/ 581 h 627"/>
                <a:gd name="T72" fmla="*/ 1776 w 1985"/>
                <a:gd name="T73" fmla="*/ 581 h 627"/>
                <a:gd name="T74" fmla="*/ 1583 w 1985"/>
                <a:gd name="T75" fmla="*/ 59 h 627"/>
                <a:gd name="T76" fmla="*/ 803 w 1985"/>
                <a:gd name="T77" fmla="*/ 570 h 627"/>
                <a:gd name="T78" fmla="*/ 1288 w 1985"/>
                <a:gd name="T79" fmla="*/ 580 h 627"/>
                <a:gd name="T80" fmla="*/ 1275 w 1985"/>
                <a:gd name="T81" fmla="*/ 540 h 627"/>
                <a:gd name="T82" fmla="*/ 902 w 1985"/>
                <a:gd name="T83" fmla="*/ 482 h 627"/>
                <a:gd name="T84" fmla="*/ 1557 w 1985"/>
                <a:gd name="T85" fmla="*/ 482 h 627"/>
                <a:gd name="T86" fmla="*/ 292 w 1985"/>
                <a:gd name="T87" fmla="*/ 16 h 627"/>
                <a:gd name="T88" fmla="*/ 708 w 1985"/>
                <a:gd name="T89" fmla="*/ 627 h 627"/>
                <a:gd name="T90" fmla="*/ 292 w 1985"/>
                <a:gd name="T91" fmla="*/ 479 h 627"/>
                <a:gd name="T92" fmla="*/ 670 w 1985"/>
                <a:gd name="T93" fmla="*/ 585 h 627"/>
                <a:gd name="T94" fmla="*/ 333 w 1985"/>
                <a:gd name="T95" fmla="*/ 57 h 627"/>
                <a:gd name="T96" fmla="*/ 238 w 1985"/>
                <a:gd name="T97" fmla="*/ 546 h 627"/>
                <a:gd name="T98" fmla="*/ 247 w 1985"/>
                <a:gd name="T99" fmla="*/ 480 h 627"/>
                <a:gd name="T100" fmla="*/ 307 w 1985"/>
                <a:gd name="T101" fmla="*/ 362 h 627"/>
                <a:gd name="T102" fmla="*/ 205 w 1985"/>
                <a:gd name="T103" fmla="*/ 339 h 627"/>
                <a:gd name="T104" fmla="*/ 86 w 1985"/>
                <a:gd name="T105" fmla="*/ 368 h 627"/>
                <a:gd name="T106" fmla="*/ 95 w 1985"/>
                <a:gd name="T107" fmla="*/ 587 h 62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985"/>
                <a:gd name="T163" fmla="*/ 0 h 627"/>
                <a:gd name="T164" fmla="*/ 1985 w 1985"/>
                <a:gd name="T165" fmla="*/ 627 h 62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985" h="627">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968" y="133"/>
                  </a:moveTo>
                  <a:cubicBezTo>
                    <a:pt x="1745" y="133"/>
                    <a:pt x="1745" y="133"/>
                    <a:pt x="1745" y="133"/>
                  </a:cubicBezTo>
                  <a:cubicBezTo>
                    <a:pt x="1735" y="133"/>
                    <a:pt x="1728" y="140"/>
                    <a:pt x="1728" y="150"/>
                  </a:cubicBezTo>
                  <a:cubicBezTo>
                    <a:pt x="1728" y="610"/>
                    <a:pt x="1728" y="610"/>
                    <a:pt x="1728" y="610"/>
                  </a:cubicBezTo>
                  <a:cubicBezTo>
                    <a:pt x="1728" y="619"/>
                    <a:pt x="1735" y="627"/>
                    <a:pt x="1745" y="627"/>
                  </a:cubicBezTo>
                  <a:cubicBezTo>
                    <a:pt x="1968" y="627"/>
                    <a:pt x="1968" y="627"/>
                    <a:pt x="1968" y="627"/>
                  </a:cubicBezTo>
                  <a:cubicBezTo>
                    <a:pt x="1978" y="627"/>
                    <a:pt x="1985" y="619"/>
                    <a:pt x="1985" y="610"/>
                  </a:cubicBezTo>
                  <a:cubicBezTo>
                    <a:pt x="1985" y="150"/>
                    <a:pt x="1985" y="150"/>
                    <a:pt x="1985" y="150"/>
                  </a:cubicBezTo>
                  <a:cubicBezTo>
                    <a:pt x="1985" y="140"/>
                    <a:pt x="1978" y="133"/>
                    <a:pt x="1968" y="133"/>
                  </a:cubicBezTo>
                  <a:close/>
                  <a:moveTo>
                    <a:pt x="1787" y="590"/>
                  </a:moveTo>
                  <a:cubicBezTo>
                    <a:pt x="1784" y="586"/>
                    <a:pt x="1784" y="586"/>
                    <a:pt x="1784" y="586"/>
                  </a:cubicBezTo>
                  <a:cubicBezTo>
                    <a:pt x="1783" y="587"/>
                    <a:pt x="1782" y="587"/>
                    <a:pt x="1781" y="587"/>
                  </a:cubicBezTo>
                  <a:cubicBezTo>
                    <a:pt x="1777" y="587"/>
                    <a:pt x="1774" y="584"/>
                    <a:pt x="1774" y="581"/>
                  </a:cubicBezTo>
                  <a:cubicBezTo>
                    <a:pt x="1774" y="577"/>
                    <a:pt x="1777" y="574"/>
                    <a:pt x="1781" y="574"/>
                  </a:cubicBezTo>
                  <a:cubicBezTo>
                    <a:pt x="1785" y="574"/>
                    <a:pt x="1788" y="577"/>
                    <a:pt x="1788" y="581"/>
                  </a:cubicBezTo>
                  <a:cubicBezTo>
                    <a:pt x="1788" y="582"/>
                    <a:pt x="1787" y="584"/>
                    <a:pt x="1786" y="585"/>
                  </a:cubicBezTo>
                  <a:cubicBezTo>
                    <a:pt x="1788" y="589"/>
                    <a:pt x="1788" y="589"/>
                    <a:pt x="1788" y="589"/>
                  </a:cubicBezTo>
                  <a:lnTo>
                    <a:pt x="1787" y="590"/>
                  </a:lnTo>
                  <a:close/>
                  <a:moveTo>
                    <a:pt x="1848" y="583"/>
                  </a:moveTo>
                  <a:cubicBezTo>
                    <a:pt x="1846" y="575"/>
                    <a:pt x="1846" y="575"/>
                    <a:pt x="1846" y="575"/>
                  </a:cubicBezTo>
                  <a:cubicBezTo>
                    <a:pt x="1846" y="575"/>
                    <a:pt x="1846" y="575"/>
                    <a:pt x="1846" y="575"/>
                  </a:cubicBezTo>
                  <a:cubicBezTo>
                    <a:pt x="1846" y="575"/>
                    <a:pt x="1846" y="575"/>
                    <a:pt x="1846" y="575"/>
                  </a:cubicBezTo>
                  <a:cubicBezTo>
                    <a:pt x="1846" y="575"/>
                    <a:pt x="1846" y="575"/>
                    <a:pt x="1846" y="575"/>
                  </a:cubicBezTo>
                  <a:cubicBezTo>
                    <a:pt x="1846" y="575"/>
                    <a:pt x="1846" y="575"/>
                    <a:pt x="1846" y="575"/>
                  </a:cubicBezTo>
                  <a:cubicBezTo>
                    <a:pt x="1846" y="575"/>
                    <a:pt x="1846" y="575"/>
                    <a:pt x="1846" y="575"/>
                  </a:cubicBezTo>
                  <a:cubicBezTo>
                    <a:pt x="1847" y="575"/>
                    <a:pt x="1847" y="575"/>
                    <a:pt x="1848" y="575"/>
                  </a:cubicBezTo>
                  <a:cubicBezTo>
                    <a:pt x="1848" y="576"/>
                    <a:pt x="1849" y="576"/>
                    <a:pt x="1849" y="576"/>
                  </a:cubicBezTo>
                  <a:cubicBezTo>
                    <a:pt x="1850" y="576"/>
                    <a:pt x="1850" y="576"/>
                    <a:pt x="1850" y="576"/>
                  </a:cubicBezTo>
                  <a:cubicBezTo>
                    <a:pt x="1851" y="576"/>
                    <a:pt x="1851" y="576"/>
                    <a:pt x="1852" y="576"/>
                  </a:cubicBezTo>
                  <a:cubicBezTo>
                    <a:pt x="1852" y="576"/>
                    <a:pt x="1853" y="576"/>
                    <a:pt x="1853" y="575"/>
                  </a:cubicBezTo>
                  <a:cubicBezTo>
                    <a:pt x="1854" y="575"/>
                    <a:pt x="1854" y="575"/>
                    <a:pt x="1855" y="574"/>
                  </a:cubicBezTo>
                  <a:cubicBezTo>
                    <a:pt x="1855" y="574"/>
                    <a:pt x="1855" y="574"/>
                    <a:pt x="1855" y="574"/>
                  </a:cubicBezTo>
                  <a:cubicBezTo>
                    <a:pt x="1855" y="574"/>
                    <a:pt x="1855" y="574"/>
                    <a:pt x="1855" y="574"/>
                  </a:cubicBezTo>
                  <a:cubicBezTo>
                    <a:pt x="1855" y="575"/>
                    <a:pt x="1855" y="575"/>
                    <a:pt x="1855" y="575"/>
                  </a:cubicBezTo>
                  <a:cubicBezTo>
                    <a:pt x="1855" y="575"/>
                    <a:pt x="1855" y="575"/>
                    <a:pt x="1855" y="575"/>
                  </a:cubicBezTo>
                  <a:cubicBezTo>
                    <a:pt x="1857" y="582"/>
                    <a:pt x="1857" y="582"/>
                    <a:pt x="1857" y="582"/>
                  </a:cubicBezTo>
                  <a:cubicBezTo>
                    <a:pt x="1857" y="582"/>
                    <a:pt x="1857" y="582"/>
                    <a:pt x="1857" y="582"/>
                  </a:cubicBezTo>
                  <a:cubicBezTo>
                    <a:pt x="1857" y="582"/>
                    <a:pt x="1857" y="582"/>
                    <a:pt x="1857" y="582"/>
                  </a:cubicBezTo>
                  <a:cubicBezTo>
                    <a:pt x="1857" y="583"/>
                    <a:pt x="1857" y="583"/>
                    <a:pt x="1857" y="583"/>
                  </a:cubicBezTo>
                  <a:cubicBezTo>
                    <a:pt x="1856" y="583"/>
                    <a:pt x="1855" y="584"/>
                    <a:pt x="1854" y="584"/>
                  </a:cubicBezTo>
                  <a:cubicBezTo>
                    <a:pt x="1854" y="584"/>
                    <a:pt x="1853" y="584"/>
                    <a:pt x="1853" y="584"/>
                  </a:cubicBezTo>
                  <a:cubicBezTo>
                    <a:pt x="1852" y="584"/>
                    <a:pt x="1852" y="584"/>
                    <a:pt x="1851" y="584"/>
                  </a:cubicBezTo>
                  <a:cubicBezTo>
                    <a:pt x="1850" y="584"/>
                    <a:pt x="1849" y="583"/>
                    <a:pt x="1848" y="583"/>
                  </a:cubicBezTo>
                  <a:cubicBezTo>
                    <a:pt x="1848" y="583"/>
                    <a:pt x="1848" y="583"/>
                    <a:pt x="1848" y="583"/>
                  </a:cubicBezTo>
                  <a:close/>
                  <a:moveTo>
                    <a:pt x="1856" y="574"/>
                  </a:moveTo>
                  <a:cubicBezTo>
                    <a:pt x="1856" y="574"/>
                    <a:pt x="1856" y="574"/>
                    <a:pt x="1856" y="574"/>
                  </a:cubicBezTo>
                  <a:cubicBezTo>
                    <a:pt x="1856" y="574"/>
                    <a:pt x="1856" y="574"/>
                    <a:pt x="1856" y="574"/>
                  </a:cubicBezTo>
                  <a:cubicBezTo>
                    <a:pt x="1856" y="573"/>
                    <a:pt x="1857" y="573"/>
                    <a:pt x="1857" y="573"/>
                  </a:cubicBezTo>
                  <a:cubicBezTo>
                    <a:pt x="1858" y="572"/>
                    <a:pt x="1859" y="572"/>
                    <a:pt x="1860" y="572"/>
                  </a:cubicBezTo>
                  <a:cubicBezTo>
                    <a:pt x="1861" y="572"/>
                    <a:pt x="1862" y="572"/>
                    <a:pt x="1862" y="572"/>
                  </a:cubicBezTo>
                  <a:cubicBezTo>
                    <a:pt x="1863" y="572"/>
                    <a:pt x="1864" y="573"/>
                    <a:pt x="1865" y="573"/>
                  </a:cubicBezTo>
                  <a:cubicBezTo>
                    <a:pt x="1865" y="573"/>
                    <a:pt x="1865" y="573"/>
                    <a:pt x="1865" y="573"/>
                  </a:cubicBezTo>
                  <a:cubicBezTo>
                    <a:pt x="1865" y="574"/>
                    <a:pt x="1865" y="574"/>
                    <a:pt x="1865" y="574"/>
                  </a:cubicBezTo>
                  <a:cubicBezTo>
                    <a:pt x="1867" y="581"/>
                    <a:pt x="1867" y="581"/>
                    <a:pt x="1867" y="581"/>
                  </a:cubicBezTo>
                  <a:cubicBezTo>
                    <a:pt x="1867" y="581"/>
                    <a:pt x="1867" y="581"/>
                    <a:pt x="1867" y="581"/>
                  </a:cubicBezTo>
                  <a:cubicBezTo>
                    <a:pt x="1867" y="581"/>
                    <a:pt x="1867" y="581"/>
                    <a:pt x="1867" y="581"/>
                  </a:cubicBezTo>
                  <a:cubicBezTo>
                    <a:pt x="1867" y="581"/>
                    <a:pt x="1867" y="581"/>
                    <a:pt x="1867" y="581"/>
                  </a:cubicBezTo>
                  <a:cubicBezTo>
                    <a:pt x="1867" y="581"/>
                    <a:pt x="1867" y="581"/>
                    <a:pt x="1867" y="581"/>
                  </a:cubicBezTo>
                  <a:cubicBezTo>
                    <a:pt x="1867" y="581"/>
                    <a:pt x="1867" y="581"/>
                    <a:pt x="1867" y="581"/>
                  </a:cubicBezTo>
                  <a:cubicBezTo>
                    <a:pt x="1867" y="581"/>
                    <a:pt x="1867" y="581"/>
                    <a:pt x="1867" y="581"/>
                  </a:cubicBezTo>
                  <a:cubicBezTo>
                    <a:pt x="1865" y="580"/>
                    <a:pt x="1863" y="580"/>
                    <a:pt x="1862" y="580"/>
                  </a:cubicBezTo>
                  <a:cubicBezTo>
                    <a:pt x="1861" y="580"/>
                    <a:pt x="1861" y="580"/>
                    <a:pt x="1860" y="581"/>
                  </a:cubicBezTo>
                  <a:cubicBezTo>
                    <a:pt x="1860" y="581"/>
                    <a:pt x="1859" y="581"/>
                    <a:pt x="1859" y="582"/>
                  </a:cubicBezTo>
                  <a:cubicBezTo>
                    <a:pt x="1859" y="582"/>
                    <a:pt x="1859" y="582"/>
                    <a:pt x="1858" y="582"/>
                  </a:cubicBezTo>
                  <a:cubicBezTo>
                    <a:pt x="1858" y="582"/>
                    <a:pt x="1858" y="582"/>
                    <a:pt x="1858" y="582"/>
                  </a:cubicBezTo>
                  <a:cubicBezTo>
                    <a:pt x="1858" y="581"/>
                    <a:pt x="1858" y="581"/>
                    <a:pt x="1858" y="581"/>
                  </a:cubicBezTo>
                  <a:cubicBezTo>
                    <a:pt x="1857" y="577"/>
                    <a:pt x="1857" y="577"/>
                    <a:pt x="1857" y="577"/>
                  </a:cubicBezTo>
                  <a:cubicBezTo>
                    <a:pt x="1856" y="574"/>
                    <a:pt x="1856" y="574"/>
                    <a:pt x="1856" y="574"/>
                  </a:cubicBezTo>
                  <a:cubicBezTo>
                    <a:pt x="1856" y="574"/>
                    <a:pt x="1856" y="574"/>
                    <a:pt x="1856" y="574"/>
                  </a:cubicBezTo>
                  <a:cubicBezTo>
                    <a:pt x="1856" y="574"/>
                    <a:pt x="1856" y="574"/>
                    <a:pt x="1856" y="574"/>
                  </a:cubicBezTo>
                  <a:close/>
                  <a:moveTo>
                    <a:pt x="1860" y="592"/>
                  </a:moveTo>
                  <a:cubicBezTo>
                    <a:pt x="1859" y="592"/>
                    <a:pt x="1859" y="592"/>
                    <a:pt x="1858" y="592"/>
                  </a:cubicBezTo>
                  <a:cubicBezTo>
                    <a:pt x="1858" y="593"/>
                    <a:pt x="1858" y="593"/>
                    <a:pt x="1857" y="593"/>
                  </a:cubicBezTo>
                  <a:cubicBezTo>
                    <a:pt x="1857" y="593"/>
                    <a:pt x="1857" y="593"/>
                    <a:pt x="1856" y="593"/>
                  </a:cubicBezTo>
                  <a:cubicBezTo>
                    <a:pt x="1856" y="593"/>
                    <a:pt x="1856" y="593"/>
                    <a:pt x="1855" y="593"/>
                  </a:cubicBezTo>
                  <a:cubicBezTo>
                    <a:pt x="1855" y="593"/>
                    <a:pt x="1854" y="593"/>
                    <a:pt x="1854" y="593"/>
                  </a:cubicBezTo>
                  <a:cubicBezTo>
                    <a:pt x="1853" y="593"/>
                    <a:pt x="1853" y="593"/>
                    <a:pt x="1852" y="593"/>
                  </a:cubicBezTo>
                  <a:cubicBezTo>
                    <a:pt x="1852" y="593"/>
                    <a:pt x="1851" y="592"/>
                    <a:pt x="1851" y="592"/>
                  </a:cubicBezTo>
                  <a:cubicBezTo>
                    <a:pt x="1851" y="592"/>
                    <a:pt x="1851" y="592"/>
                    <a:pt x="1851" y="592"/>
                  </a:cubicBezTo>
                  <a:cubicBezTo>
                    <a:pt x="1849" y="585"/>
                    <a:pt x="1849" y="585"/>
                    <a:pt x="1849" y="585"/>
                  </a:cubicBezTo>
                  <a:cubicBezTo>
                    <a:pt x="1849" y="584"/>
                    <a:pt x="1849" y="584"/>
                    <a:pt x="1849" y="584"/>
                  </a:cubicBezTo>
                  <a:cubicBezTo>
                    <a:pt x="1849" y="584"/>
                    <a:pt x="1849" y="584"/>
                    <a:pt x="1849" y="584"/>
                  </a:cubicBezTo>
                  <a:cubicBezTo>
                    <a:pt x="1849" y="584"/>
                    <a:pt x="1849" y="584"/>
                    <a:pt x="1849" y="584"/>
                  </a:cubicBezTo>
                  <a:cubicBezTo>
                    <a:pt x="1849" y="584"/>
                    <a:pt x="1849" y="584"/>
                    <a:pt x="1849" y="584"/>
                  </a:cubicBezTo>
                  <a:cubicBezTo>
                    <a:pt x="1849" y="584"/>
                    <a:pt x="1850" y="585"/>
                    <a:pt x="1850" y="585"/>
                  </a:cubicBezTo>
                  <a:cubicBezTo>
                    <a:pt x="1851" y="585"/>
                    <a:pt x="1851" y="585"/>
                    <a:pt x="1852" y="585"/>
                  </a:cubicBezTo>
                  <a:cubicBezTo>
                    <a:pt x="1853" y="585"/>
                    <a:pt x="1853" y="585"/>
                    <a:pt x="1854" y="585"/>
                  </a:cubicBezTo>
                  <a:cubicBezTo>
                    <a:pt x="1855" y="585"/>
                    <a:pt x="1855" y="585"/>
                    <a:pt x="1856" y="584"/>
                  </a:cubicBezTo>
                  <a:cubicBezTo>
                    <a:pt x="1856" y="584"/>
                    <a:pt x="1857" y="584"/>
                    <a:pt x="1858" y="584"/>
                  </a:cubicBezTo>
                  <a:cubicBezTo>
                    <a:pt x="1858" y="583"/>
                    <a:pt x="1858" y="583"/>
                    <a:pt x="1858" y="583"/>
                  </a:cubicBezTo>
                  <a:cubicBezTo>
                    <a:pt x="1858" y="583"/>
                    <a:pt x="1858" y="584"/>
                    <a:pt x="1858" y="584"/>
                  </a:cubicBezTo>
                  <a:cubicBezTo>
                    <a:pt x="1858" y="584"/>
                    <a:pt x="1858" y="584"/>
                    <a:pt x="1858" y="584"/>
                  </a:cubicBezTo>
                  <a:cubicBezTo>
                    <a:pt x="1858" y="584"/>
                    <a:pt x="1858" y="584"/>
                    <a:pt x="1858" y="584"/>
                  </a:cubicBezTo>
                  <a:cubicBezTo>
                    <a:pt x="1860" y="591"/>
                    <a:pt x="1860" y="591"/>
                    <a:pt x="1860" y="591"/>
                  </a:cubicBezTo>
                  <a:cubicBezTo>
                    <a:pt x="1860" y="591"/>
                    <a:pt x="1860" y="592"/>
                    <a:pt x="1860" y="592"/>
                  </a:cubicBezTo>
                  <a:close/>
                  <a:moveTo>
                    <a:pt x="1870" y="590"/>
                  </a:moveTo>
                  <a:cubicBezTo>
                    <a:pt x="1869" y="590"/>
                    <a:pt x="1869" y="590"/>
                    <a:pt x="1869" y="590"/>
                  </a:cubicBezTo>
                  <a:cubicBezTo>
                    <a:pt x="1869" y="590"/>
                    <a:pt x="1869" y="590"/>
                    <a:pt x="1869" y="590"/>
                  </a:cubicBezTo>
                  <a:cubicBezTo>
                    <a:pt x="1869" y="590"/>
                    <a:pt x="1869" y="590"/>
                    <a:pt x="1869" y="590"/>
                  </a:cubicBezTo>
                  <a:cubicBezTo>
                    <a:pt x="1869" y="590"/>
                    <a:pt x="1868" y="590"/>
                    <a:pt x="1867" y="590"/>
                  </a:cubicBezTo>
                  <a:cubicBezTo>
                    <a:pt x="1866" y="589"/>
                    <a:pt x="1866" y="589"/>
                    <a:pt x="1865" y="589"/>
                  </a:cubicBezTo>
                  <a:cubicBezTo>
                    <a:pt x="1865" y="589"/>
                    <a:pt x="1864" y="589"/>
                    <a:pt x="1864" y="590"/>
                  </a:cubicBezTo>
                  <a:cubicBezTo>
                    <a:pt x="1863" y="590"/>
                    <a:pt x="1863" y="590"/>
                    <a:pt x="1863" y="590"/>
                  </a:cubicBezTo>
                  <a:cubicBezTo>
                    <a:pt x="1862" y="590"/>
                    <a:pt x="1862" y="591"/>
                    <a:pt x="1861" y="591"/>
                  </a:cubicBezTo>
                  <a:cubicBezTo>
                    <a:pt x="1861" y="591"/>
                    <a:pt x="1861" y="591"/>
                    <a:pt x="1861" y="591"/>
                  </a:cubicBezTo>
                  <a:cubicBezTo>
                    <a:pt x="1861" y="591"/>
                    <a:pt x="1861" y="591"/>
                    <a:pt x="1861" y="591"/>
                  </a:cubicBezTo>
                  <a:cubicBezTo>
                    <a:pt x="1861" y="591"/>
                    <a:pt x="1861" y="591"/>
                    <a:pt x="1861" y="591"/>
                  </a:cubicBezTo>
                  <a:cubicBezTo>
                    <a:pt x="1861" y="591"/>
                    <a:pt x="1859" y="583"/>
                    <a:pt x="1859" y="583"/>
                  </a:cubicBezTo>
                  <a:cubicBezTo>
                    <a:pt x="1859" y="583"/>
                    <a:pt x="1859" y="583"/>
                    <a:pt x="1859" y="583"/>
                  </a:cubicBezTo>
                  <a:cubicBezTo>
                    <a:pt x="1859" y="583"/>
                    <a:pt x="1859" y="583"/>
                    <a:pt x="1859" y="583"/>
                  </a:cubicBezTo>
                  <a:cubicBezTo>
                    <a:pt x="1860" y="582"/>
                    <a:pt x="1861" y="582"/>
                    <a:pt x="1862" y="581"/>
                  </a:cubicBezTo>
                  <a:cubicBezTo>
                    <a:pt x="1862" y="581"/>
                    <a:pt x="1863" y="581"/>
                    <a:pt x="1863" y="581"/>
                  </a:cubicBezTo>
                  <a:cubicBezTo>
                    <a:pt x="1864" y="581"/>
                    <a:pt x="1864" y="581"/>
                    <a:pt x="1864" y="581"/>
                  </a:cubicBezTo>
                  <a:cubicBezTo>
                    <a:pt x="1865" y="581"/>
                    <a:pt x="1865" y="582"/>
                    <a:pt x="1866" y="582"/>
                  </a:cubicBezTo>
                  <a:cubicBezTo>
                    <a:pt x="1866" y="582"/>
                    <a:pt x="1867" y="582"/>
                    <a:pt x="1867" y="582"/>
                  </a:cubicBezTo>
                  <a:cubicBezTo>
                    <a:pt x="1867" y="582"/>
                    <a:pt x="1867" y="582"/>
                    <a:pt x="1867" y="582"/>
                  </a:cubicBezTo>
                  <a:cubicBezTo>
                    <a:pt x="1870" y="590"/>
                    <a:pt x="1870" y="590"/>
                    <a:pt x="1870" y="590"/>
                  </a:cubicBezTo>
                  <a:cubicBezTo>
                    <a:pt x="1870" y="590"/>
                    <a:pt x="1870" y="590"/>
                    <a:pt x="1870" y="590"/>
                  </a:cubicBezTo>
                  <a:close/>
                  <a:moveTo>
                    <a:pt x="1934" y="589"/>
                  </a:moveTo>
                  <a:cubicBezTo>
                    <a:pt x="1931" y="589"/>
                    <a:pt x="1931" y="589"/>
                    <a:pt x="1931" y="589"/>
                  </a:cubicBezTo>
                  <a:cubicBezTo>
                    <a:pt x="1937" y="583"/>
                    <a:pt x="1937" y="583"/>
                    <a:pt x="1937" y="583"/>
                  </a:cubicBezTo>
                  <a:cubicBezTo>
                    <a:pt x="1926" y="583"/>
                    <a:pt x="1926" y="583"/>
                    <a:pt x="1926" y="583"/>
                  </a:cubicBezTo>
                  <a:cubicBezTo>
                    <a:pt x="1926" y="581"/>
                    <a:pt x="1926" y="581"/>
                    <a:pt x="1926" y="581"/>
                  </a:cubicBezTo>
                  <a:cubicBezTo>
                    <a:pt x="1937" y="581"/>
                    <a:pt x="1937" y="581"/>
                    <a:pt x="1937" y="581"/>
                  </a:cubicBezTo>
                  <a:cubicBezTo>
                    <a:pt x="1931" y="575"/>
                    <a:pt x="1931" y="575"/>
                    <a:pt x="1931" y="575"/>
                  </a:cubicBezTo>
                  <a:cubicBezTo>
                    <a:pt x="1934" y="575"/>
                    <a:pt x="1934" y="575"/>
                    <a:pt x="1934" y="575"/>
                  </a:cubicBezTo>
                  <a:cubicBezTo>
                    <a:pt x="1941" y="582"/>
                    <a:pt x="1941" y="582"/>
                    <a:pt x="1941" y="582"/>
                  </a:cubicBezTo>
                  <a:lnTo>
                    <a:pt x="1934" y="589"/>
                  </a:lnTo>
                  <a:close/>
                  <a:moveTo>
                    <a:pt x="1962" y="522"/>
                  </a:moveTo>
                  <a:cubicBezTo>
                    <a:pt x="1752" y="522"/>
                    <a:pt x="1752" y="522"/>
                    <a:pt x="1752" y="522"/>
                  </a:cubicBezTo>
                  <a:cubicBezTo>
                    <a:pt x="1752" y="173"/>
                    <a:pt x="1752" y="173"/>
                    <a:pt x="1752" y="173"/>
                  </a:cubicBezTo>
                  <a:cubicBezTo>
                    <a:pt x="1962" y="173"/>
                    <a:pt x="1962" y="173"/>
                    <a:pt x="1962" y="173"/>
                  </a:cubicBezTo>
                  <a:lnTo>
                    <a:pt x="1962" y="522"/>
                  </a:ln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781" y="576"/>
                  </a:moveTo>
                  <a:cubicBezTo>
                    <a:pt x="1778" y="576"/>
                    <a:pt x="1776" y="578"/>
                    <a:pt x="1776" y="581"/>
                  </a:cubicBezTo>
                  <a:cubicBezTo>
                    <a:pt x="1776" y="583"/>
                    <a:pt x="1778" y="586"/>
                    <a:pt x="1781" y="586"/>
                  </a:cubicBezTo>
                  <a:cubicBezTo>
                    <a:pt x="1784" y="586"/>
                    <a:pt x="1786" y="583"/>
                    <a:pt x="1786" y="581"/>
                  </a:cubicBezTo>
                  <a:cubicBezTo>
                    <a:pt x="1786" y="578"/>
                    <a:pt x="1784" y="576"/>
                    <a:pt x="1781" y="576"/>
                  </a:cubicBezTo>
                  <a:close/>
                  <a:moveTo>
                    <a:pt x="1583" y="482"/>
                  </a:moveTo>
                  <a:cubicBezTo>
                    <a:pt x="1583" y="59"/>
                    <a:pt x="1583" y="59"/>
                    <a:pt x="1583" y="59"/>
                  </a:cubicBezTo>
                  <a:cubicBezTo>
                    <a:pt x="1583" y="39"/>
                    <a:pt x="1566" y="23"/>
                    <a:pt x="1546" y="23"/>
                  </a:cubicBezTo>
                  <a:cubicBezTo>
                    <a:pt x="910" y="23"/>
                    <a:pt x="910" y="23"/>
                    <a:pt x="910" y="23"/>
                  </a:cubicBezTo>
                  <a:cubicBezTo>
                    <a:pt x="890" y="23"/>
                    <a:pt x="874" y="39"/>
                    <a:pt x="874" y="59"/>
                  </a:cubicBezTo>
                  <a:cubicBezTo>
                    <a:pt x="874" y="482"/>
                    <a:pt x="874" y="482"/>
                    <a:pt x="874" y="482"/>
                  </a:cubicBezTo>
                  <a:cubicBezTo>
                    <a:pt x="803" y="570"/>
                    <a:pt x="803" y="570"/>
                    <a:pt x="803" y="570"/>
                  </a:cubicBezTo>
                  <a:cubicBezTo>
                    <a:pt x="803" y="594"/>
                    <a:pt x="823" y="614"/>
                    <a:pt x="847" y="614"/>
                  </a:cubicBezTo>
                  <a:cubicBezTo>
                    <a:pt x="1609" y="614"/>
                    <a:pt x="1609" y="614"/>
                    <a:pt x="1609" y="614"/>
                  </a:cubicBezTo>
                  <a:cubicBezTo>
                    <a:pt x="1633" y="614"/>
                    <a:pt x="1654" y="594"/>
                    <a:pt x="1654" y="570"/>
                  </a:cubicBezTo>
                  <a:lnTo>
                    <a:pt x="1583" y="482"/>
                  </a:lnTo>
                  <a:close/>
                  <a:moveTo>
                    <a:pt x="1288" y="580"/>
                  </a:moveTo>
                  <a:cubicBezTo>
                    <a:pt x="1156" y="580"/>
                    <a:pt x="1156" y="580"/>
                    <a:pt x="1156" y="580"/>
                  </a:cubicBezTo>
                  <a:cubicBezTo>
                    <a:pt x="1148" y="580"/>
                    <a:pt x="1142" y="577"/>
                    <a:pt x="1142" y="573"/>
                  </a:cubicBezTo>
                  <a:cubicBezTo>
                    <a:pt x="1158" y="545"/>
                    <a:pt x="1158" y="545"/>
                    <a:pt x="1158" y="545"/>
                  </a:cubicBezTo>
                  <a:cubicBezTo>
                    <a:pt x="1158" y="542"/>
                    <a:pt x="1163" y="540"/>
                    <a:pt x="1169" y="540"/>
                  </a:cubicBezTo>
                  <a:cubicBezTo>
                    <a:pt x="1275" y="540"/>
                    <a:pt x="1275" y="540"/>
                    <a:pt x="1275" y="540"/>
                  </a:cubicBezTo>
                  <a:cubicBezTo>
                    <a:pt x="1280" y="540"/>
                    <a:pt x="1285" y="542"/>
                    <a:pt x="1285" y="545"/>
                  </a:cubicBezTo>
                  <a:cubicBezTo>
                    <a:pt x="1301" y="573"/>
                    <a:pt x="1301" y="573"/>
                    <a:pt x="1301" y="573"/>
                  </a:cubicBezTo>
                  <a:cubicBezTo>
                    <a:pt x="1301" y="577"/>
                    <a:pt x="1295" y="580"/>
                    <a:pt x="1288" y="580"/>
                  </a:cubicBezTo>
                  <a:close/>
                  <a:moveTo>
                    <a:pt x="1557" y="482"/>
                  </a:moveTo>
                  <a:cubicBezTo>
                    <a:pt x="902" y="482"/>
                    <a:pt x="902" y="482"/>
                    <a:pt x="902" y="482"/>
                  </a:cubicBezTo>
                  <a:cubicBezTo>
                    <a:pt x="902" y="65"/>
                    <a:pt x="902" y="65"/>
                    <a:pt x="902" y="65"/>
                  </a:cubicBezTo>
                  <a:cubicBezTo>
                    <a:pt x="902" y="55"/>
                    <a:pt x="910" y="47"/>
                    <a:pt x="921" y="47"/>
                  </a:cubicBezTo>
                  <a:cubicBezTo>
                    <a:pt x="1539" y="47"/>
                    <a:pt x="1539" y="47"/>
                    <a:pt x="1539" y="47"/>
                  </a:cubicBezTo>
                  <a:cubicBezTo>
                    <a:pt x="1549" y="47"/>
                    <a:pt x="1557" y="55"/>
                    <a:pt x="1557" y="65"/>
                  </a:cubicBezTo>
                  <a:lnTo>
                    <a:pt x="1557" y="482"/>
                  </a:lnTo>
                  <a:close/>
                  <a:moveTo>
                    <a:pt x="333" y="57"/>
                  </a:moveTo>
                  <a:cubicBezTo>
                    <a:pt x="333" y="57"/>
                    <a:pt x="333" y="57"/>
                    <a:pt x="333" y="57"/>
                  </a:cubicBezTo>
                  <a:cubicBezTo>
                    <a:pt x="333" y="327"/>
                    <a:pt x="333" y="327"/>
                    <a:pt x="333" y="327"/>
                  </a:cubicBezTo>
                  <a:cubicBezTo>
                    <a:pt x="333" y="327"/>
                    <a:pt x="333" y="327"/>
                    <a:pt x="292" y="363"/>
                  </a:cubicBezTo>
                  <a:cubicBezTo>
                    <a:pt x="292" y="363"/>
                    <a:pt x="292" y="363"/>
                    <a:pt x="292" y="16"/>
                  </a:cubicBezTo>
                  <a:cubicBezTo>
                    <a:pt x="292" y="6"/>
                    <a:pt x="298" y="0"/>
                    <a:pt x="308" y="0"/>
                  </a:cubicBezTo>
                  <a:cubicBezTo>
                    <a:pt x="308" y="0"/>
                    <a:pt x="308" y="0"/>
                    <a:pt x="708" y="0"/>
                  </a:cubicBezTo>
                  <a:cubicBezTo>
                    <a:pt x="717" y="0"/>
                    <a:pt x="725" y="6"/>
                    <a:pt x="725" y="16"/>
                  </a:cubicBezTo>
                  <a:cubicBezTo>
                    <a:pt x="725" y="16"/>
                    <a:pt x="725" y="16"/>
                    <a:pt x="725" y="611"/>
                  </a:cubicBezTo>
                  <a:cubicBezTo>
                    <a:pt x="725" y="621"/>
                    <a:pt x="717" y="627"/>
                    <a:pt x="708" y="627"/>
                  </a:cubicBezTo>
                  <a:cubicBezTo>
                    <a:pt x="708" y="627"/>
                    <a:pt x="708" y="627"/>
                    <a:pt x="308" y="627"/>
                  </a:cubicBezTo>
                  <a:cubicBezTo>
                    <a:pt x="298" y="627"/>
                    <a:pt x="292" y="621"/>
                    <a:pt x="292" y="611"/>
                  </a:cubicBezTo>
                  <a:cubicBezTo>
                    <a:pt x="292" y="611"/>
                    <a:pt x="292" y="593"/>
                    <a:pt x="292" y="536"/>
                  </a:cubicBezTo>
                  <a:cubicBezTo>
                    <a:pt x="292" y="527"/>
                    <a:pt x="292" y="517"/>
                    <a:pt x="292" y="506"/>
                  </a:cubicBezTo>
                  <a:cubicBezTo>
                    <a:pt x="292" y="498"/>
                    <a:pt x="292" y="489"/>
                    <a:pt x="292" y="479"/>
                  </a:cubicBezTo>
                  <a:cubicBezTo>
                    <a:pt x="292" y="474"/>
                    <a:pt x="292" y="468"/>
                    <a:pt x="292" y="461"/>
                  </a:cubicBezTo>
                  <a:cubicBezTo>
                    <a:pt x="292" y="461"/>
                    <a:pt x="292" y="461"/>
                    <a:pt x="333" y="424"/>
                  </a:cubicBezTo>
                  <a:cubicBezTo>
                    <a:pt x="333" y="424"/>
                    <a:pt x="333" y="457"/>
                    <a:pt x="333" y="570"/>
                  </a:cubicBezTo>
                  <a:cubicBezTo>
                    <a:pt x="333" y="578"/>
                    <a:pt x="339" y="585"/>
                    <a:pt x="345" y="585"/>
                  </a:cubicBezTo>
                  <a:cubicBezTo>
                    <a:pt x="345" y="585"/>
                    <a:pt x="345" y="585"/>
                    <a:pt x="670" y="585"/>
                  </a:cubicBezTo>
                  <a:cubicBezTo>
                    <a:pt x="677" y="585"/>
                    <a:pt x="683" y="578"/>
                    <a:pt x="683" y="570"/>
                  </a:cubicBezTo>
                  <a:cubicBezTo>
                    <a:pt x="683" y="570"/>
                    <a:pt x="683" y="570"/>
                    <a:pt x="683" y="57"/>
                  </a:cubicBezTo>
                  <a:cubicBezTo>
                    <a:pt x="683" y="49"/>
                    <a:pt x="677" y="42"/>
                    <a:pt x="670" y="42"/>
                  </a:cubicBezTo>
                  <a:cubicBezTo>
                    <a:pt x="670" y="42"/>
                    <a:pt x="670" y="42"/>
                    <a:pt x="345" y="42"/>
                  </a:cubicBezTo>
                  <a:cubicBezTo>
                    <a:pt x="339" y="42"/>
                    <a:pt x="333" y="49"/>
                    <a:pt x="333" y="57"/>
                  </a:cubicBezTo>
                  <a:close/>
                  <a:moveTo>
                    <a:pt x="95" y="587"/>
                  </a:moveTo>
                  <a:cubicBezTo>
                    <a:pt x="103" y="579"/>
                    <a:pt x="121" y="567"/>
                    <a:pt x="132" y="565"/>
                  </a:cubicBezTo>
                  <a:cubicBezTo>
                    <a:pt x="146" y="562"/>
                    <a:pt x="160" y="562"/>
                    <a:pt x="175" y="562"/>
                  </a:cubicBezTo>
                  <a:cubicBezTo>
                    <a:pt x="188" y="561"/>
                    <a:pt x="200" y="555"/>
                    <a:pt x="214" y="552"/>
                  </a:cubicBezTo>
                  <a:cubicBezTo>
                    <a:pt x="225" y="548"/>
                    <a:pt x="230" y="548"/>
                    <a:pt x="238" y="546"/>
                  </a:cubicBezTo>
                  <a:cubicBezTo>
                    <a:pt x="256" y="543"/>
                    <a:pt x="254" y="543"/>
                    <a:pt x="262" y="541"/>
                  </a:cubicBezTo>
                  <a:cubicBezTo>
                    <a:pt x="272" y="539"/>
                    <a:pt x="284" y="531"/>
                    <a:pt x="286" y="520"/>
                  </a:cubicBezTo>
                  <a:cubicBezTo>
                    <a:pt x="288" y="509"/>
                    <a:pt x="277" y="496"/>
                    <a:pt x="266" y="497"/>
                  </a:cubicBezTo>
                  <a:cubicBezTo>
                    <a:pt x="241" y="499"/>
                    <a:pt x="237" y="504"/>
                    <a:pt x="215" y="505"/>
                  </a:cubicBezTo>
                  <a:cubicBezTo>
                    <a:pt x="228" y="494"/>
                    <a:pt x="234" y="492"/>
                    <a:pt x="247" y="480"/>
                  </a:cubicBezTo>
                  <a:cubicBezTo>
                    <a:pt x="261" y="468"/>
                    <a:pt x="271" y="460"/>
                    <a:pt x="284" y="448"/>
                  </a:cubicBezTo>
                  <a:cubicBezTo>
                    <a:pt x="298" y="436"/>
                    <a:pt x="310" y="426"/>
                    <a:pt x="326" y="412"/>
                  </a:cubicBezTo>
                  <a:cubicBezTo>
                    <a:pt x="338" y="401"/>
                    <a:pt x="354" y="388"/>
                    <a:pt x="361" y="373"/>
                  </a:cubicBezTo>
                  <a:cubicBezTo>
                    <a:pt x="373" y="349"/>
                    <a:pt x="364" y="336"/>
                    <a:pt x="347" y="338"/>
                  </a:cubicBezTo>
                  <a:cubicBezTo>
                    <a:pt x="333" y="339"/>
                    <a:pt x="318" y="353"/>
                    <a:pt x="307" y="362"/>
                  </a:cubicBezTo>
                  <a:cubicBezTo>
                    <a:pt x="278" y="387"/>
                    <a:pt x="248" y="411"/>
                    <a:pt x="219" y="436"/>
                  </a:cubicBezTo>
                  <a:cubicBezTo>
                    <a:pt x="230" y="426"/>
                    <a:pt x="240" y="416"/>
                    <a:pt x="252" y="405"/>
                  </a:cubicBezTo>
                  <a:cubicBezTo>
                    <a:pt x="265" y="393"/>
                    <a:pt x="267" y="381"/>
                    <a:pt x="259" y="372"/>
                  </a:cubicBezTo>
                  <a:cubicBezTo>
                    <a:pt x="235" y="344"/>
                    <a:pt x="212" y="380"/>
                    <a:pt x="184" y="398"/>
                  </a:cubicBezTo>
                  <a:cubicBezTo>
                    <a:pt x="217" y="370"/>
                    <a:pt x="228" y="355"/>
                    <a:pt x="205" y="339"/>
                  </a:cubicBezTo>
                  <a:cubicBezTo>
                    <a:pt x="186" y="326"/>
                    <a:pt x="162" y="364"/>
                    <a:pt x="146" y="374"/>
                  </a:cubicBezTo>
                  <a:cubicBezTo>
                    <a:pt x="152" y="367"/>
                    <a:pt x="162" y="359"/>
                    <a:pt x="168" y="353"/>
                  </a:cubicBezTo>
                  <a:cubicBezTo>
                    <a:pt x="173" y="348"/>
                    <a:pt x="180" y="340"/>
                    <a:pt x="175" y="332"/>
                  </a:cubicBezTo>
                  <a:cubicBezTo>
                    <a:pt x="160" y="308"/>
                    <a:pt x="146" y="322"/>
                    <a:pt x="135" y="331"/>
                  </a:cubicBezTo>
                  <a:cubicBezTo>
                    <a:pt x="118" y="342"/>
                    <a:pt x="102" y="355"/>
                    <a:pt x="86" y="368"/>
                  </a:cubicBezTo>
                  <a:cubicBezTo>
                    <a:pt x="72" y="381"/>
                    <a:pt x="54" y="392"/>
                    <a:pt x="49" y="410"/>
                  </a:cubicBezTo>
                  <a:cubicBezTo>
                    <a:pt x="45" y="423"/>
                    <a:pt x="45" y="435"/>
                    <a:pt x="36" y="446"/>
                  </a:cubicBezTo>
                  <a:cubicBezTo>
                    <a:pt x="27" y="456"/>
                    <a:pt x="10" y="469"/>
                    <a:pt x="0" y="478"/>
                  </a:cubicBezTo>
                  <a:cubicBezTo>
                    <a:pt x="7" y="486"/>
                    <a:pt x="15" y="495"/>
                    <a:pt x="23" y="504"/>
                  </a:cubicBezTo>
                  <a:cubicBezTo>
                    <a:pt x="33" y="516"/>
                    <a:pt x="85" y="575"/>
                    <a:pt x="95" y="58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24" tIns="46612" rIns="93224" bIns="46612"/>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61"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62" name="TextBox 61"/>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63" name="组合 62"/>
          <p:cNvGrpSpPr/>
          <p:nvPr/>
        </p:nvGrpSpPr>
        <p:grpSpPr>
          <a:xfrm>
            <a:off x="4189711" y="410016"/>
            <a:ext cx="8663804" cy="0"/>
            <a:chOff x="4348525" y="620688"/>
            <a:chExt cx="8181294" cy="0"/>
          </a:xfrm>
        </p:grpSpPr>
        <p:cxnSp>
          <p:nvCxnSpPr>
            <p:cNvPr id="64" name="直接连接符 63"/>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6146" name="Picture 2" descr="E:\企业文化\企业文化图片\PPt用途\竖版\复件 1369025_150635632000_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8139" y="1196752"/>
            <a:ext cx="3822005" cy="4741863"/>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E:\企业文化\企业文化图片\PPt用途\方版本\复件 3769966_162719562000_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491711" y="1207417"/>
            <a:ext cx="2425700" cy="23368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E:\企业文化\企业文化图片\PPt用途\方版本\复件 6171165_131001538102_2.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452986" y="1207417"/>
            <a:ext cx="2424112" cy="23368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E:\企业文化\企业文化图片\PPt用途\方版本\复件 52770_101936238000_2.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972348" y="3617242"/>
            <a:ext cx="2425699" cy="2324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281744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Scale>
                                      <p:cBhvr>
                                        <p:cTn id="7" dur="1000" decel="50000" fill="hold">
                                          <p:stCondLst>
                                            <p:cond delay="0"/>
                                          </p:stCondLst>
                                        </p:cTn>
                                        <p:tgtEl>
                                          <p:spTgt spid="61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146"/>
                                        </p:tgtEl>
                                        <p:attrNameLst>
                                          <p:attrName>ppt_x</p:attrName>
                                          <p:attrName>ppt_y</p:attrName>
                                        </p:attrNameLst>
                                      </p:cBhvr>
                                    </p:animMotion>
                                    <p:animEffect transition="in" filter="fade">
                                      <p:cBhvr>
                                        <p:cTn id="9" dur="1000"/>
                                        <p:tgtEl>
                                          <p:spTgt spid="6146"/>
                                        </p:tgtEl>
                                      </p:cBhvr>
                                    </p:animEffect>
                                  </p:childTnLst>
                                </p:cTn>
                              </p:par>
                              <p:par>
                                <p:cTn id="10" presetID="52" presetClass="entr" presetSubtype="0" fill="hold" nodeType="withEffect">
                                  <p:stCondLst>
                                    <p:cond delay="300"/>
                                  </p:stCondLst>
                                  <p:childTnLst>
                                    <p:set>
                                      <p:cBhvr>
                                        <p:cTn id="11" dur="1" fill="hold">
                                          <p:stCondLst>
                                            <p:cond delay="0"/>
                                          </p:stCondLst>
                                        </p:cTn>
                                        <p:tgtEl>
                                          <p:spTgt spid="6148"/>
                                        </p:tgtEl>
                                        <p:attrNameLst>
                                          <p:attrName>style.visibility</p:attrName>
                                        </p:attrNameLst>
                                      </p:cBhvr>
                                      <p:to>
                                        <p:strVal val="visible"/>
                                      </p:to>
                                    </p:set>
                                    <p:animScale>
                                      <p:cBhvr>
                                        <p:cTn id="12" dur="1000" decel="50000" fill="hold">
                                          <p:stCondLst>
                                            <p:cond delay="0"/>
                                          </p:stCondLst>
                                        </p:cTn>
                                        <p:tgtEl>
                                          <p:spTgt spid="61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148"/>
                                        </p:tgtEl>
                                        <p:attrNameLst>
                                          <p:attrName>ppt_x</p:attrName>
                                          <p:attrName>ppt_y</p:attrName>
                                        </p:attrNameLst>
                                      </p:cBhvr>
                                    </p:animMotion>
                                    <p:animEffect transition="in" filter="fade">
                                      <p:cBhvr>
                                        <p:cTn id="14" dur="1000"/>
                                        <p:tgtEl>
                                          <p:spTgt spid="6148"/>
                                        </p:tgtEl>
                                      </p:cBhvr>
                                    </p:animEffect>
                                  </p:childTnLst>
                                </p:cTn>
                              </p:par>
                              <p:par>
                                <p:cTn id="15" presetID="52" presetClass="entr" presetSubtype="0" fill="hold" nodeType="withEffect">
                                  <p:stCondLst>
                                    <p:cond delay="600"/>
                                  </p:stCondLst>
                                  <p:childTnLst>
                                    <p:set>
                                      <p:cBhvr>
                                        <p:cTn id="16" dur="1" fill="hold">
                                          <p:stCondLst>
                                            <p:cond delay="0"/>
                                          </p:stCondLst>
                                        </p:cTn>
                                        <p:tgtEl>
                                          <p:spTgt spid="51"/>
                                        </p:tgtEl>
                                        <p:attrNameLst>
                                          <p:attrName>style.visibility</p:attrName>
                                        </p:attrNameLst>
                                      </p:cBhvr>
                                      <p:to>
                                        <p:strVal val="visible"/>
                                      </p:to>
                                    </p:set>
                                    <p:animScale>
                                      <p:cBhvr>
                                        <p:cTn id="17"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1"/>
                                        </p:tgtEl>
                                        <p:attrNameLst>
                                          <p:attrName>ppt_x</p:attrName>
                                          <p:attrName>ppt_y</p:attrName>
                                        </p:attrNameLst>
                                      </p:cBhvr>
                                    </p:animMotion>
                                    <p:animEffect transition="in" filter="fade">
                                      <p:cBhvr>
                                        <p:cTn id="19" dur="1000"/>
                                        <p:tgtEl>
                                          <p:spTgt spid="51"/>
                                        </p:tgtEl>
                                      </p:cBhvr>
                                    </p:animEffect>
                                  </p:childTnLst>
                                </p:cTn>
                              </p:par>
                              <p:par>
                                <p:cTn id="20" presetID="52" presetClass="entr" presetSubtype="0" fill="hold" nodeType="withEffect">
                                  <p:stCondLst>
                                    <p:cond delay="1000"/>
                                  </p:stCondLst>
                                  <p:childTnLst>
                                    <p:set>
                                      <p:cBhvr>
                                        <p:cTn id="21" dur="1" fill="hold">
                                          <p:stCondLst>
                                            <p:cond delay="0"/>
                                          </p:stCondLst>
                                        </p:cTn>
                                        <p:tgtEl>
                                          <p:spTgt spid="6150"/>
                                        </p:tgtEl>
                                        <p:attrNameLst>
                                          <p:attrName>style.visibility</p:attrName>
                                        </p:attrNameLst>
                                      </p:cBhvr>
                                      <p:to>
                                        <p:strVal val="visible"/>
                                      </p:to>
                                    </p:set>
                                    <p:animScale>
                                      <p:cBhvr>
                                        <p:cTn id="22" dur="1000" decel="50000" fill="hold">
                                          <p:stCondLst>
                                            <p:cond delay="0"/>
                                          </p:stCondLst>
                                        </p:cTn>
                                        <p:tgtEl>
                                          <p:spTgt spid="61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6150"/>
                                        </p:tgtEl>
                                        <p:attrNameLst>
                                          <p:attrName>ppt_x</p:attrName>
                                          <p:attrName>ppt_y</p:attrName>
                                        </p:attrNameLst>
                                      </p:cBhvr>
                                    </p:animMotion>
                                    <p:animEffect transition="in" filter="fade">
                                      <p:cBhvr>
                                        <p:cTn id="24" dur="1000"/>
                                        <p:tgtEl>
                                          <p:spTgt spid="6150"/>
                                        </p:tgtEl>
                                      </p:cBhvr>
                                    </p:animEffect>
                                  </p:childTnLst>
                                </p:cTn>
                              </p:par>
                              <p:par>
                                <p:cTn id="25" presetID="52" presetClass="entr" presetSubtype="0" fill="hold" nodeType="withEffect">
                                  <p:stCondLst>
                                    <p:cond delay="1500"/>
                                  </p:stCondLst>
                                  <p:childTnLst>
                                    <p:set>
                                      <p:cBhvr>
                                        <p:cTn id="26" dur="1" fill="hold">
                                          <p:stCondLst>
                                            <p:cond delay="0"/>
                                          </p:stCondLst>
                                        </p:cTn>
                                        <p:tgtEl>
                                          <p:spTgt spid="2"/>
                                        </p:tgtEl>
                                        <p:attrNameLst>
                                          <p:attrName>style.visibility</p:attrName>
                                        </p:attrNameLst>
                                      </p:cBhvr>
                                      <p:to>
                                        <p:strVal val="visible"/>
                                      </p:to>
                                    </p:set>
                                    <p:animScale>
                                      <p:cBhvr>
                                        <p:cTn id="2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
                                        </p:tgtEl>
                                        <p:attrNameLst>
                                          <p:attrName>ppt_x</p:attrName>
                                          <p:attrName>ppt_y</p:attrName>
                                        </p:attrNameLst>
                                      </p:cBhvr>
                                    </p:animMotion>
                                    <p:animEffect transition="in" filter="fade">
                                      <p:cBhvr>
                                        <p:cTn id="29" dur="1000"/>
                                        <p:tgtEl>
                                          <p:spTgt spid="2"/>
                                        </p:tgtEl>
                                      </p:cBhvr>
                                    </p:animEffect>
                                  </p:childTnLst>
                                </p:cTn>
                              </p:par>
                              <p:par>
                                <p:cTn id="30" presetID="52" presetClass="entr" presetSubtype="0" fill="hold" nodeType="withEffect">
                                  <p:stCondLst>
                                    <p:cond delay="1900"/>
                                  </p:stCondLst>
                                  <p:childTnLst>
                                    <p:set>
                                      <p:cBhvr>
                                        <p:cTn id="31" dur="1" fill="hold">
                                          <p:stCondLst>
                                            <p:cond delay="0"/>
                                          </p:stCondLst>
                                        </p:cTn>
                                        <p:tgtEl>
                                          <p:spTgt spid="6147"/>
                                        </p:tgtEl>
                                        <p:attrNameLst>
                                          <p:attrName>style.visibility</p:attrName>
                                        </p:attrNameLst>
                                      </p:cBhvr>
                                      <p:to>
                                        <p:strVal val="visible"/>
                                      </p:to>
                                    </p:set>
                                    <p:animScale>
                                      <p:cBhvr>
                                        <p:cTn id="32" dur="1000" decel="50000" fill="hold">
                                          <p:stCondLst>
                                            <p:cond delay="0"/>
                                          </p:stCondLst>
                                        </p:cTn>
                                        <p:tgtEl>
                                          <p:spTgt spid="61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6147"/>
                                        </p:tgtEl>
                                        <p:attrNameLst>
                                          <p:attrName>ppt_x</p:attrName>
                                          <p:attrName>ppt_y</p:attrName>
                                        </p:attrNameLst>
                                      </p:cBhvr>
                                    </p:animMotion>
                                    <p:animEffect transition="in" filter="fade">
                                      <p:cBhvr>
                                        <p:cTn id="34" dur="1000"/>
                                        <p:tgtEl>
                                          <p:spTgt spid="6147"/>
                                        </p:tgtEl>
                                      </p:cBhvr>
                                    </p:animEffect>
                                  </p:childTnLst>
                                </p:cTn>
                              </p:par>
                              <p:par>
                                <p:cTn id="35" presetID="52" presetClass="entr" presetSubtype="0" fill="hold" nodeType="withEffect">
                                  <p:stCondLst>
                                    <p:cond delay="2300"/>
                                  </p:stCondLst>
                                  <p:childTnLst>
                                    <p:set>
                                      <p:cBhvr>
                                        <p:cTn id="36" dur="1" fill="hold">
                                          <p:stCondLst>
                                            <p:cond delay="0"/>
                                          </p:stCondLst>
                                        </p:cTn>
                                        <p:tgtEl>
                                          <p:spTgt spid="57"/>
                                        </p:tgtEl>
                                        <p:attrNameLst>
                                          <p:attrName>style.visibility</p:attrName>
                                        </p:attrNameLst>
                                      </p:cBhvr>
                                      <p:to>
                                        <p:strVal val="visible"/>
                                      </p:to>
                                    </p:set>
                                    <p:animScale>
                                      <p:cBhvr>
                                        <p:cTn id="37" dur="10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7"/>
                                        </p:tgtEl>
                                        <p:attrNameLst>
                                          <p:attrName>ppt_x</p:attrName>
                                          <p:attrName>ppt_y</p:attrName>
                                        </p:attrNameLst>
                                      </p:cBhvr>
                                    </p:animMotion>
                                    <p:animEffect transition="in" filter="fade">
                                      <p:cBhvr>
                                        <p:cTn id="39"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ChangeArrowheads="1"/>
          </p:cNvSpPr>
          <p:nvPr/>
        </p:nvSpPr>
        <p:spPr bwMode="auto">
          <a:xfrm>
            <a:off x="787895" y="980728"/>
            <a:ext cx="2697163" cy="2697162"/>
          </a:xfrm>
          <a:prstGeom prst="rect">
            <a:avLst/>
          </a:prstGeom>
          <a:solidFill>
            <a:srgbClr val="FFC000"/>
          </a:solidFill>
          <a:ln>
            <a:noFill/>
          </a:ln>
          <a:extLst/>
        </p:spPr>
        <p:txBody>
          <a:bodyPr lIns="182812" tIns="146249" rIns="182812" bIns="146249"/>
          <a:lstStyle/>
          <a:p>
            <a:pPr>
              <a:lnSpc>
                <a:spcPct val="130000"/>
              </a:lnSpc>
              <a:defRPr/>
            </a:pPr>
            <a:r>
              <a:rPr lang="zh-CN" altLang="en-US" kern="0" dirty="0">
                <a:solidFill>
                  <a:schemeClr val="bg1"/>
                </a:solidFill>
                <a:latin typeface="微软雅黑" pitchFamily="34" charset="-122"/>
                <a:ea typeface="微软雅黑" pitchFamily="34" charset="-122"/>
              </a:rPr>
              <a:t>您的内容打在这里，或通过复制您的文本您的内容打在这里，或通过复制您的文本</a:t>
            </a:r>
            <a:endParaRPr lang="en-US" altLang="zh-CN" kern="0" dirty="0">
              <a:solidFill>
                <a:schemeClr val="bg1"/>
              </a:solidFill>
              <a:latin typeface="微软雅黑" pitchFamily="34" charset="-122"/>
              <a:ea typeface="微软雅黑" pitchFamily="34" charset="-122"/>
            </a:endParaRPr>
          </a:p>
          <a:p>
            <a:pPr lvl="0">
              <a:lnSpc>
                <a:spcPct val="130000"/>
              </a:lnSpc>
              <a:defRPr/>
            </a:pPr>
            <a:endParaRPr lang="en-US" altLang="zh-CN" kern="0" dirty="0">
              <a:solidFill>
                <a:schemeClr val="bg1"/>
              </a:solidFill>
              <a:latin typeface="微软雅黑" pitchFamily="34" charset="-122"/>
              <a:ea typeface="微软雅黑" pitchFamily="34" charset="-122"/>
            </a:endParaRPr>
          </a:p>
        </p:txBody>
      </p:sp>
      <p:sp>
        <p:nvSpPr>
          <p:cNvPr id="17" name="Rectangle 8"/>
          <p:cNvSpPr>
            <a:spLocks noChangeArrowheads="1"/>
          </p:cNvSpPr>
          <p:nvPr/>
        </p:nvSpPr>
        <p:spPr bwMode="auto">
          <a:xfrm>
            <a:off x="9030195" y="980728"/>
            <a:ext cx="2743200" cy="26971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2812" tIns="146249" rIns="182812" bIns="146249"/>
          <a:lstStyle/>
          <a:p>
            <a:pPr>
              <a:lnSpc>
                <a:spcPct val="130000"/>
              </a:lnSpc>
              <a:defRPr/>
            </a:pPr>
            <a:r>
              <a:rPr lang="zh-CN" altLang="en-US" kern="0" dirty="0">
                <a:solidFill>
                  <a:schemeClr val="bg1"/>
                </a:solidFill>
                <a:latin typeface="微软雅黑" pitchFamily="34" charset="-122"/>
                <a:ea typeface="微软雅黑" pitchFamily="34" charset="-122"/>
              </a:rPr>
              <a:t>您的内容打在这里，或通过复制您的文本您的内容打在这里，或通过复制您的文本</a:t>
            </a:r>
            <a:endParaRPr lang="en-US" altLang="zh-CN" kern="0" dirty="0">
              <a:solidFill>
                <a:schemeClr val="bg1"/>
              </a:solidFill>
              <a:latin typeface="微软雅黑" pitchFamily="34" charset="-122"/>
              <a:ea typeface="微软雅黑" pitchFamily="34" charset="-122"/>
            </a:endParaRPr>
          </a:p>
          <a:p>
            <a:pPr lvl="0">
              <a:lnSpc>
                <a:spcPct val="130000"/>
              </a:lnSpc>
              <a:defRPr/>
            </a:pPr>
            <a:endParaRPr lang="en-US" altLang="zh-CN" kern="0" dirty="0">
              <a:solidFill>
                <a:schemeClr val="bg1"/>
              </a:solidFill>
              <a:latin typeface="微软雅黑" pitchFamily="34" charset="-122"/>
              <a:ea typeface="微软雅黑" pitchFamily="34" charset="-122"/>
            </a:endParaRPr>
          </a:p>
        </p:txBody>
      </p:sp>
      <p:sp>
        <p:nvSpPr>
          <p:cNvPr id="19" name="Rectangle 10"/>
          <p:cNvSpPr>
            <a:spLocks noChangeArrowheads="1"/>
          </p:cNvSpPr>
          <p:nvPr/>
        </p:nvSpPr>
        <p:spPr bwMode="auto">
          <a:xfrm>
            <a:off x="6275883" y="3739803"/>
            <a:ext cx="2697162" cy="2741612"/>
          </a:xfrm>
          <a:prstGeom prst="rect">
            <a:avLst/>
          </a:prstGeom>
          <a:solidFill>
            <a:srgbClr val="92D050"/>
          </a:solidFill>
          <a:ln>
            <a:noFill/>
          </a:ln>
          <a:extLst/>
        </p:spPr>
        <p:txBody>
          <a:bodyPr lIns="182812" tIns="146249" rIns="182812" bIns="146249"/>
          <a:lstStyle/>
          <a:p>
            <a:pPr>
              <a:lnSpc>
                <a:spcPct val="130000"/>
              </a:lnSpc>
              <a:defRPr/>
            </a:pPr>
            <a:r>
              <a:rPr lang="zh-CN" altLang="en-US" kern="0" dirty="0">
                <a:solidFill>
                  <a:schemeClr val="bg1"/>
                </a:solidFill>
                <a:latin typeface="微软雅黑" pitchFamily="34" charset="-122"/>
                <a:ea typeface="微软雅黑" pitchFamily="34" charset="-122"/>
              </a:rPr>
              <a:t>您的内容打在这里，或通过复制您的文本您的内容打在这里，或通过复制您的文本</a:t>
            </a:r>
            <a:endParaRPr lang="en-US" altLang="zh-CN" kern="0" dirty="0">
              <a:solidFill>
                <a:schemeClr val="bg1"/>
              </a:solidFill>
              <a:latin typeface="微软雅黑" pitchFamily="34" charset="-122"/>
              <a:ea typeface="微软雅黑" pitchFamily="34" charset="-122"/>
            </a:endParaRPr>
          </a:p>
          <a:p>
            <a:pPr lvl="0">
              <a:lnSpc>
                <a:spcPct val="130000"/>
              </a:lnSpc>
              <a:defRPr/>
            </a:pPr>
            <a:endParaRPr lang="en-US" altLang="zh-CN" kern="0" dirty="0">
              <a:solidFill>
                <a:schemeClr val="bg1"/>
              </a:solidFill>
              <a:latin typeface="微软雅黑" pitchFamily="34" charset="-122"/>
              <a:ea typeface="微软雅黑" pitchFamily="34" charset="-122"/>
            </a:endParaRPr>
          </a:p>
        </p:txBody>
      </p:sp>
      <p:sp>
        <p:nvSpPr>
          <p:cNvPr id="21" name="Rectangle 12"/>
          <p:cNvSpPr>
            <a:spLocks noChangeArrowheads="1"/>
          </p:cNvSpPr>
          <p:nvPr/>
        </p:nvSpPr>
        <p:spPr bwMode="auto">
          <a:xfrm>
            <a:off x="3532683" y="3739803"/>
            <a:ext cx="2697162" cy="274161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2812" tIns="146249" rIns="182812" bIns="146249"/>
          <a:lstStyle/>
          <a:p>
            <a:pPr>
              <a:lnSpc>
                <a:spcPct val="130000"/>
              </a:lnSpc>
              <a:defRPr/>
            </a:pPr>
            <a:r>
              <a:rPr lang="zh-CN" altLang="en-US" kern="0" dirty="0">
                <a:solidFill>
                  <a:schemeClr val="bg1"/>
                </a:solidFill>
                <a:latin typeface="微软雅黑" pitchFamily="34" charset="-122"/>
                <a:ea typeface="微软雅黑" pitchFamily="34" charset="-122"/>
              </a:rPr>
              <a:t>您的内容打在这里，或通过复制您的文本您的内容打在这里，或通过复制您的文本</a:t>
            </a:r>
            <a:endParaRPr lang="en-US" altLang="zh-CN" kern="0" dirty="0">
              <a:solidFill>
                <a:schemeClr val="bg1"/>
              </a:solidFill>
              <a:latin typeface="微软雅黑" pitchFamily="34" charset="-122"/>
              <a:ea typeface="微软雅黑" pitchFamily="34" charset="-122"/>
            </a:endParaRPr>
          </a:p>
          <a:p>
            <a:pPr lvl="0">
              <a:lnSpc>
                <a:spcPct val="130000"/>
              </a:lnSpc>
              <a:defRPr/>
            </a:pPr>
            <a:endParaRPr lang="en-US" altLang="zh-CN" kern="0" dirty="0">
              <a:solidFill>
                <a:schemeClr val="bg1"/>
              </a:solidFill>
              <a:latin typeface="微软雅黑" pitchFamily="34" charset="-122"/>
              <a:ea typeface="微软雅黑" pitchFamily="34" charset="-122"/>
            </a:endParaRPr>
          </a:p>
        </p:txBody>
      </p:sp>
      <p:pic>
        <p:nvPicPr>
          <p:cNvPr id="22"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789483" y="3746946"/>
            <a:ext cx="2697162" cy="269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4"/>
          <p:cNvPicPr>
            <a:picLocks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6286995" y="980728"/>
            <a:ext cx="2697162" cy="269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5" name="TextBox 24"/>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6" name="组合 25"/>
          <p:cNvGrpSpPr/>
          <p:nvPr/>
        </p:nvGrpSpPr>
        <p:grpSpPr>
          <a:xfrm>
            <a:off x="4189711" y="410016"/>
            <a:ext cx="8663804" cy="0"/>
            <a:chOff x="4348525" y="620688"/>
            <a:chExt cx="8181294" cy="0"/>
          </a:xfrm>
        </p:grpSpPr>
        <p:cxnSp>
          <p:nvCxnSpPr>
            <p:cNvPr id="27" name="直接连接符 26"/>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4098" name="Picture 2" descr="E:\企业文化\企业文化图片\PPt用途\方版本\ppt宝藏_pptbz.com_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32683" y="980727"/>
            <a:ext cx="2697162" cy="2697163"/>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E:\企业文化\企业文化图片\PPt用途\方版本\复件 6171165_131001538102_2.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030196" y="3746947"/>
            <a:ext cx="2743200" cy="2697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265345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p:cBhvr>
                                        <p:cTn id="7" dur="500"/>
                                        <p:tgtEl>
                                          <p:spTgt spid="22"/>
                                        </p:tgtEl>
                                      </p:cBhvr>
                                    </p:animEffect>
                                  </p:childTnLst>
                                </p:cTn>
                              </p:par>
                              <p:par>
                                <p:cTn id="8" presetID="23" presetClass="entr" presetSubtype="32"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p:cTn id="10" dur="500" fill="hold"/>
                                        <p:tgtEl>
                                          <p:spTgt spid="22"/>
                                        </p:tgtEl>
                                        <p:attrNameLst>
                                          <p:attrName>ppt_w</p:attrName>
                                        </p:attrNameLst>
                                      </p:cBhvr>
                                      <p:tavLst>
                                        <p:tav tm="0">
                                          <p:val>
                                            <p:strVal val="4*#ppt_w"/>
                                          </p:val>
                                        </p:tav>
                                        <p:tav tm="100000">
                                          <p:val>
                                            <p:strVal val="#ppt_w"/>
                                          </p:val>
                                        </p:tav>
                                      </p:tavLst>
                                    </p:anim>
                                    <p:anim calcmode="lin" valueType="num">
                                      <p:cBhvr>
                                        <p:cTn id="11" dur="500" fill="hold"/>
                                        <p:tgtEl>
                                          <p:spTgt spid="22"/>
                                        </p:tgtEl>
                                        <p:attrNameLst>
                                          <p:attrName>ppt_h</p:attrName>
                                        </p:attrNameLst>
                                      </p:cBhvr>
                                      <p:tavLst>
                                        <p:tav tm="0">
                                          <p:val>
                                            <p:strVal val="4*#ppt_h"/>
                                          </p:val>
                                        </p:tav>
                                        <p:tav tm="100000">
                                          <p:val>
                                            <p:strVal val="#ppt_h"/>
                                          </p:val>
                                        </p:tav>
                                      </p:tavLst>
                                    </p:anim>
                                  </p:childTnLst>
                                </p:cTn>
                              </p:par>
                              <p:par>
                                <p:cTn id="12" presetID="23" presetClass="entr" presetSubtype="32" fill="hold" nodeType="with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strVal val="4*#ppt_w"/>
                                          </p:val>
                                        </p:tav>
                                        <p:tav tm="100000">
                                          <p:val>
                                            <p:strVal val="#ppt_w"/>
                                          </p:val>
                                        </p:tav>
                                      </p:tavLst>
                                    </p:anim>
                                    <p:anim calcmode="lin" valueType="num">
                                      <p:cBhvr>
                                        <p:cTn id="15" dur="500" fill="hold"/>
                                        <p:tgtEl>
                                          <p:spTgt spid="22"/>
                                        </p:tgtEl>
                                        <p:attrNameLst>
                                          <p:attrName>ppt_h</p:attrName>
                                        </p:attrNameLst>
                                      </p:cBhvr>
                                      <p:tavLst>
                                        <p:tav tm="0">
                                          <p:val>
                                            <p:strVal val="4*#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
                                            <p:bg/>
                                          </p:spTgt>
                                        </p:tgtEl>
                                        <p:attrNameLst>
                                          <p:attrName>style.visibility</p:attrName>
                                        </p:attrNameLst>
                                      </p:cBhvr>
                                      <p:to>
                                        <p:strVal val="visible"/>
                                      </p:to>
                                    </p:set>
                                    <p:animEffect transition="in" filter="fade">
                                      <p:cBhvr>
                                        <p:cTn id="20" dur="500"/>
                                        <p:tgtEl>
                                          <p:spTgt spid="10">
                                            <p:bg/>
                                          </p:spTgt>
                                        </p:tgtEl>
                                      </p:cBhvr>
                                    </p:animEffect>
                                    <p:anim calcmode="lin" valueType="num">
                                      <p:cBhvr>
                                        <p:cTn id="21" dur="500" fill="hold"/>
                                        <p:tgtEl>
                                          <p:spTgt spid="10">
                                            <p:bg/>
                                          </p:spTgt>
                                        </p:tgtEl>
                                        <p:attrNameLst>
                                          <p:attrName>ppt_x</p:attrName>
                                        </p:attrNameLst>
                                      </p:cBhvr>
                                      <p:tavLst>
                                        <p:tav tm="0">
                                          <p:val>
                                            <p:strVal val="#ppt_x"/>
                                          </p:val>
                                        </p:tav>
                                        <p:tav tm="100000">
                                          <p:val>
                                            <p:strVal val="#ppt_x"/>
                                          </p:val>
                                        </p:tav>
                                      </p:tavLst>
                                    </p:anim>
                                    <p:anim calcmode="lin" valueType="num">
                                      <p:cBhvr>
                                        <p:cTn id="22" dur="500" fill="hold"/>
                                        <p:tgtEl>
                                          <p:spTgt spid="10">
                                            <p:bg/>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Effect transition="in" filter="fade">
                                      <p:cBhvr>
                                        <p:cTn id="25" dur="500"/>
                                        <p:tgtEl>
                                          <p:spTgt spid="10">
                                            <p:txEl>
                                              <p:pRg st="0" end="0"/>
                                            </p:txEl>
                                          </p:spTgt>
                                        </p:tgtEl>
                                      </p:cBhvr>
                                    </p:animEffect>
                                    <p:anim calcmode="lin" valueType="num">
                                      <p:cBhvr>
                                        <p:cTn id="26"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4098"/>
                                        </p:tgtEl>
                                        <p:attrNameLst>
                                          <p:attrName>style.visibility</p:attrName>
                                        </p:attrNameLst>
                                      </p:cBhvr>
                                      <p:to>
                                        <p:strVal val="visible"/>
                                      </p:to>
                                    </p:set>
                                    <p:animEffect>
                                      <p:cBhvr>
                                        <p:cTn id="31" dur="500"/>
                                        <p:tgtEl>
                                          <p:spTgt spid="4098"/>
                                        </p:tgtEl>
                                      </p:cBhvr>
                                    </p:animEffect>
                                  </p:childTnLst>
                                </p:cTn>
                              </p:par>
                              <p:par>
                                <p:cTn id="32" presetID="23" presetClass="entr" presetSubtype="32" fill="hold" nodeType="withEffect">
                                  <p:stCondLst>
                                    <p:cond delay="0"/>
                                  </p:stCondLst>
                                  <p:childTnLst>
                                    <p:set>
                                      <p:cBhvr>
                                        <p:cTn id="33" dur="1" fill="hold">
                                          <p:stCondLst>
                                            <p:cond delay="0"/>
                                          </p:stCondLst>
                                        </p:cTn>
                                        <p:tgtEl>
                                          <p:spTgt spid="4098"/>
                                        </p:tgtEl>
                                        <p:attrNameLst>
                                          <p:attrName>style.visibility</p:attrName>
                                        </p:attrNameLst>
                                      </p:cBhvr>
                                      <p:to>
                                        <p:strVal val="visible"/>
                                      </p:to>
                                    </p:set>
                                    <p:anim calcmode="lin" valueType="num">
                                      <p:cBhvr>
                                        <p:cTn id="34" dur="500" fill="hold"/>
                                        <p:tgtEl>
                                          <p:spTgt spid="4098"/>
                                        </p:tgtEl>
                                        <p:attrNameLst>
                                          <p:attrName>ppt_w</p:attrName>
                                        </p:attrNameLst>
                                      </p:cBhvr>
                                      <p:tavLst>
                                        <p:tav tm="0">
                                          <p:val>
                                            <p:strVal val="4*#ppt_w"/>
                                          </p:val>
                                        </p:tav>
                                        <p:tav tm="100000">
                                          <p:val>
                                            <p:strVal val="#ppt_w"/>
                                          </p:val>
                                        </p:tav>
                                      </p:tavLst>
                                    </p:anim>
                                    <p:anim calcmode="lin" valueType="num">
                                      <p:cBhvr>
                                        <p:cTn id="35" dur="500" fill="hold"/>
                                        <p:tgtEl>
                                          <p:spTgt spid="4098"/>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0"/>
                                  </p:stCondLst>
                                  <p:childTnLst>
                                    <p:set>
                                      <p:cBhvr>
                                        <p:cTn id="37" dur="1" fill="hold">
                                          <p:stCondLst>
                                            <p:cond delay="0"/>
                                          </p:stCondLst>
                                        </p:cTn>
                                        <p:tgtEl>
                                          <p:spTgt spid="4098"/>
                                        </p:tgtEl>
                                        <p:attrNameLst>
                                          <p:attrName>style.visibility</p:attrName>
                                        </p:attrNameLst>
                                      </p:cBhvr>
                                      <p:to>
                                        <p:strVal val="visible"/>
                                      </p:to>
                                    </p:set>
                                    <p:anim calcmode="lin" valueType="num">
                                      <p:cBhvr>
                                        <p:cTn id="38" dur="500" fill="hold"/>
                                        <p:tgtEl>
                                          <p:spTgt spid="4098"/>
                                        </p:tgtEl>
                                        <p:attrNameLst>
                                          <p:attrName>ppt_w</p:attrName>
                                        </p:attrNameLst>
                                      </p:cBhvr>
                                      <p:tavLst>
                                        <p:tav tm="0">
                                          <p:val>
                                            <p:strVal val="4*#ppt_w"/>
                                          </p:val>
                                        </p:tav>
                                        <p:tav tm="100000">
                                          <p:val>
                                            <p:strVal val="#ppt_w"/>
                                          </p:val>
                                        </p:tav>
                                      </p:tavLst>
                                    </p:anim>
                                    <p:anim calcmode="lin" valueType="num">
                                      <p:cBhvr>
                                        <p:cTn id="39" dur="500" fill="hold"/>
                                        <p:tgtEl>
                                          <p:spTgt spid="4098"/>
                                        </p:tgtEl>
                                        <p:attrNameLst>
                                          <p:attrName>ppt_h</p:attrName>
                                        </p:attrNameLst>
                                      </p:cBhvr>
                                      <p:tavLst>
                                        <p:tav tm="0">
                                          <p:val>
                                            <p:strVal val="4*#ppt_h"/>
                                          </p:val>
                                        </p:tav>
                                        <p:tav tm="100000">
                                          <p:val>
                                            <p:strVal val="#ppt_h"/>
                                          </p:val>
                                        </p:tav>
                                      </p:tavLst>
                                    </p:anim>
                                  </p:childTnLst>
                                </p:cTn>
                              </p:par>
                            </p:childTnLst>
                          </p:cTn>
                        </p:par>
                        <p:par>
                          <p:cTn id="40" fill="hold">
                            <p:stCondLst>
                              <p:cond delay="1000"/>
                            </p:stCondLst>
                            <p:childTnLst>
                              <p:par>
                                <p:cTn id="41" presetID="42" presetClass="entr" presetSubtype="0" fill="hold" grpId="0" nodeType="afterEffect">
                                  <p:stCondLst>
                                    <p:cond delay="0"/>
                                  </p:stCondLst>
                                  <p:childTnLst>
                                    <p:set>
                                      <p:cBhvr>
                                        <p:cTn id="42" dur="1" fill="hold">
                                          <p:stCondLst>
                                            <p:cond delay="0"/>
                                          </p:stCondLst>
                                        </p:cTn>
                                        <p:tgtEl>
                                          <p:spTgt spid="21">
                                            <p:bg/>
                                          </p:spTgt>
                                        </p:tgtEl>
                                        <p:attrNameLst>
                                          <p:attrName>style.visibility</p:attrName>
                                        </p:attrNameLst>
                                      </p:cBhvr>
                                      <p:to>
                                        <p:strVal val="visible"/>
                                      </p:to>
                                    </p:set>
                                    <p:animEffect transition="in" filter="fade">
                                      <p:cBhvr>
                                        <p:cTn id="43" dur="500"/>
                                        <p:tgtEl>
                                          <p:spTgt spid="21">
                                            <p:bg/>
                                          </p:spTgt>
                                        </p:tgtEl>
                                      </p:cBhvr>
                                    </p:animEffect>
                                    <p:anim calcmode="lin" valueType="num">
                                      <p:cBhvr>
                                        <p:cTn id="44" dur="500" fill="hold"/>
                                        <p:tgtEl>
                                          <p:spTgt spid="21">
                                            <p:bg/>
                                          </p:spTgt>
                                        </p:tgtEl>
                                        <p:attrNameLst>
                                          <p:attrName>ppt_x</p:attrName>
                                        </p:attrNameLst>
                                      </p:cBhvr>
                                      <p:tavLst>
                                        <p:tav tm="0">
                                          <p:val>
                                            <p:strVal val="#ppt_x"/>
                                          </p:val>
                                        </p:tav>
                                        <p:tav tm="100000">
                                          <p:val>
                                            <p:strVal val="#ppt_x"/>
                                          </p:val>
                                        </p:tav>
                                      </p:tavLst>
                                    </p:anim>
                                    <p:anim calcmode="lin" valueType="num">
                                      <p:cBhvr>
                                        <p:cTn id="45" dur="500" fill="hold"/>
                                        <p:tgtEl>
                                          <p:spTgt spid="21">
                                            <p:bg/>
                                          </p:spTgt>
                                        </p:tgtEl>
                                        <p:attrNameLst>
                                          <p:attrName>ppt_y</p:attrName>
                                        </p:attrNameLst>
                                      </p:cBhvr>
                                      <p:tavLst>
                                        <p:tav tm="0">
                                          <p:val>
                                            <p:strVal val="#ppt_y+.1"/>
                                          </p:val>
                                        </p:tav>
                                        <p:tav tm="100000">
                                          <p:val>
                                            <p:strVal val="#ppt_y"/>
                                          </p:val>
                                        </p:tav>
                                      </p:tavLst>
                                    </p:anim>
                                  </p:childTnLst>
                                </p:cTn>
                              </p:par>
                            </p:childTnLst>
                          </p:cTn>
                        </p:par>
                        <p:par>
                          <p:cTn id="46" fill="hold">
                            <p:stCondLst>
                              <p:cond delay="1500"/>
                            </p:stCondLst>
                            <p:childTnLst>
                              <p:par>
                                <p:cTn id="47" presetID="42" presetClass="entr" presetSubtype="0" fill="hold" grpId="0" nodeType="afterEffect">
                                  <p:stCondLst>
                                    <p:cond delay="0"/>
                                  </p:stCondLst>
                                  <p:childTnLst>
                                    <p:set>
                                      <p:cBhvr>
                                        <p:cTn id="48" dur="1" fill="hold">
                                          <p:stCondLst>
                                            <p:cond delay="0"/>
                                          </p:stCondLst>
                                        </p:cTn>
                                        <p:tgtEl>
                                          <p:spTgt spid="21">
                                            <p:txEl>
                                              <p:pRg st="0" end="0"/>
                                            </p:txEl>
                                          </p:spTgt>
                                        </p:tgtEl>
                                        <p:attrNameLst>
                                          <p:attrName>style.visibility</p:attrName>
                                        </p:attrNameLst>
                                      </p:cBhvr>
                                      <p:to>
                                        <p:strVal val="visible"/>
                                      </p:to>
                                    </p:set>
                                    <p:animEffect transition="in" filter="fade">
                                      <p:cBhvr>
                                        <p:cTn id="49" dur="500"/>
                                        <p:tgtEl>
                                          <p:spTgt spid="21">
                                            <p:txEl>
                                              <p:pRg st="0" end="0"/>
                                            </p:txEl>
                                          </p:spTgt>
                                        </p:tgtEl>
                                      </p:cBhvr>
                                    </p:animEffect>
                                    <p:anim calcmode="lin" valueType="num">
                                      <p:cBhvr>
                                        <p:cTn id="50"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51" dur="5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10" presetClass="entr" presetSubtype="0"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p:cBhvr>
                                        <p:cTn id="55" dur="500"/>
                                        <p:tgtEl>
                                          <p:spTgt spid="23"/>
                                        </p:tgtEl>
                                      </p:cBhvr>
                                    </p:animEffect>
                                  </p:childTnLst>
                                </p:cTn>
                              </p:par>
                              <p:par>
                                <p:cTn id="56" presetID="23" presetClass="entr" presetSubtype="32"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strVal val="4*#ppt_w"/>
                                          </p:val>
                                        </p:tav>
                                        <p:tav tm="100000">
                                          <p:val>
                                            <p:strVal val="#ppt_w"/>
                                          </p:val>
                                        </p:tav>
                                      </p:tavLst>
                                    </p:anim>
                                    <p:anim calcmode="lin" valueType="num">
                                      <p:cBhvr>
                                        <p:cTn id="59" dur="500" fill="hold"/>
                                        <p:tgtEl>
                                          <p:spTgt spid="23"/>
                                        </p:tgtEl>
                                        <p:attrNameLst>
                                          <p:attrName>ppt_h</p:attrName>
                                        </p:attrNameLst>
                                      </p:cBhvr>
                                      <p:tavLst>
                                        <p:tav tm="0">
                                          <p:val>
                                            <p:strVal val="4*#ppt_h"/>
                                          </p:val>
                                        </p:tav>
                                        <p:tav tm="100000">
                                          <p:val>
                                            <p:strVal val="#ppt_h"/>
                                          </p:val>
                                        </p:tav>
                                      </p:tavLst>
                                    </p:anim>
                                  </p:childTnLst>
                                </p:cTn>
                              </p:par>
                              <p:par>
                                <p:cTn id="60" presetID="23" presetClass="entr" presetSubtype="32" fill="hold"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strVal val="4*#ppt_w"/>
                                          </p:val>
                                        </p:tav>
                                        <p:tav tm="100000">
                                          <p:val>
                                            <p:strVal val="#ppt_w"/>
                                          </p:val>
                                        </p:tav>
                                      </p:tavLst>
                                    </p:anim>
                                    <p:anim calcmode="lin" valueType="num">
                                      <p:cBhvr>
                                        <p:cTn id="63" dur="500" fill="hold"/>
                                        <p:tgtEl>
                                          <p:spTgt spid="23"/>
                                        </p:tgtEl>
                                        <p:attrNameLst>
                                          <p:attrName>ppt_h</p:attrName>
                                        </p:attrNameLst>
                                      </p:cBhvr>
                                      <p:tavLst>
                                        <p:tav tm="0">
                                          <p:val>
                                            <p:strVal val="4*#ppt_h"/>
                                          </p:val>
                                        </p:tav>
                                        <p:tav tm="100000">
                                          <p:val>
                                            <p:strVal val="#ppt_h"/>
                                          </p:val>
                                        </p:tav>
                                      </p:tavLst>
                                    </p:anim>
                                  </p:childTnLst>
                                </p:cTn>
                              </p:par>
                            </p:childTnLst>
                          </p:cTn>
                        </p:par>
                        <p:par>
                          <p:cTn id="64" fill="hold">
                            <p:stCondLst>
                              <p:cond delay="2500"/>
                            </p:stCondLst>
                            <p:childTnLst>
                              <p:par>
                                <p:cTn id="65" presetID="42" presetClass="entr" presetSubtype="0" fill="hold" grpId="0" nodeType="afterEffect">
                                  <p:stCondLst>
                                    <p:cond delay="0"/>
                                  </p:stCondLst>
                                  <p:childTnLst>
                                    <p:set>
                                      <p:cBhvr>
                                        <p:cTn id="66" dur="1" fill="hold">
                                          <p:stCondLst>
                                            <p:cond delay="0"/>
                                          </p:stCondLst>
                                        </p:cTn>
                                        <p:tgtEl>
                                          <p:spTgt spid="19">
                                            <p:bg/>
                                          </p:spTgt>
                                        </p:tgtEl>
                                        <p:attrNameLst>
                                          <p:attrName>style.visibility</p:attrName>
                                        </p:attrNameLst>
                                      </p:cBhvr>
                                      <p:to>
                                        <p:strVal val="visible"/>
                                      </p:to>
                                    </p:set>
                                    <p:animEffect transition="in" filter="fade">
                                      <p:cBhvr>
                                        <p:cTn id="67" dur="500"/>
                                        <p:tgtEl>
                                          <p:spTgt spid="19">
                                            <p:bg/>
                                          </p:spTgt>
                                        </p:tgtEl>
                                      </p:cBhvr>
                                    </p:animEffect>
                                    <p:anim calcmode="lin" valueType="num">
                                      <p:cBhvr>
                                        <p:cTn id="68" dur="500" fill="hold"/>
                                        <p:tgtEl>
                                          <p:spTgt spid="19">
                                            <p:bg/>
                                          </p:spTgt>
                                        </p:tgtEl>
                                        <p:attrNameLst>
                                          <p:attrName>ppt_x</p:attrName>
                                        </p:attrNameLst>
                                      </p:cBhvr>
                                      <p:tavLst>
                                        <p:tav tm="0">
                                          <p:val>
                                            <p:strVal val="#ppt_x"/>
                                          </p:val>
                                        </p:tav>
                                        <p:tav tm="100000">
                                          <p:val>
                                            <p:strVal val="#ppt_x"/>
                                          </p:val>
                                        </p:tav>
                                      </p:tavLst>
                                    </p:anim>
                                    <p:anim calcmode="lin" valueType="num">
                                      <p:cBhvr>
                                        <p:cTn id="69" dur="500" fill="hold"/>
                                        <p:tgtEl>
                                          <p:spTgt spid="19">
                                            <p:bg/>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9">
                                            <p:txEl>
                                              <p:pRg st="0" end="0"/>
                                            </p:txEl>
                                          </p:spTgt>
                                        </p:tgtEl>
                                        <p:attrNameLst>
                                          <p:attrName>style.visibility</p:attrName>
                                        </p:attrNameLst>
                                      </p:cBhvr>
                                      <p:to>
                                        <p:strVal val="visible"/>
                                      </p:to>
                                    </p:set>
                                    <p:animEffect transition="in" filter="fade">
                                      <p:cBhvr>
                                        <p:cTn id="72" dur="500"/>
                                        <p:tgtEl>
                                          <p:spTgt spid="19">
                                            <p:txEl>
                                              <p:pRg st="0" end="0"/>
                                            </p:txEl>
                                          </p:spTgt>
                                        </p:tgtEl>
                                      </p:cBhvr>
                                    </p:animEffect>
                                    <p:anim calcmode="lin" valueType="num">
                                      <p:cBhvr>
                                        <p:cTn id="73"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75" fill="hold">
                            <p:stCondLst>
                              <p:cond delay="3000"/>
                            </p:stCondLst>
                            <p:childTnLst>
                              <p:par>
                                <p:cTn id="76" presetID="10" presetClass="entr" presetSubtype="0" fill="hold" nodeType="afterEffect">
                                  <p:stCondLst>
                                    <p:cond delay="0"/>
                                  </p:stCondLst>
                                  <p:childTnLst>
                                    <p:set>
                                      <p:cBhvr>
                                        <p:cTn id="77" dur="1" fill="hold">
                                          <p:stCondLst>
                                            <p:cond delay="0"/>
                                          </p:stCondLst>
                                        </p:cTn>
                                        <p:tgtEl>
                                          <p:spTgt spid="4099"/>
                                        </p:tgtEl>
                                        <p:attrNameLst>
                                          <p:attrName>style.visibility</p:attrName>
                                        </p:attrNameLst>
                                      </p:cBhvr>
                                      <p:to>
                                        <p:strVal val="visible"/>
                                      </p:to>
                                    </p:set>
                                    <p:animEffect>
                                      <p:cBhvr>
                                        <p:cTn id="78" dur="500"/>
                                        <p:tgtEl>
                                          <p:spTgt spid="4099"/>
                                        </p:tgtEl>
                                      </p:cBhvr>
                                    </p:animEffect>
                                  </p:childTnLst>
                                </p:cTn>
                              </p:par>
                              <p:par>
                                <p:cTn id="79" presetID="23" presetClass="entr" presetSubtype="32" fill="hold" nodeType="withEffect">
                                  <p:stCondLst>
                                    <p:cond delay="0"/>
                                  </p:stCondLst>
                                  <p:childTnLst>
                                    <p:set>
                                      <p:cBhvr>
                                        <p:cTn id="80" dur="1" fill="hold">
                                          <p:stCondLst>
                                            <p:cond delay="0"/>
                                          </p:stCondLst>
                                        </p:cTn>
                                        <p:tgtEl>
                                          <p:spTgt spid="4099"/>
                                        </p:tgtEl>
                                        <p:attrNameLst>
                                          <p:attrName>style.visibility</p:attrName>
                                        </p:attrNameLst>
                                      </p:cBhvr>
                                      <p:to>
                                        <p:strVal val="visible"/>
                                      </p:to>
                                    </p:set>
                                    <p:anim calcmode="lin" valueType="num">
                                      <p:cBhvr>
                                        <p:cTn id="81" dur="500" fill="hold"/>
                                        <p:tgtEl>
                                          <p:spTgt spid="4099"/>
                                        </p:tgtEl>
                                        <p:attrNameLst>
                                          <p:attrName>ppt_w</p:attrName>
                                        </p:attrNameLst>
                                      </p:cBhvr>
                                      <p:tavLst>
                                        <p:tav tm="0">
                                          <p:val>
                                            <p:strVal val="4*#ppt_w"/>
                                          </p:val>
                                        </p:tav>
                                        <p:tav tm="100000">
                                          <p:val>
                                            <p:strVal val="#ppt_w"/>
                                          </p:val>
                                        </p:tav>
                                      </p:tavLst>
                                    </p:anim>
                                    <p:anim calcmode="lin" valueType="num">
                                      <p:cBhvr>
                                        <p:cTn id="82" dur="500" fill="hold"/>
                                        <p:tgtEl>
                                          <p:spTgt spid="4099"/>
                                        </p:tgtEl>
                                        <p:attrNameLst>
                                          <p:attrName>ppt_h</p:attrName>
                                        </p:attrNameLst>
                                      </p:cBhvr>
                                      <p:tavLst>
                                        <p:tav tm="0">
                                          <p:val>
                                            <p:strVal val="4*#ppt_h"/>
                                          </p:val>
                                        </p:tav>
                                        <p:tav tm="100000">
                                          <p:val>
                                            <p:strVal val="#ppt_h"/>
                                          </p:val>
                                        </p:tav>
                                      </p:tavLst>
                                    </p:anim>
                                  </p:childTnLst>
                                </p:cTn>
                              </p:par>
                              <p:par>
                                <p:cTn id="83" presetID="23" presetClass="entr" presetSubtype="32" fill="hold" nodeType="withEffect">
                                  <p:stCondLst>
                                    <p:cond delay="0"/>
                                  </p:stCondLst>
                                  <p:childTnLst>
                                    <p:set>
                                      <p:cBhvr>
                                        <p:cTn id="84" dur="1" fill="hold">
                                          <p:stCondLst>
                                            <p:cond delay="0"/>
                                          </p:stCondLst>
                                        </p:cTn>
                                        <p:tgtEl>
                                          <p:spTgt spid="4099"/>
                                        </p:tgtEl>
                                        <p:attrNameLst>
                                          <p:attrName>style.visibility</p:attrName>
                                        </p:attrNameLst>
                                      </p:cBhvr>
                                      <p:to>
                                        <p:strVal val="visible"/>
                                      </p:to>
                                    </p:set>
                                    <p:anim calcmode="lin" valueType="num">
                                      <p:cBhvr>
                                        <p:cTn id="85" dur="500" fill="hold"/>
                                        <p:tgtEl>
                                          <p:spTgt spid="4099"/>
                                        </p:tgtEl>
                                        <p:attrNameLst>
                                          <p:attrName>ppt_w</p:attrName>
                                        </p:attrNameLst>
                                      </p:cBhvr>
                                      <p:tavLst>
                                        <p:tav tm="0">
                                          <p:val>
                                            <p:strVal val="4*#ppt_w"/>
                                          </p:val>
                                        </p:tav>
                                        <p:tav tm="100000">
                                          <p:val>
                                            <p:strVal val="#ppt_w"/>
                                          </p:val>
                                        </p:tav>
                                      </p:tavLst>
                                    </p:anim>
                                    <p:anim calcmode="lin" valueType="num">
                                      <p:cBhvr>
                                        <p:cTn id="86" dur="500" fill="hold"/>
                                        <p:tgtEl>
                                          <p:spTgt spid="4099"/>
                                        </p:tgtEl>
                                        <p:attrNameLst>
                                          <p:attrName>ppt_h</p:attrName>
                                        </p:attrNameLst>
                                      </p:cBhvr>
                                      <p:tavLst>
                                        <p:tav tm="0">
                                          <p:val>
                                            <p:strVal val="4*#ppt_h"/>
                                          </p:val>
                                        </p:tav>
                                        <p:tav tm="100000">
                                          <p:val>
                                            <p:strVal val="#ppt_h"/>
                                          </p:val>
                                        </p:tav>
                                      </p:tavLst>
                                    </p:anim>
                                  </p:childTnLst>
                                </p:cTn>
                              </p:par>
                            </p:childTnLst>
                          </p:cTn>
                        </p:par>
                        <p:par>
                          <p:cTn id="87" fill="hold">
                            <p:stCondLst>
                              <p:cond delay="3500"/>
                            </p:stCondLst>
                            <p:childTnLst>
                              <p:par>
                                <p:cTn id="88" presetID="42" presetClass="entr" presetSubtype="0" fill="hold" grpId="0" nodeType="afterEffect">
                                  <p:stCondLst>
                                    <p:cond delay="0"/>
                                  </p:stCondLst>
                                  <p:childTnLst>
                                    <p:set>
                                      <p:cBhvr>
                                        <p:cTn id="89" dur="1" fill="hold">
                                          <p:stCondLst>
                                            <p:cond delay="0"/>
                                          </p:stCondLst>
                                        </p:cTn>
                                        <p:tgtEl>
                                          <p:spTgt spid="17">
                                            <p:bg/>
                                          </p:spTgt>
                                        </p:tgtEl>
                                        <p:attrNameLst>
                                          <p:attrName>style.visibility</p:attrName>
                                        </p:attrNameLst>
                                      </p:cBhvr>
                                      <p:to>
                                        <p:strVal val="visible"/>
                                      </p:to>
                                    </p:set>
                                    <p:animEffect transition="in" filter="fade">
                                      <p:cBhvr>
                                        <p:cTn id="90" dur="500"/>
                                        <p:tgtEl>
                                          <p:spTgt spid="17">
                                            <p:bg/>
                                          </p:spTgt>
                                        </p:tgtEl>
                                      </p:cBhvr>
                                    </p:animEffect>
                                    <p:anim calcmode="lin" valueType="num">
                                      <p:cBhvr>
                                        <p:cTn id="91" dur="500" fill="hold"/>
                                        <p:tgtEl>
                                          <p:spTgt spid="17">
                                            <p:bg/>
                                          </p:spTgt>
                                        </p:tgtEl>
                                        <p:attrNameLst>
                                          <p:attrName>ppt_x</p:attrName>
                                        </p:attrNameLst>
                                      </p:cBhvr>
                                      <p:tavLst>
                                        <p:tav tm="0">
                                          <p:val>
                                            <p:strVal val="#ppt_x"/>
                                          </p:val>
                                        </p:tav>
                                        <p:tav tm="100000">
                                          <p:val>
                                            <p:strVal val="#ppt_x"/>
                                          </p:val>
                                        </p:tav>
                                      </p:tavLst>
                                    </p:anim>
                                    <p:anim calcmode="lin" valueType="num">
                                      <p:cBhvr>
                                        <p:cTn id="92" dur="500" fill="hold"/>
                                        <p:tgtEl>
                                          <p:spTgt spid="17">
                                            <p:bg/>
                                          </p:spTgt>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7">
                                            <p:txEl>
                                              <p:pRg st="0" end="0"/>
                                            </p:txEl>
                                          </p:spTgt>
                                        </p:tgtEl>
                                        <p:attrNameLst>
                                          <p:attrName>style.visibility</p:attrName>
                                        </p:attrNameLst>
                                      </p:cBhvr>
                                      <p:to>
                                        <p:strVal val="visible"/>
                                      </p:to>
                                    </p:set>
                                    <p:animEffect transition="in" filter="fade">
                                      <p:cBhvr>
                                        <p:cTn id="95" dur="500"/>
                                        <p:tgtEl>
                                          <p:spTgt spid="17">
                                            <p:txEl>
                                              <p:pRg st="0" end="0"/>
                                            </p:txEl>
                                          </p:spTgt>
                                        </p:tgtEl>
                                      </p:cBhvr>
                                    </p:animEffect>
                                    <p:anim calcmode="lin" valueType="num">
                                      <p:cBhvr>
                                        <p:cTn id="96"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7" dur="5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animBg="1"/>
      <p:bldP spid="17" grpId="0" build="allAtOnce" animBg="1"/>
      <p:bldP spid="19" grpId="0" build="allAtOnce" animBg="1"/>
      <p:bldP spid="21" grpId="0" build="allAtOnce"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3" descr="\\MAGNUM\Projects\Microsoft\Cloud Power FY12\Design\Icons\PNGs\Public_Cloud_Productivity.png"/>
          <p:cNvPicPr>
            <a:picLocks noChangeAspect="1" noChangeArrowheads="1"/>
          </p:cNvPicPr>
          <p:nvPr/>
        </p:nvPicPr>
        <p:blipFill>
          <a:blip r:embed="rId3" cstate="email">
            <a:lum bright="100000"/>
            <a:extLst>
              <a:ext uri="{28A0092B-C50C-407E-A947-70E740481C1C}">
                <a14:useLocalDpi xmlns:a14="http://schemas.microsoft.com/office/drawing/2010/main"/>
              </a:ext>
            </a:extLst>
          </a:blip>
          <a:srcRect/>
          <a:stretch>
            <a:fillRect/>
          </a:stretch>
        </p:blipFill>
        <p:spPr bwMode="auto">
          <a:xfrm>
            <a:off x="6798394" y="1650553"/>
            <a:ext cx="1922462" cy="1922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0" name="Picture 3"/>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4797350" y="1639913"/>
            <a:ext cx="1909762"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6810300" y="3667943"/>
            <a:ext cx="19177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4788619" y="3663975"/>
            <a:ext cx="1916112" cy="1917700"/>
            <a:chOff x="4788619" y="3663975"/>
            <a:chExt cx="1916112" cy="1917700"/>
          </a:xfrm>
        </p:grpSpPr>
        <p:sp>
          <p:nvSpPr>
            <p:cNvPr id="10" name="Rectangle 4"/>
            <p:cNvSpPr>
              <a:spLocks noChangeArrowheads="1"/>
            </p:cNvSpPr>
            <p:nvPr/>
          </p:nvSpPr>
          <p:spPr bwMode="auto">
            <a:xfrm>
              <a:off x="4788619" y="3663975"/>
              <a:ext cx="1916112" cy="1917700"/>
            </a:xfrm>
            <a:prstGeom prst="rect">
              <a:avLst/>
            </a:prstGeom>
            <a:solidFill>
              <a:schemeClr val="accent6">
                <a:lumMod val="75000"/>
              </a:schemeClr>
            </a:solidFill>
            <a:ln>
              <a:noFill/>
            </a:ln>
            <a:extLst/>
          </p:spPr>
          <p:txBody>
            <a:bodyPr lIns="93224" tIns="46612" rIns="46612" bIns="93224" anchor="b"/>
            <a:lstStyle/>
            <a:p>
              <a:endParaRPr lang="zh-CN" altLang="zh-CN">
                <a:solidFill>
                  <a:srgbClr val="FFFFFF"/>
                </a:solidFill>
                <a:latin typeface="Segoe UI" pitchFamily="34" charset="0"/>
                <a:cs typeface="Segoe UI" pitchFamily="34" charset="0"/>
                <a:sym typeface="Segoe UI" pitchFamily="34" charset="0"/>
              </a:endParaRPr>
            </a:p>
          </p:txBody>
        </p:sp>
        <p:sp>
          <p:nvSpPr>
            <p:cNvPr id="22" name="Freeform 134"/>
            <p:cNvSpPr>
              <a:spLocks noChangeAspect="1" noEditPoints="1" noChangeArrowheads="1"/>
            </p:cNvSpPr>
            <p:nvPr/>
          </p:nvSpPr>
          <p:spPr bwMode="auto">
            <a:xfrm>
              <a:off x="5118819" y="4265638"/>
              <a:ext cx="1255712" cy="708025"/>
            </a:xfrm>
            <a:custGeom>
              <a:avLst/>
              <a:gdLst>
                <a:gd name="T0" fmla="*/ 580 w 1244"/>
                <a:gd name="T1" fmla="*/ 384 h 702"/>
                <a:gd name="T2" fmla="*/ 8 w 1244"/>
                <a:gd name="T3" fmla="*/ 43 h 702"/>
                <a:gd name="T4" fmla="*/ 77 w 1244"/>
                <a:gd name="T5" fmla="*/ 0 h 702"/>
                <a:gd name="T6" fmla="*/ 1167 w 1244"/>
                <a:gd name="T7" fmla="*/ 0 h 702"/>
                <a:gd name="T8" fmla="*/ 1236 w 1244"/>
                <a:gd name="T9" fmla="*/ 43 h 702"/>
                <a:gd name="T10" fmla="*/ 665 w 1244"/>
                <a:gd name="T11" fmla="*/ 383 h 702"/>
                <a:gd name="T12" fmla="*/ 664 w 1244"/>
                <a:gd name="T13" fmla="*/ 384 h 702"/>
                <a:gd name="T14" fmla="*/ 622 w 1244"/>
                <a:gd name="T15" fmla="*/ 394 h 702"/>
                <a:gd name="T16" fmla="*/ 580 w 1244"/>
                <a:gd name="T17" fmla="*/ 384 h 702"/>
                <a:gd name="T18" fmla="*/ 1244 w 1244"/>
                <a:gd name="T19" fmla="*/ 517 h 702"/>
                <a:gd name="T20" fmla="*/ 1244 w 1244"/>
                <a:gd name="T21" fmla="*/ 105 h 702"/>
                <a:gd name="T22" fmla="*/ 898 w 1244"/>
                <a:gd name="T23" fmla="*/ 311 h 702"/>
                <a:gd name="T24" fmla="*/ 1244 w 1244"/>
                <a:gd name="T25" fmla="*/ 517 h 702"/>
                <a:gd name="T26" fmla="*/ 0 w 1244"/>
                <a:gd name="T27" fmla="*/ 625 h 702"/>
                <a:gd name="T28" fmla="*/ 77 w 1244"/>
                <a:gd name="T29" fmla="*/ 702 h 702"/>
                <a:gd name="T30" fmla="*/ 1167 w 1244"/>
                <a:gd name="T31" fmla="*/ 702 h 702"/>
                <a:gd name="T32" fmla="*/ 1244 w 1244"/>
                <a:gd name="T33" fmla="*/ 625 h 702"/>
                <a:gd name="T34" fmla="*/ 1244 w 1244"/>
                <a:gd name="T35" fmla="*/ 584 h 702"/>
                <a:gd name="T36" fmla="*/ 842 w 1244"/>
                <a:gd name="T37" fmla="*/ 344 h 702"/>
                <a:gd name="T38" fmla="*/ 694 w 1244"/>
                <a:gd name="T39" fmla="*/ 432 h 702"/>
                <a:gd name="T40" fmla="*/ 622 w 1244"/>
                <a:gd name="T41" fmla="*/ 452 h 702"/>
                <a:gd name="T42" fmla="*/ 622 w 1244"/>
                <a:gd name="T43" fmla="*/ 452 h 702"/>
                <a:gd name="T44" fmla="*/ 550 w 1244"/>
                <a:gd name="T45" fmla="*/ 432 h 702"/>
                <a:gd name="T46" fmla="*/ 402 w 1244"/>
                <a:gd name="T47" fmla="*/ 344 h 702"/>
                <a:gd name="T48" fmla="*/ 0 w 1244"/>
                <a:gd name="T49" fmla="*/ 584 h 702"/>
                <a:gd name="T50" fmla="*/ 0 w 1244"/>
                <a:gd name="T51" fmla="*/ 625 h 702"/>
                <a:gd name="T52" fmla="*/ 346 w 1244"/>
                <a:gd name="T53" fmla="*/ 311 h 702"/>
                <a:gd name="T54" fmla="*/ 0 w 1244"/>
                <a:gd name="T55" fmla="*/ 105 h 702"/>
                <a:gd name="T56" fmla="*/ 0 w 1244"/>
                <a:gd name="T57" fmla="*/ 517 h 702"/>
                <a:gd name="T58" fmla="*/ 346 w 1244"/>
                <a:gd name="T59" fmla="*/ 311 h 70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44"/>
                <a:gd name="T91" fmla="*/ 0 h 702"/>
                <a:gd name="T92" fmla="*/ 1244 w 1244"/>
                <a:gd name="T93" fmla="*/ 702 h 70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44" h="702">
                  <a:moveTo>
                    <a:pt x="580" y="384"/>
                  </a:moveTo>
                  <a:cubicBezTo>
                    <a:pt x="8" y="43"/>
                    <a:pt x="8" y="43"/>
                    <a:pt x="8" y="43"/>
                  </a:cubicBezTo>
                  <a:cubicBezTo>
                    <a:pt x="20" y="17"/>
                    <a:pt x="46" y="0"/>
                    <a:pt x="77" y="0"/>
                  </a:cubicBezTo>
                  <a:cubicBezTo>
                    <a:pt x="1167" y="0"/>
                    <a:pt x="1167" y="0"/>
                    <a:pt x="1167" y="0"/>
                  </a:cubicBezTo>
                  <a:cubicBezTo>
                    <a:pt x="1198" y="0"/>
                    <a:pt x="1224" y="17"/>
                    <a:pt x="1236" y="43"/>
                  </a:cubicBezTo>
                  <a:cubicBezTo>
                    <a:pt x="665" y="383"/>
                    <a:pt x="665" y="383"/>
                    <a:pt x="665" y="383"/>
                  </a:cubicBezTo>
                  <a:cubicBezTo>
                    <a:pt x="664" y="384"/>
                    <a:pt x="664" y="384"/>
                    <a:pt x="664" y="384"/>
                  </a:cubicBezTo>
                  <a:cubicBezTo>
                    <a:pt x="653" y="391"/>
                    <a:pt x="638" y="394"/>
                    <a:pt x="622" y="394"/>
                  </a:cubicBezTo>
                  <a:cubicBezTo>
                    <a:pt x="606" y="394"/>
                    <a:pt x="591" y="391"/>
                    <a:pt x="580" y="384"/>
                  </a:cubicBezTo>
                  <a:close/>
                  <a:moveTo>
                    <a:pt x="1244" y="517"/>
                  </a:moveTo>
                  <a:cubicBezTo>
                    <a:pt x="1244" y="105"/>
                    <a:pt x="1244" y="105"/>
                    <a:pt x="1244" y="105"/>
                  </a:cubicBezTo>
                  <a:cubicBezTo>
                    <a:pt x="898" y="311"/>
                    <a:pt x="898" y="311"/>
                    <a:pt x="898" y="311"/>
                  </a:cubicBezTo>
                  <a:lnTo>
                    <a:pt x="1244" y="517"/>
                  </a:lnTo>
                  <a:close/>
                  <a:moveTo>
                    <a:pt x="0" y="625"/>
                  </a:moveTo>
                  <a:cubicBezTo>
                    <a:pt x="0" y="667"/>
                    <a:pt x="34" y="702"/>
                    <a:pt x="77" y="702"/>
                  </a:cubicBezTo>
                  <a:cubicBezTo>
                    <a:pt x="1167" y="702"/>
                    <a:pt x="1167" y="702"/>
                    <a:pt x="1167" y="702"/>
                  </a:cubicBezTo>
                  <a:cubicBezTo>
                    <a:pt x="1210" y="702"/>
                    <a:pt x="1244" y="667"/>
                    <a:pt x="1244" y="625"/>
                  </a:cubicBezTo>
                  <a:cubicBezTo>
                    <a:pt x="1244" y="584"/>
                    <a:pt x="1244" y="584"/>
                    <a:pt x="1244" y="584"/>
                  </a:cubicBezTo>
                  <a:cubicBezTo>
                    <a:pt x="842" y="344"/>
                    <a:pt x="842" y="344"/>
                    <a:pt x="842" y="344"/>
                  </a:cubicBezTo>
                  <a:cubicBezTo>
                    <a:pt x="694" y="432"/>
                    <a:pt x="694" y="432"/>
                    <a:pt x="694" y="432"/>
                  </a:cubicBezTo>
                  <a:cubicBezTo>
                    <a:pt x="675" y="445"/>
                    <a:pt x="649" y="452"/>
                    <a:pt x="622" y="452"/>
                  </a:cubicBezTo>
                  <a:cubicBezTo>
                    <a:pt x="622" y="452"/>
                    <a:pt x="622" y="452"/>
                    <a:pt x="622" y="452"/>
                  </a:cubicBezTo>
                  <a:cubicBezTo>
                    <a:pt x="595" y="452"/>
                    <a:pt x="569" y="445"/>
                    <a:pt x="550" y="432"/>
                  </a:cubicBezTo>
                  <a:cubicBezTo>
                    <a:pt x="402" y="344"/>
                    <a:pt x="402" y="344"/>
                    <a:pt x="402" y="344"/>
                  </a:cubicBezTo>
                  <a:cubicBezTo>
                    <a:pt x="0" y="584"/>
                    <a:pt x="0" y="584"/>
                    <a:pt x="0" y="584"/>
                  </a:cubicBezTo>
                  <a:lnTo>
                    <a:pt x="0" y="625"/>
                  </a:lnTo>
                  <a:close/>
                  <a:moveTo>
                    <a:pt x="346" y="311"/>
                  </a:moveTo>
                  <a:cubicBezTo>
                    <a:pt x="0" y="105"/>
                    <a:pt x="0" y="105"/>
                    <a:pt x="0" y="105"/>
                  </a:cubicBezTo>
                  <a:cubicBezTo>
                    <a:pt x="0" y="517"/>
                    <a:pt x="0" y="517"/>
                    <a:pt x="0" y="517"/>
                  </a:cubicBezTo>
                  <a:lnTo>
                    <a:pt x="346" y="311"/>
                  </a:lnTo>
                  <a:close/>
                </a:path>
              </a:pathLst>
            </a:custGeom>
            <a:solidFill>
              <a:schemeClr val="bg1"/>
            </a:solidFill>
            <a:ln>
              <a:noFill/>
            </a:ln>
            <a:extLst/>
          </p:spPr>
          <p:txBody>
            <a:bodyPr lIns="93215" tIns="46609" rIns="93215" bIns="46609"/>
            <a:lstStyle/>
            <a:p>
              <a:endParaRPr lang="zh-CN" altLang="zh-CN">
                <a:solidFill>
                  <a:srgbClr val="FFFFFF"/>
                </a:solidFill>
                <a:latin typeface="Impact" pitchFamily="34" charset="0"/>
                <a:ea typeface="微软雅黑" pitchFamily="34" charset="-122"/>
                <a:sym typeface="Impact" pitchFamily="34" charset="0"/>
              </a:endParaRPr>
            </a:p>
          </p:txBody>
        </p:sp>
      </p:grpSp>
      <p:pic>
        <p:nvPicPr>
          <p:cNvPr id="25" name="Picture 7" descr="\\MAGNUM\Projects\Microsoft\Cloud Power FY12\Design\ICONS_PNG\Control.png"/>
          <p:cNvPicPr>
            <a:picLocks noChangeAspect="1" noChangeArrowheads="1"/>
          </p:cNvPicPr>
          <p:nvPr/>
        </p:nvPicPr>
        <p:blipFill>
          <a:blip r:embed="rId6" cstate="email">
            <a:lum bright="100000"/>
            <a:extLst>
              <a:ext uri="{28A0092B-C50C-407E-A947-70E740481C1C}">
                <a14:useLocalDpi xmlns:a14="http://schemas.microsoft.com/office/drawing/2010/main"/>
              </a:ext>
            </a:extLst>
          </a:blip>
          <a:srcRect/>
          <a:stretch>
            <a:fillRect/>
          </a:stretch>
        </p:blipFill>
        <p:spPr bwMode="auto">
          <a:xfrm>
            <a:off x="2777231" y="3666356"/>
            <a:ext cx="1919288" cy="1919287"/>
          </a:xfrm>
          <a:prstGeom prst="rect">
            <a:avLst/>
          </a:prstGeom>
          <a:solidFill>
            <a:srgbClr val="92D050"/>
          </a:solidFill>
          <a:ln>
            <a:noFill/>
          </a:ln>
          <a:extLst/>
        </p:spPr>
      </p:pic>
      <p:pic>
        <p:nvPicPr>
          <p:cNvPr id="26" name="Picture 3" descr="\\MAGNUM\Projects\Microsoft\Cloud Power FY12\Design\Icons\PNGs\Public_Cloud_Productivity.png"/>
          <p:cNvPicPr>
            <a:picLocks noChangeAspect="1" noChangeArrowheads="1"/>
          </p:cNvPicPr>
          <p:nvPr/>
        </p:nvPicPr>
        <p:blipFill>
          <a:blip r:embed="rId3" cstate="email">
            <a:lum bright="100000"/>
            <a:extLst>
              <a:ext uri="{28A0092B-C50C-407E-A947-70E740481C1C}">
                <a14:useLocalDpi xmlns:a14="http://schemas.microsoft.com/office/drawing/2010/main"/>
              </a:ext>
            </a:extLst>
          </a:blip>
          <a:srcRect/>
          <a:stretch>
            <a:fillRect/>
          </a:stretch>
        </p:blipFill>
        <p:spPr bwMode="auto">
          <a:xfrm>
            <a:off x="777925" y="1628800"/>
            <a:ext cx="1922462" cy="1922463"/>
          </a:xfrm>
          <a:prstGeom prst="rect">
            <a:avLst/>
          </a:prstGeom>
          <a:solidFill>
            <a:srgbClr val="FFC000"/>
          </a:solidFill>
          <a:ln>
            <a:noFill/>
          </a:ln>
          <a:extLst/>
        </p:spPr>
      </p:pic>
      <p:pic>
        <p:nvPicPr>
          <p:cNvPr id="27" name="Picture 9"/>
          <p:cNvPicPr>
            <a:picLocks noChangeAspect="1" noChangeArrowheads="1"/>
          </p:cNvPicPr>
          <p:nvPr/>
        </p:nvPicPr>
        <p:blipFill>
          <a:blip r:embed="rId7" cstate="email">
            <a:extLst>
              <a:ext uri="{28A0092B-C50C-407E-A947-70E740481C1C}">
                <a14:useLocalDpi xmlns:a14="http://schemas.microsoft.com/office/drawing/2010/main"/>
              </a:ext>
            </a:extLst>
          </a:blip>
          <a:stretch>
            <a:fillRect/>
          </a:stretch>
        </p:blipFill>
        <p:spPr bwMode="auto">
          <a:xfrm>
            <a:off x="753168" y="3663975"/>
            <a:ext cx="192405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0"/>
          <p:cNvPicPr>
            <a:picLocks noChangeAspect="1" noChangeArrowheads="1"/>
          </p:cNvPicPr>
          <p:nvPr/>
        </p:nvPicPr>
        <p:blipFill>
          <a:blip r:embed="rId8" cstate="email">
            <a:extLst>
              <a:ext uri="{28A0092B-C50C-407E-A947-70E740481C1C}">
                <a14:useLocalDpi xmlns:a14="http://schemas.microsoft.com/office/drawing/2010/main"/>
              </a:ext>
            </a:extLst>
          </a:blip>
          <a:stretch>
            <a:fillRect/>
          </a:stretch>
        </p:blipFill>
        <p:spPr bwMode="auto">
          <a:xfrm>
            <a:off x="2773263" y="1639913"/>
            <a:ext cx="1909762"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30" name="TextBox 29"/>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31" name="组合 30"/>
          <p:cNvGrpSpPr/>
          <p:nvPr/>
        </p:nvGrpSpPr>
        <p:grpSpPr>
          <a:xfrm>
            <a:off x="4189711" y="410016"/>
            <a:ext cx="8663804" cy="0"/>
            <a:chOff x="4348525" y="620688"/>
            <a:chExt cx="8181294" cy="0"/>
          </a:xfrm>
        </p:grpSpPr>
        <p:cxnSp>
          <p:nvCxnSpPr>
            <p:cNvPr id="32" name="直接连接符 31"/>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6" name="TextBox 35"/>
          <p:cNvSpPr txBox="1"/>
          <p:nvPr/>
        </p:nvSpPr>
        <p:spPr>
          <a:xfrm>
            <a:off x="8965083" y="2136031"/>
            <a:ext cx="2440125" cy="3416320"/>
          </a:xfrm>
          <a:prstGeom prst="rect">
            <a:avLst/>
          </a:prstGeom>
          <a:noFill/>
        </p:spPr>
        <p:txBody>
          <a:bodyPr wrap="square" rtlCol="0">
            <a:spAutoFit/>
          </a:bodyPr>
          <a:lstStyle/>
          <a:p>
            <a:pPr algn="just">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sp>
        <p:nvSpPr>
          <p:cNvPr id="37" name="TextBox 36"/>
          <p:cNvSpPr txBox="1"/>
          <p:nvPr/>
        </p:nvSpPr>
        <p:spPr>
          <a:xfrm>
            <a:off x="8975352" y="1631975"/>
            <a:ext cx="3016585" cy="400110"/>
          </a:xfrm>
          <a:prstGeom prst="rect">
            <a:avLst/>
          </a:prstGeom>
          <a:noFill/>
        </p:spPr>
        <p:txBody>
          <a:bodyPr wrap="square" rtlCol="0">
            <a:spAutoFit/>
          </a:bodyPr>
          <a:lstStyle/>
          <a:p>
            <a:r>
              <a:rPr lang="zh-CN" altLang="en-US" sz="2000" b="1" dirty="0">
                <a:solidFill>
                  <a:srgbClr val="0070C0"/>
                </a:solidFill>
                <a:latin typeface="微软雅黑" pitchFamily="34" charset="-122"/>
                <a:ea typeface="微软雅黑" pitchFamily="34" charset="-122"/>
              </a:rPr>
              <a:t>点击添加小标题文字</a:t>
            </a:r>
          </a:p>
        </p:txBody>
      </p:sp>
    </p:spTree>
    <p:extLst>
      <p:ext uri="{BB962C8B-B14F-4D97-AF65-F5344CB8AC3E}">
        <p14:creationId xmlns:p14="http://schemas.microsoft.com/office/powerpoint/2010/main" val="143957394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50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nodeType="withEffect">
                                  <p:stCondLst>
                                    <p:cond delay="70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nodeType="withEffect">
                                  <p:stCondLst>
                                    <p:cond delay="90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par>
                                <p:cTn id="25" presetID="53" presetClass="entr" presetSubtype="16" fill="hold" nodeType="withEffect">
                                  <p:stCondLst>
                                    <p:cond delay="110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nodeType="withEffect">
                                  <p:stCondLst>
                                    <p:cond delay="140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par>
                                <p:cTn id="35" presetID="53" presetClass="entr" presetSubtype="16" fill="hold" nodeType="withEffect">
                                  <p:stCondLst>
                                    <p:cond delay="16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18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2300"/>
                            </p:stCondLst>
                            <p:childTnLst>
                              <p:par>
                                <p:cTn id="46" presetID="12" presetClass="entr" presetSubtype="8"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250"/>
                                        <p:tgtEl>
                                          <p:spTgt spid="37"/>
                                        </p:tgtEl>
                                        <p:attrNameLst>
                                          <p:attrName>ppt_x</p:attrName>
                                        </p:attrNameLst>
                                      </p:cBhvr>
                                      <p:tavLst>
                                        <p:tav tm="0">
                                          <p:val>
                                            <p:strVal val="#ppt_x-#ppt_w*1.125000"/>
                                          </p:val>
                                        </p:tav>
                                        <p:tav tm="100000">
                                          <p:val>
                                            <p:strVal val="#ppt_x"/>
                                          </p:val>
                                        </p:tav>
                                      </p:tavLst>
                                    </p:anim>
                                    <p:animEffect transition="in" filter="wipe(right)">
                                      <p:cBhvr>
                                        <p:cTn id="49" dur="250"/>
                                        <p:tgtEl>
                                          <p:spTgt spid="37"/>
                                        </p:tgtEl>
                                      </p:cBhvr>
                                    </p:animEffect>
                                  </p:childTnLst>
                                </p:cTn>
                              </p:par>
                            </p:childTnLst>
                          </p:cTn>
                        </p:par>
                        <p:par>
                          <p:cTn id="50" fill="hold">
                            <p:stCondLst>
                              <p:cond delay="2550"/>
                            </p:stCondLst>
                            <p:childTnLst>
                              <p:par>
                                <p:cTn id="51" presetID="22" presetClass="entr" presetSubtype="8"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left)">
                                      <p:cBhvr>
                                        <p:cTn id="5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reen"/>
          <p:cNvSpPr>
            <a:spLocks noChangeArrowheads="1"/>
          </p:cNvSpPr>
          <p:nvPr/>
        </p:nvSpPr>
        <p:spPr bwMode="auto">
          <a:xfrm>
            <a:off x="7907882" y="-85725"/>
            <a:ext cx="1866900" cy="1817688"/>
          </a:xfrm>
          <a:prstGeom prst="roundRect">
            <a:avLst>
              <a:gd name="adj" fmla="val 0"/>
            </a:avLst>
          </a:prstGeom>
          <a:solidFill>
            <a:srgbClr val="FFC000"/>
          </a:solidFill>
          <a:ln>
            <a:noFill/>
          </a:ln>
          <a:extLst/>
        </p:spPr>
        <p:txBody>
          <a:bodyPr lIns="93220" tIns="46611" rIns="93220" bIns="46611" anchor="ctr"/>
          <a:lstStyle/>
          <a:p>
            <a:pPr algn="ctr"/>
            <a:r>
              <a:rPr lang="en-US" sz="2200">
                <a:solidFill>
                  <a:srgbClr val="FFFFFF"/>
                </a:solidFill>
                <a:cs typeface="Segoe UI" pitchFamily="34" charset="0"/>
                <a:sym typeface="Segoe UI" pitchFamily="34" charset="0"/>
              </a:rPr>
              <a:t>Demos</a:t>
            </a:r>
            <a:endParaRPr lang="zh-CN" altLang="en-US"/>
          </a:p>
        </p:txBody>
      </p:sp>
      <p:sp>
        <p:nvSpPr>
          <p:cNvPr id="17" name="Red"/>
          <p:cNvSpPr>
            <a:spLocks noChangeArrowheads="1"/>
          </p:cNvSpPr>
          <p:nvPr/>
        </p:nvSpPr>
        <p:spPr bwMode="auto">
          <a:xfrm>
            <a:off x="7907882" y="1838325"/>
            <a:ext cx="3940175" cy="1817688"/>
          </a:xfrm>
          <a:prstGeom prst="roundRect">
            <a:avLst>
              <a:gd name="adj" fmla="val 0"/>
            </a:avLst>
          </a:prstGeom>
          <a:blipFill>
            <a:blip r:embed="rId3" cstate="email">
              <a:extLst>
                <a:ext uri="{28A0092B-C50C-407E-A947-70E740481C1C}">
                  <a14:useLocalDpi xmlns:a14="http://schemas.microsoft.com/office/drawing/2010/main"/>
                </a:ext>
              </a:extLst>
            </a:blip>
            <a:stretch>
              <a:fillRect/>
            </a:stretch>
          </a:blipFill>
          <a:ln>
            <a:noFill/>
          </a:ln>
          <a:extLst/>
        </p:spPr>
        <p:txBody>
          <a:bodyPr lIns="93220" tIns="46611" rIns="93220" bIns="46611" anchor="ctr"/>
          <a:lstStyle/>
          <a:p>
            <a:pPr algn="ctr"/>
            <a:endParaRPr lang="zh-CN" altLang="en-US" dirty="0"/>
          </a:p>
        </p:txBody>
      </p:sp>
      <p:sp>
        <p:nvSpPr>
          <p:cNvPr id="18" name="Yellow"/>
          <p:cNvSpPr>
            <a:spLocks noChangeArrowheads="1"/>
          </p:cNvSpPr>
          <p:nvPr/>
        </p:nvSpPr>
        <p:spPr bwMode="auto">
          <a:xfrm>
            <a:off x="5963195" y="1838325"/>
            <a:ext cx="1844675" cy="1817688"/>
          </a:xfrm>
          <a:prstGeom prst="roundRect">
            <a:avLst>
              <a:gd name="adj" fmla="val 0"/>
            </a:avLst>
          </a:pr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lIns="93220" tIns="46611" rIns="93220" bIns="46611" anchor="ctr"/>
          <a:lstStyle/>
          <a:p>
            <a:pPr algn="ctr"/>
            <a:r>
              <a:rPr lang="en-US" sz="2200">
                <a:solidFill>
                  <a:srgbClr val="FFFFFF"/>
                </a:solidFill>
                <a:cs typeface="Segoe UI" pitchFamily="34" charset="0"/>
                <a:sym typeface="Segoe UI" pitchFamily="34" charset="0"/>
              </a:rPr>
              <a:t>Demos</a:t>
            </a:r>
            <a:endParaRPr lang="zh-CN" altLang="en-US"/>
          </a:p>
        </p:txBody>
      </p:sp>
      <p:sp>
        <p:nvSpPr>
          <p:cNvPr id="19" name="Orange"/>
          <p:cNvSpPr>
            <a:spLocks noChangeArrowheads="1"/>
          </p:cNvSpPr>
          <p:nvPr/>
        </p:nvSpPr>
        <p:spPr bwMode="auto">
          <a:xfrm>
            <a:off x="5964782" y="-85725"/>
            <a:ext cx="1844675" cy="1817688"/>
          </a:xfrm>
          <a:prstGeom prst="roundRect">
            <a:avLst>
              <a:gd name="adj" fmla="val 0"/>
            </a:avLst>
          </a:prstGeom>
          <a:blipFill>
            <a:blip r:embed="rId4" cstate="email">
              <a:extLst>
                <a:ext uri="{28A0092B-C50C-407E-A947-70E740481C1C}">
                  <a14:useLocalDpi xmlns:a14="http://schemas.microsoft.com/office/drawing/2010/main"/>
                </a:ext>
              </a:extLst>
            </a:blip>
            <a:stretch>
              <a:fillRect/>
            </a:stretch>
          </a:blipFill>
          <a:ln>
            <a:noFill/>
          </a:ln>
          <a:extLst/>
        </p:spPr>
        <p:txBody>
          <a:bodyPr lIns="93220" tIns="46611" rIns="93220" bIns="46611" anchor="ctr"/>
          <a:lstStyle/>
          <a:p>
            <a:pPr algn="ctr"/>
            <a:endParaRPr lang="zh-CN" altLang="en-US" dirty="0"/>
          </a:p>
        </p:txBody>
      </p:sp>
      <p:sp>
        <p:nvSpPr>
          <p:cNvPr id="20" name="Light Blue"/>
          <p:cNvSpPr>
            <a:spLocks noChangeArrowheads="1"/>
          </p:cNvSpPr>
          <p:nvPr/>
        </p:nvSpPr>
        <p:spPr bwMode="auto">
          <a:xfrm>
            <a:off x="9874795" y="-114300"/>
            <a:ext cx="1973262" cy="1844675"/>
          </a:xfrm>
          <a:prstGeom prst="roundRect">
            <a:avLst>
              <a:gd name="adj" fmla="val 0"/>
            </a:avLst>
          </a:prstGeom>
          <a:blipFill>
            <a:blip r:embed="rId5" cstate="email">
              <a:extLst>
                <a:ext uri="{28A0092B-C50C-407E-A947-70E740481C1C}">
                  <a14:useLocalDpi xmlns:a14="http://schemas.microsoft.com/office/drawing/2010/main"/>
                </a:ext>
              </a:extLst>
            </a:blip>
            <a:stretch>
              <a:fillRect/>
            </a:stretch>
          </a:blipFill>
          <a:ln>
            <a:noFill/>
          </a:ln>
          <a:extLst/>
        </p:spPr>
        <p:txBody>
          <a:bodyPr lIns="93220" tIns="46611" rIns="93220" bIns="46611" anchor="ctr"/>
          <a:lstStyle/>
          <a:p>
            <a:pPr algn="ctr"/>
            <a:endParaRPr lang="zh-CN" altLang="en-US" dirty="0"/>
          </a:p>
        </p:txBody>
      </p:sp>
      <p:sp>
        <p:nvSpPr>
          <p:cNvPr id="21" name="Green"/>
          <p:cNvSpPr>
            <a:spLocks noChangeArrowheads="1"/>
          </p:cNvSpPr>
          <p:nvPr/>
        </p:nvSpPr>
        <p:spPr bwMode="auto">
          <a:xfrm>
            <a:off x="11925845" y="-73025"/>
            <a:ext cx="700087" cy="1811338"/>
          </a:xfrm>
          <a:prstGeom prst="roundRect">
            <a:avLst>
              <a:gd name="adj" fmla="val 0"/>
            </a:avLst>
          </a:prstGeom>
          <a:solidFill>
            <a:srgbClr val="FFC000"/>
          </a:solidFill>
          <a:ln>
            <a:noFill/>
          </a:ln>
          <a:extLst/>
        </p:spPr>
        <p:txBody>
          <a:bodyPr lIns="93220" tIns="46611" rIns="93220" bIns="46611" anchor="ctr"/>
          <a:lstStyle/>
          <a:p>
            <a:pPr algn="ctr"/>
            <a:endParaRPr lang="zh-CN" altLang="zh-CN" sz="2200">
              <a:solidFill>
                <a:srgbClr val="FFFFFF"/>
              </a:solidFill>
              <a:cs typeface="Segoe UI" pitchFamily="34" charset="0"/>
              <a:sym typeface="Segoe UI" pitchFamily="34" charset="0"/>
            </a:endParaRPr>
          </a:p>
        </p:txBody>
      </p:sp>
      <p:sp>
        <p:nvSpPr>
          <p:cNvPr id="22" name="Red"/>
          <p:cNvSpPr>
            <a:spLocks noChangeArrowheads="1"/>
          </p:cNvSpPr>
          <p:nvPr/>
        </p:nvSpPr>
        <p:spPr bwMode="auto">
          <a:xfrm>
            <a:off x="5963195" y="3740150"/>
            <a:ext cx="3817937" cy="1819275"/>
          </a:xfrm>
          <a:prstGeom prst="roundRect">
            <a:avLst>
              <a:gd name="adj" fmla="val 0"/>
            </a:avLst>
          </a:prstGeom>
          <a:blipFill>
            <a:blip r:embed="rId6" cstate="email">
              <a:extLst>
                <a:ext uri="{28A0092B-C50C-407E-A947-70E740481C1C}">
                  <a14:useLocalDpi xmlns:a14="http://schemas.microsoft.com/office/drawing/2010/main"/>
                </a:ext>
              </a:extLst>
            </a:blip>
            <a:stretch>
              <a:fillRect/>
            </a:stretch>
          </a:blipFill>
          <a:ln>
            <a:noFill/>
          </a:ln>
          <a:extLst/>
        </p:spPr>
        <p:txBody>
          <a:bodyPr lIns="93220" tIns="46611" rIns="93220" bIns="46611" anchor="ctr"/>
          <a:lstStyle/>
          <a:p>
            <a:pPr algn="ctr"/>
            <a:endParaRPr lang="zh-CN" altLang="en-US" dirty="0"/>
          </a:p>
        </p:txBody>
      </p:sp>
      <p:sp>
        <p:nvSpPr>
          <p:cNvPr id="23" name="Orange"/>
          <p:cNvSpPr>
            <a:spLocks noChangeArrowheads="1"/>
          </p:cNvSpPr>
          <p:nvPr/>
        </p:nvSpPr>
        <p:spPr bwMode="auto">
          <a:xfrm>
            <a:off x="11925845" y="3740150"/>
            <a:ext cx="700087" cy="1819275"/>
          </a:xfrm>
          <a:prstGeom prst="roundRect">
            <a:avLst>
              <a:gd name="adj" fmla="val 0"/>
            </a:avLst>
          </a:pr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lIns="93220" tIns="46611" rIns="93220" bIns="46611" anchor="ctr"/>
          <a:lstStyle/>
          <a:p>
            <a:pPr algn="ctr"/>
            <a:endParaRPr lang="zh-CN" altLang="zh-CN" sz="2200">
              <a:solidFill>
                <a:srgbClr val="FFFFFF"/>
              </a:solidFill>
              <a:cs typeface="Segoe UI" pitchFamily="34" charset="0"/>
              <a:sym typeface="Segoe UI" pitchFamily="34" charset="0"/>
            </a:endParaRPr>
          </a:p>
        </p:txBody>
      </p:sp>
      <p:sp>
        <p:nvSpPr>
          <p:cNvPr id="24" name="Yellow"/>
          <p:cNvSpPr>
            <a:spLocks noChangeArrowheads="1"/>
          </p:cNvSpPr>
          <p:nvPr/>
        </p:nvSpPr>
        <p:spPr bwMode="auto">
          <a:xfrm>
            <a:off x="9874795" y="3740150"/>
            <a:ext cx="1973262" cy="1819275"/>
          </a:xfrm>
          <a:prstGeom prst="roundRect">
            <a:avLst>
              <a:gd name="adj" fmla="val 0"/>
            </a:avLst>
          </a:prstGeom>
          <a:solidFill>
            <a:srgbClr val="00B0F0"/>
          </a:solidFill>
          <a:ln>
            <a:noFill/>
          </a:ln>
          <a:extLst/>
        </p:spPr>
        <p:txBody>
          <a:bodyPr lIns="93220" tIns="46611" rIns="93220" bIns="46611" anchor="ctr"/>
          <a:lstStyle/>
          <a:p>
            <a:pPr algn="ctr"/>
            <a:r>
              <a:rPr lang="en-US" sz="2200">
                <a:solidFill>
                  <a:srgbClr val="FFFFFF"/>
                </a:solidFill>
                <a:cs typeface="Segoe UI" pitchFamily="34" charset="0"/>
                <a:sym typeface="Segoe UI" pitchFamily="34" charset="0"/>
              </a:rPr>
              <a:t>Demos</a:t>
            </a:r>
            <a:endParaRPr lang="zh-CN" altLang="en-US"/>
          </a:p>
        </p:txBody>
      </p:sp>
      <p:sp>
        <p:nvSpPr>
          <p:cNvPr id="25" name="Orange"/>
          <p:cNvSpPr>
            <a:spLocks noChangeArrowheads="1"/>
          </p:cNvSpPr>
          <p:nvPr/>
        </p:nvSpPr>
        <p:spPr bwMode="auto">
          <a:xfrm>
            <a:off x="11925845" y="1828800"/>
            <a:ext cx="700087" cy="1828800"/>
          </a:xfrm>
          <a:prstGeom prst="roundRect">
            <a:avLst>
              <a:gd name="adj" fmla="val 0"/>
            </a:avLst>
          </a:prstGeom>
          <a:solidFill>
            <a:srgbClr val="0070C0"/>
          </a:solidFill>
          <a:ln>
            <a:noFill/>
          </a:ln>
          <a:extLst/>
        </p:spPr>
        <p:txBody>
          <a:bodyPr lIns="93220" tIns="46611" rIns="93220" bIns="46611" anchor="ctr"/>
          <a:lstStyle/>
          <a:p>
            <a:pPr algn="ctr"/>
            <a:endParaRPr lang="zh-CN" altLang="zh-CN" sz="2200">
              <a:solidFill>
                <a:srgbClr val="FFFFFF"/>
              </a:solidFill>
              <a:cs typeface="Segoe UI" pitchFamily="34" charset="0"/>
              <a:sym typeface="Segoe UI" pitchFamily="34" charset="0"/>
            </a:endParaRPr>
          </a:p>
        </p:txBody>
      </p:sp>
      <p:sp>
        <p:nvSpPr>
          <p:cNvPr id="26" name="Orange"/>
          <p:cNvSpPr>
            <a:spLocks noChangeArrowheads="1"/>
          </p:cNvSpPr>
          <p:nvPr/>
        </p:nvSpPr>
        <p:spPr bwMode="auto">
          <a:xfrm>
            <a:off x="5963195" y="5643563"/>
            <a:ext cx="1844675" cy="1243012"/>
          </a:xfrm>
          <a:prstGeom prst="roundRect">
            <a:avLst>
              <a:gd name="adj" fmla="val 0"/>
            </a:avLst>
          </a:prstGeom>
          <a:solidFill>
            <a:schemeClr val="accent6">
              <a:lumMod val="75000"/>
            </a:schemeClr>
          </a:solidFill>
          <a:ln>
            <a:noFill/>
          </a:ln>
          <a:extLst/>
        </p:spPr>
        <p:txBody>
          <a:bodyPr lIns="93220" tIns="46611" rIns="93220" bIns="46611" anchor="b"/>
          <a:lstStyle/>
          <a:p>
            <a:pPr algn="ctr"/>
            <a:r>
              <a:rPr lang="en-US" sz="2200">
                <a:solidFill>
                  <a:srgbClr val="FFFFFF"/>
                </a:solidFill>
                <a:cs typeface="Segoe UI" pitchFamily="34" charset="0"/>
                <a:sym typeface="Segoe UI" pitchFamily="34" charset="0"/>
              </a:rPr>
              <a:t>Demos</a:t>
            </a:r>
            <a:endParaRPr lang="zh-CN" altLang="en-US"/>
          </a:p>
        </p:txBody>
      </p:sp>
      <p:sp>
        <p:nvSpPr>
          <p:cNvPr id="27" name="Green"/>
          <p:cNvSpPr>
            <a:spLocks noChangeArrowheads="1"/>
          </p:cNvSpPr>
          <p:nvPr/>
        </p:nvSpPr>
        <p:spPr bwMode="auto">
          <a:xfrm>
            <a:off x="11925845" y="5651500"/>
            <a:ext cx="700087" cy="1236663"/>
          </a:xfrm>
          <a:prstGeom prst="roundRect">
            <a:avLst>
              <a:gd name="adj" fmla="val 0"/>
            </a:avLst>
          </a:prstGeom>
          <a:solidFill>
            <a:srgbClr val="FFC000"/>
          </a:solidFill>
          <a:ln>
            <a:noFill/>
          </a:ln>
          <a:extLst/>
        </p:spPr>
        <p:txBody>
          <a:bodyPr lIns="93220" tIns="46611" rIns="93220" bIns="46611" anchor="b"/>
          <a:lstStyle/>
          <a:p>
            <a:pPr algn="ctr"/>
            <a:endParaRPr lang="zh-CN" altLang="zh-CN" sz="2200">
              <a:solidFill>
                <a:srgbClr val="FFFFFF"/>
              </a:solidFill>
              <a:cs typeface="Segoe UI" pitchFamily="34" charset="0"/>
              <a:sym typeface="Segoe UI" pitchFamily="34" charset="0"/>
            </a:endParaRPr>
          </a:p>
        </p:txBody>
      </p:sp>
      <p:sp>
        <p:nvSpPr>
          <p:cNvPr id="28" name="Orange"/>
          <p:cNvSpPr>
            <a:spLocks noChangeArrowheads="1"/>
          </p:cNvSpPr>
          <p:nvPr/>
        </p:nvSpPr>
        <p:spPr bwMode="auto">
          <a:xfrm>
            <a:off x="7907882" y="5637213"/>
            <a:ext cx="1873250" cy="1249362"/>
          </a:xfrm>
          <a:prstGeom prst="roundRect">
            <a:avLst>
              <a:gd name="adj" fmla="val 0"/>
            </a:avLst>
          </a:pr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lIns="93220" tIns="46611" rIns="93220" bIns="46611" anchor="b"/>
          <a:lstStyle/>
          <a:p>
            <a:pPr algn="ctr"/>
            <a:r>
              <a:rPr lang="en-US" sz="2200">
                <a:solidFill>
                  <a:srgbClr val="FFFFFF"/>
                </a:solidFill>
                <a:cs typeface="Segoe UI" pitchFamily="34" charset="0"/>
                <a:sym typeface="Segoe UI" pitchFamily="34" charset="0"/>
              </a:rPr>
              <a:t>Demos</a:t>
            </a:r>
            <a:endParaRPr lang="zh-CN" altLang="en-US"/>
          </a:p>
        </p:txBody>
      </p:sp>
      <p:sp>
        <p:nvSpPr>
          <p:cNvPr id="29" name="Orange"/>
          <p:cNvSpPr>
            <a:spLocks noChangeArrowheads="1"/>
          </p:cNvSpPr>
          <p:nvPr/>
        </p:nvSpPr>
        <p:spPr bwMode="auto">
          <a:xfrm>
            <a:off x="9874795" y="5637213"/>
            <a:ext cx="1973262" cy="1243012"/>
          </a:xfrm>
          <a:prstGeom prst="roundRect">
            <a:avLst>
              <a:gd name="adj" fmla="val 0"/>
            </a:avLst>
          </a:prstGeom>
          <a:blipFill>
            <a:blip r:embed="rId7" cstate="email">
              <a:extLst>
                <a:ext uri="{28A0092B-C50C-407E-A947-70E740481C1C}">
                  <a14:useLocalDpi xmlns:a14="http://schemas.microsoft.com/office/drawing/2010/main"/>
                </a:ext>
              </a:extLst>
            </a:blip>
            <a:stretch>
              <a:fillRect/>
            </a:stretch>
          </a:blipFill>
          <a:ln>
            <a:noFill/>
          </a:ln>
          <a:extLst/>
        </p:spPr>
        <p:txBody>
          <a:bodyPr lIns="93220" tIns="46611" rIns="93220" bIns="46611" anchor="b"/>
          <a:lstStyle/>
          <a:p>
            <a:pPr algn="ctr"/>
            <a:endParaRPr lang="zh-CN" altLang="en-US" dirty="0"/>
          </a:p>
        </p:txBody>
      </p:sp>
      <p:sp>
        <p:nvSpPr>
          <p:cNvPr id="30" name="TextBox 17"/>
          <p:cNvSpPr>
            <a:spLocks noChangeArrowheads="1"/>
          </p:cNvSpPr>
          <p:nvPr/>
        </p:nvSpPr>
        <p:spPr bwMode="auto">
          <a:xfrm>
            <a:off x="6571207" y="6537325"/>
            <a:ext cx="6210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146304" rIns="182880" bIns="146304">
            <a:spAutoFit/>
          </a:bodyPr>
          <a:lstStyle/>
          <a:p>
            <a:pPr algn="r">
              <a:lnSpc>
                <a:spcPct val="90000"/>
              </a:lnSpc>
              <a:spcAft>
                <a:spcPts val="600"/>
              </a:spcAft>
            </a:pPr>
            <a:r>
              <a:rPr lang="zh-CN" altLang="en-US" sz="1200">
                <a:solidFill>
                  <a:srgbClr val="FFFFFF"/>
                </a:solidFill>
                <a:latin typeface="微软雅黑" pitchFamily="34" charset="-122"/>
                <a:ea typeface="微软雅黑" pitchFamily="34" charset="-122"/>
                <a:sym typeface="微软雅黑" pitchFamily="34" charset="-122"/>
              </a:rPr>
              <a:t> </a:t>
            </a:r>
          </a:p>
        </p:txBody>
      </p:sp>
      <p:sp>
        <p:nvSpPr>
          <p:cNvPr id="31" name="TextBox 30"/>
          <p:cNvSpPr txBox="1"/>
          <p:nvPr/>
        </p:nvSpPr>
        <p:spPr>
          <a:xfrm>
            <a:off x="1754014" y="1812880"/>
            <a:ext cx="2440125" cy="3416320"/>
          </a:xfrm>
          <a:prstGeom prst="rect">
            <a:avLst/>
          </a:prstGeom>
          <a:noFill/>
        </p:spPr>
        <p:txBody>
          <a:bodyPr wrap="square" rtlCol="0">
            <a:spAutoFit/>
          </a:bodyPr>
          <a:lstStyle/>
          <a:p>
            <a:pPr algn="just">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sp>
        <p:nvSpPr>
          <p:cNvPr id="32" name="TextBox 31"/>
          <p:cNvSpPr txBox="1"/>
          <p:nvPr/>
        </p:nvSpPr>
        <p:spPr>
          <a:xfrm>
            <a:off x="1764283" y="1308824"/>
            <a:ext cx="3016585" cy="400110"/>
          </a:xfrm>
          <a:prstGeom prst="rect">
            <a:avLst/>
          </a:prstGeom>
          <a:noFill/>
        </p:spPr>
        <p:txBody>
          <a:bodyPr wrap="square" rtlCol="0">
            <a:spAutoFit/>
          </a:bodyPr>
          <a:lstStyle/>
          <a:p>
            <a:r>
              <a:rPr lang="zh-CN" altLang="en-US" sz="2000" b="1" dirty="0">
                <a:solidFill>
                  <a:srgbClr val="0070C0"/>
                </a:solidFill>
                <a:latin typeface="微软雅黑" pitchFamily="34" charset="-122"/>
                <a:ea typeface="微软雅黑" pitchFamily="34" charset="-122"/>
              </a:rPr>
              <a:t>点击添加小标题文字</a:t>
            </a:r>
          </a:p>
        </p:txBody>
      </p:sp>
      <p:sp>
        <p:nvSpPr>
          <p:cNvPr id="33" name="右箭头 32"/>
          <p:cNvSpPr/>
          <p:nvPr/>
        </p:nvSpPr>
        <p:spPr>
          <a:xfrm>
            <a:off x="1127601" y="1269640"/>
            <a:ext cx="443438" cy="439294"/>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1255537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100000">
                                          <p:val>
                                            <p:strVal val="#ppt_x"/>
                                          </p:val>
                                        </p:tav>
                                      </p:tavLst>
                                    </p:anim>
                                    <p:anim calcmode="lin" valueType="num">
                                      <p:cBhvr>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ppt_x</p:attrName>
                                        </p:attrNameLst>
                                      </p:cBhvr>
                                      <p:tavLst>
                                        <p:tav tm="0">
                                          <p:val>
                                            <p:strVal val="1+#ppt_w/2"/>
                                          </p:val>
                                        </p:tav>
                                        <p:tav tm="100000">
                                          <p:val>
                                            <p:strVal val="#ppt_x"/>
                                          </p:val>
                                        </p:tav>
                                      </p:tavLst>
                                    </p:anim>
                                    <p:anim calcmode="lin" valueType="num">
                                      <p:cBhvr>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0-#ppt_w/2"/>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12" fill="hold" grpId="0" nodeType="withEffect">
                                  <p:stCondLst>
                                    <p:cond delay="25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ppt_x</p:attrName>
                                        </p:attrNameLst>
                                      </p:cBhvr>
                                      <p:tavLst>
                                        <p:tav tm="0">
                                          <p:val>
                                            <p:strVal val="0-#ppt_w/2"/>
                                          </p:val>
                                        </p:tav>
                                        <p:tav tm="100000">
                                          <p:val>
                                            <p:strVal val="#ppt_x"/>
                                          </p:val>
                                        </p:tav>
                                      </p:tavLst>
                                    </p:anim>
                                    <p:anim calcmode="lin" valueType="num">
                                      <p:cBhvr>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ppt_x</p:attrName>
                                        </p:attrNameLst>
                                      </p:cBhvr>
                                      <p:tavLst>
                                        <p:tav tm="0">
                                          <p:val>
                                            <p:strVal val="#ppt_x"/>
                                          </p:val>
                                        </p:tav>
                                        <p:tav tm="100000">
                                          <p:val>
                                            <p:strVal val="#ppt_x"/>
                                          </p:val>
                                        </p:tav>
                                      </p:tavLst>
                                    </p:anim>
                                    <p:anim calcmode="lin" valueType="num">
                                      <p:cBhvr>
                                        <p:cTn id="24" dur="500" fill="hold"/>
                                        <p:tgtEl>
                                          <p:spTgt spid="17"/>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ppt_x</p:attrName>
                                        </p:attrNameLst>
                                      </p:cBhvr>
                                      <p:tavLst>
                                        <p:tav tm="0">
                                          <p:val>
                                            <p:strVal val="#ppt_x"/>
                                          </p:val>
                                        </p:tav>
                                        <p:tav tm="100000">
                                          <p:val>
                                            <p:strVal val="#ppt_x"/>
                                          </p:val>
                                        </p:tav>
                                      </p:tavLst>
                                    </p:anim>
                                    <p:anim calcmode="lin" valueType="num">
                                      <p:cBhvr>
                                        <p:cTn id="28" dur="5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3" fill="hold" grpId="0" nodeType="withEffect">
                                  <p:stCondLst>
                                    <p:cond delay="50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ppt_x</p:attrName>
                                        </p:attrNameLst>
                                      </p:cBhvr>
                                      <p:tavLst>
                                        <p:tav tm="0">
                                          <p:val>
                                            <p:strVal val="1+#ppt_w/2"/>
                                          </p:val>
                                        </p:tav>
                                        <p:tav tm="100000">
                                          <p:val>
                                            <p:strVal val="#ppt_x"/>
                                          </p:val>
                                        </p:tav>
                                      </p:tavLst>
                                    </p:anim>
                                    <p:anim calcmode="lin" valueType="num">
                                      <p:cBhvr>
                                        <p:cTn id="32" dur="500" fill="hold"/>
                                        <p:tgtEl>
                                          <p:spTgt spid="26"/>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50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ppt_x</p:attrName>
                                        </p:attrNameLst>
                                      </p:cBhvr>
                                      <p:tavLst>
                                        <p:tav tm="0">
                                          <p:val>
                                            <p:strVal val="#ppt_x"/>
                                          </p:val>
                                        </p:tav>
                                        <p:tav tm="100000">
                                          <p:val>
                                            <p:strVal val="#ppt_x"/>
                                          </p:val>
                                        </p:tav>
                                      </p:tavLst>
                                    </p:anim>
                                    <p:anim calcmode="lin" valueType="num">
                                      <p:cBhvr>
                                        <p:cTn id="36" dur="500" fill="hold"/>
                                        <p:tgtEl>
                                          <p:spTgt spid="28"/>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ppt_x</p:attrName>
                                        </p:attrNameLst>
                                      </p:cBhvr>
                                      <p:tavLst>
                                        <p:tav tm="0">
                                          <p:val>
                                            <p:strVal val="1+#ppt_w/2"/>
                                          </p:val>
                                        </p:tav>
                                        <p:tav tm="100000">
                                          <p:val>
                                            <p:strVal val="#ppt_x"/>
                                          </p:val>
                                        </p:tav>
                                      </p:tavLst>
                                    </p:anim>
                                    <p:anim calcmode="lin" valueType="num">
                                      <p:cBhvr>
                                        <p:cTn id="40" dur="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9" fill="hold" grpId="0" nodeType="withEffect">
                                  <p:stCondLst>
                                    <p:cond delay="50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0-#ppt_w/2"/>
                                          </p:val>
                                        </p:tav>
                                        <p:tav tm="100000">
                                          <p:val>
                                            <p:strVal val="#ppt_x"/>
                                          </p:val>
                                        </p:tav>
                                      </p:tavLst>
                                    </p:anim>
                                    <p:anim calcmode="lin" valueType="num">
                                      <p:cBhvr>
                                        <p:cTn id="44" dur="500" fill="hold"/>
                                        <p:tgtEl>
                                          <p:spTgt spid="24"/>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5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ppt_x</p:attrName>
                                        </p:attrNameLst>
                                      </p:cBhvr>
                                      <p:tavLst>
                                        <p:tav tm="0">
                                          <p:val>
                                            <p:strVal val="#ppt_x"/>
                                          </p:val>
                                        </p:tav>
                                        <p:tav tm="100000">
                                          <p:val>
                                            <p:strVal val="#ppt_x"/>
                                          </p:val>
                                        </p:tav>
                                      </p:tavLst>
                                    </p:anim>
                                    <p:anim calcmode="lin" valueType="num">
                                      <p:cBhvr>
                                        <p:cTn id="48" dur="500" fill="hold"/>
                                        <p:tgtEl>
                                          <p:spTgt spid="2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5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ppt_x</p:attrName>
                                        </p:attrNameLst>
                                      </p:cBhvr>
                                      <p:tavLst>
                                        <p:tav tm="0">
                                          <p:val>
                                            <p:strVal val="#ppt_x"/>
                                          </p:val>
                                        </p:tav>
                                        <p:tav tm="100000">
                                          <p:val>
                                            <p:strVal val="#ppt_x"/>
                                          </p:val>
                                        </p:tav>
                                      </p:tavLst>
                                    </p:anim>
                                    <p:anim calcmode="lin" valueType="num">
                                      <p:cBhvr>
                                        <p:cTn id="52" dur="5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50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ppt_x</p:attrName>
                                        </p:attrNameLst>
                                      </p:cBhvr>
                                      <p:tavLst>
                                        <p:tav tm="0">
                                          <p:val>
                                            <p:strVal val="#ppt_x"/>
                                          </p:val>
                                        </p:tav>
                                        <p:tav tm="100000">
                                          <p:val>
                                            <p:strVal val="#ppt_x"/>
                                          </p:val>
                                        </p:tav>
                                      </p:tavLst>
                                    </p:anim>
                                    <p:anim calcmode="lin" valueType="num">
                                      <p:cBhvr>
                                        <p:cTn id="56" dur="500" fill="hold"/>
                                        <p:tgtEl>
                                          <p:spTgt spid="23"/>
                                        </p:tgtEl>
                                        <p:attrNameLst>
                                          <p:attrName>ppt_y</p:attrName>
                                        </p:attrNameLst>
                                      </p:cBhvr>
                                      <p:tavLst>
                                        <p:tav tm="0">
                                          <p:val>
                                            <p:strVal val="1+#ppt_h/2"/>
                                          </p:val>
                                        </p:tav>
                                        <p:tav tm="100000">
                                          <p:val>
                                            <p:strVal val="#ppt_y"/>
                                          </p:val>
                                        </p:tav>
                                      </p:tavLst>
                                    </p:anim>
                                  </p:childTnLst>
                                </p:cTn>
                              </p:par>
                              <p:par>
                                <p:cTn id="57" presetID="2" presetClass="entr" presetSubtype="8" fill="hold" grpId="0" nodeType="withEffect">
                                  <p:stCondLst>
                                    <p:cond delay="500"/>
                                  </p:stCondLst>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ppt_x</p:attrName>
                                        </p:attrNameLst>
                                      </p:cBhvr>
                                      <p:tavLst>
                                        <p:tav tm="0">
                                          <p:val>
                                            <p:strVal val="0-#ppt_w/2"/>
                                          </p:val>
                                        </p:tav>
                                        <p:tav tm="100000">
                                          <p:val>
                                            <p:strVal val="#ppt_x"/>
                                          </p:val>
                                        </p:tav>
                                      </p:tavLst>
                                    </p:anim>
                                    <p:anim calcmode="lin" valueType="num">
                                      <p:cBhvr>
                                        <p:cTn id="60" dur="500" fill="hold"/>
                                        <p:tgtEl>
                                          <p:spTgt spid="27"/>
                                        </p:tgtEl>
                                        <p:attrNameLst>
                                          <p:attrName>ppt_y</p:attrName>
                                        </p:attrNameLst>
                                      </p:cBhvr>
                                      <p:tavLst>
                                        <p:tav tm="0">
                                          <p:val>
                                            <p:strVal val="#ppt_y"/>
                                          </p:val>
                                        </p:tav>
                                        <p:tav tm="100000">
                                          <p:val>
                                            <p:strVal val="#ppt_y"/>
                                          </p:val>
                                        </p:tav>
                                      </p:tavLst>
                                    </p:anim>
                                  </p:childTnLst>
                                </p:cTn>
                              </p:par>
                            </p:childTnLst>
                          </p:cTn>
                        </p:par>
                        <p:par>
                          <p:cTn id="61" fill="hold">
                            <p:stCondLst>
                              <p:cond delay="1000"/>
                            </p:stCondLst>
                            <p:childTnLst>
                              <p:par>
                                <p:cTn id="62" presetID="22" presetClass="entr" presetSubtype="8"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left)">
                                      <p:cBhvr>
                                        <p:cTn id="64" dur="500"/>
                                        <p:tgtEl>
                                          <p:spTgt spid="33"/>
                                        </p:tgtEl>
                                      </p:cBhvr>
                                    </p:animEffect>
                                  </p:childTnLst>
                                </p:cTn>
                              </p:par>
                            </p:childTnLst>
                          </p:cTn>
                        </p:par>
                        <p:par>
                          <p:cTn id="65" fill="hold">
                            <p:stCondLst>
                              <p:cond delay="1500"/>
                            </p:stCondLst>
                            <p:childTnLst>
                              <p:par>
                                <p:cTn id="66" presetID="26" presetClass="emph" presetSubtype="0" fill="hold" grpId="1" nodeType="afterEffect">
                                  <p:stCondLst>
                                    <p:cond delay="0"/>
                                  </p:stCondLst>
                                  <p:childTnLst>
                                    <p:animEffect transition="out" filter="fade">
                                      <p:cBhvr>
                                        <p:cTn id="67" dur="500" tmFilter="0, 0; .2, .5; .8, .5; 1, 0"/>
                                        <p:tgtEl>
                                          <p:spTgt spid="33"/>
                                        </p:tgtEl>
                                      </p:cBhvr>
                                    </p:animEffect>
                                    <p:animScale>
                                      <p:cBhvr>
                                        <p:cTn id="68" dur="250" autoRev="1" fill="hold"/>
                                        <p:tgtEl>
                                          <p:spTgt spid="33"/>
                                        </p:tgtEl>
                                      </p:cBhvr>
                                      <p:by x="105000" y="105000"/>
                                    </p:animScale>
                                  </p:childTnLst>
                                </p:cTn>
                              </p:par>
                            </p:childTnLst>
                          </p:cTn>
                        </p:par>
                        <p:par>
                          <p:cTn id="69" fill="hold">
                            <p:stCondLst>
                              <p:cond delay="2000"/>
                            </p:stCondLst>
                            <p:childTnLst>
                              <p:par>
                                <p:cTn id="70" presetID="12" presetClass="entr" presetSubtype="8"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additive="base">
                                        <p:cTn id="72" dur="250"/>
                                        <p:tgtEl>
                                          <p:spTgt spid="32"/>
                                        </p:tgtEl>
                                        <p:attrNameLst>
                                          <p:attrName>ppt_x</p:attrName>
                                        </p:attrNameLst>
                                      </p:cBhvr>
                                      <p:tavLst>
                                        <p:tav tm="0">
                                          <p:val>
                                            <p:strVal val="#ppt_x-#ppt_w*1.125000"/>
                                          </p:val>
                                        </p:tav>
                                        <p:tav tm="100000">
                                          <p:val>
                                            <p:strVal val="#ppt_x"/>
                                          </p:val>
                                        </p:tav>
                                      </p:tavLst>
                                    </p:anim>
                                    <p:animEffect transition="in" filter="wipe(right)">
                                      <p:cBhvr>
                                        <p:cTn id="73" dur="250"/>
                                        <p:tgtEl>
                                          <p:spTgt spid="32"/>
                                        </p:tgtEl>
                                      </p:cBhvr>
                                    </p:animEffect>
                                  </p:childTnLst>
                                </p:cTn>
                              </p:par>
                            </p:childTnLst>
                          </p:cTn>
                        </p:par>
                        <p:par>
                          <p:cTn id="74" fill="hold">
                            <p:stCondLst>
                              <p:cond delay="2250"/>
                            </p:stCondLst>
                            <p:childTnLst>
                              <p:par>
                                <p:cTn id="75" presetID="22" presetClass="entr" presetSubtype="8"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autoUpdateAnimBg="0"/>
      <p:bldP spid="17" grpId="0" bldLvl="0" animBg="1" autoUpdateAnimBg="0"/>
      <p:bldP spid="18" grpId="0" bldLvl="0" animBg="1" autoUpdateAnimBg="0"/>
      <p:bldP spid="19" grpId="0" bldLvl="0" animBg="1" autoUpdateAnimBg="0"/>
      <p:bldP spid="20" grpId="0" bldLvl="0" animBg="1" autoUpdateAnimBg="0"/>
      <p:bldP spid="21" grpId="0" bldLvl="0" animBg="1" autoUpdateAnimBg="0"/>
      <p:bldP spid="22" grpId="0" bldLvl="0" animBg="1" autoUpdateAnimBg="0"/>
      <p:bldP spid="23" grpId="0" bldLvl="0" animBg="1" autoUpdateAnimBg="0"/>
      <p:bldP spid="24" grpId="0" bldLvl="0" animBg="1" autoUpdateAnimBg="0"/>
      <p:bldP spid="25" grpId="0" bldLvl="0" animBg="1" autoUpdateAnimBg="0"/>
      <p:bldP spid="26" grpId="0" bldLvl="0" animBg="1" autoUpdateAnimBg="0"/>
      <p:bldP spid="27" grpId="0" bldLvl="0" animBg="1" autoUpdateAnimBg="0"/>
      <p:bldP spid="28" grpId="0" bldLvl="0" animBg="1" autoUpdateAnimBg="0"/>
      <p:bldP spid="29" grpId="0" bldLvl="0" animBg="1" autoUpdateAnimBg="0"/>
      <p:bldP spid="31" grpId="0"/>
      <p:bldP spid="32" grpId="0"/>
      <p:bldP spid="33" grpId="0" animBg="1"/>
      <p:bldP spid="33"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684163" y="1388036"/>
            <a:ext cx="6155422" cy="4345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5"/>
          <p:cNvSpPr>
            <a:spLocks noChangeArrowheads="1"/>
          </p:cNvSpPr>
          <p:nvPr/>
        </p:nvSpPr>
        <p:spPr bwMode="auto">
          <a:xfrm>
            <a:off x="6975216" y="3622601"/>
            <a:ext cx="2384652" cy="2110655"/>
          </a:xfrm>
          <a:prstGeom prst="rect">
            <a:avLst/>
          </a:prstGeom>
          <a:solidFill>
            <a:srgbClr val="92D050"/>
          </a:solidFill>
          <a:ln>
            <a:noFill/>
          </a:ln>
          <a:extLst/>
        </p:spPr>
        <p:txBody>
          <a:bodyPr lIns="0" tIns="46618" rIns="0" bIns="46618" anchor="ctr"/>
          <a:lstStyle/>
          <a:p>
            <a:pPr algn="ctr"/>
            <a:endParaRPr lang="zh-CN" altLang="zh-CN" sz="2000">
              <a:solidFill>
                <a:srgbClr val="FFFFFF"/>
              </a:solidFill>
            </a:endParaRPr>
          </a:p>
        </p:txBody>
      </p:sp>
      <p:sp>
        <p:nvSpPr>
          <p:cNvPr id="19" name="Rectangle 6"/>
          <p:cNvSpPr>
            <a:spLocks noChangeArrowheads="1"/>
          </p:cNvSpPr>
          <p:nvPr/>
        </p:nvSpPr>
        <p:spPr bwMode="auto">
          <a:xfrm>
            <a:off x="9458984" y="1388036"/>
            <a:ext cx="2386419" cy="211065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6618" rIns="0" bIns="46618" anchor="ctr"/>
          <a:lstStyle/>
          <a:p>
            <a:pPr algn="ctr"/>
            <a:endParaRPr lang="zh-CN" altLang="zh-CN" sz="2000">
              <a:solidFill>
                <a:srgbClr val="FFFFFF"/>
              </a:solidFill>
            </a:endParaRPr>
          </a:p>
        </p:txBody>
      </p:sp>
      <p:pic>
        <p:nvPicPr>
          <p:cNvPr id="21" name="Picture 8"/>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492741" y="4131012"/>
            <a:ext cx="1230332" cy="118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4" name="TextBox 23"/>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5" name="组合 24"/>
          <p:cNvGrpSpPr/>
          <p:nvPr/>
        </p:nvGrpSpPr>
        <p:grpSpPr>
          <a:xfrm>
            <a:off x="4189711" y="410016"/>
            <a:ext cx="8663804" cy="0"/>
            <a:chOff x="4348525" y="620688"/>
            <a:chExt cx="8181294" cy="0"/>
          </a:xfrm>
        </p:grpSpPr>
        <p:cxnSp>
          <p:nvCxnSpPr>
            <p:cNvPr id="26" name="直接连接符 25"/>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5122" name="Picture 2" descr="E:\企业文化\企业文化图片\PPt用途\方版本\复件 9885883_110822757001_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975217" y="1388036"/>
            <a:ext cx="2379654" cy="2110655"/>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E:\企业文化\企业文化图片\PPt用途\方版本\复件 3769966_162719562000_2.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458984" y="3622601"/>
            <a:ext cx="2386418" cy="2110654"/>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9585580" y="1536116"/>
            <a:ext cx="2106832" cy="2252924"/>
          </a:xfrm>
          <a:prstGeom prst="rect">
            <a:avLst/>
          </a:prstGeom>
        </p:spPr>
        <p:txBody>
          <a:bodyPr wrap="square">
            <a:spAutoFit/>
          </a:bodyPr>
          <a:lstStyle/>
          <a:p>
            <a:pPr>
              <a:lnSpc>
                <a:spcPct val="130000"/>
              </a:lnSpc>
              <a:defRPr/>
            </a:pPr>
            <a:r>
              <a:rPr lang="zh-CN" altLang="en-US" kern="0" dirty="0">
                <a:solidFill>
                  <a:schemeClr val="bg1"/>
                </a:solidFill>
                <a:latin typeface="微软雅黑" pitchFamily="34" charset="-122"/>
                <a:ea typeface="微软雅黑" pitchFamily="34" charset="-122"/>
              </a:rPr>
              <a:t>您的内容打在这里，或通过复制您的文本您的内容打在这里，或通过复制您的文本</a:t>
            </a:r>
            <a:endParaRPr lang="en-US" altLang="zh-CN" kern="0" dirty="0">
              <a:solidFill>
                <a:schemeClr val="bg1"/>
              </a:solidFill>
              <a:latin typeface="微软雅黑" pitchFamily="34" charset="-122"/>
              <a:ea typeface="微软雅黑" pitchFamily="34" charset="-122"/>
            </a:endParaRPr>
          </a:p>
          <a:p>
            <a:pPr lvl="0">
              <a:lnSpc>
                <a:spcPct val="130000"/>
              </a:lnSpc>
              <a:defRPr/>
            </a:pPr>
            <a:endParaRPr lang="en-US" altLang="zh-CN"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20234960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122"/>
                                        </p:tgtEl>
                                        <p:attrNameLst>
                                          <p:attrName>style.visibility</p:attrName>
                                        </p:attrNameLst>
                                      </p:cBhvr>
                                      <p:to>
                                        <p:strVal val="visible"/>
                                      </p:to>
                                    </p:set>
                                    <p:animEffect transition="in" filter="wipe(left)">
                                      <p:cBhvr>
                                        <p:cTn id="11" dur="500"/>
                                        <p:tgtEl>
                                          <p:spTgt spid="512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250"/>
                                        <p:tgtEl>
                                          <p:spTgt spid="18"/>
                                        </p:tgtEl>
                                      </p:cBhvr>
                                    </p:animEffect>
                                  </p:childTnLst>
                                </p:cTn>
                              </p:par>
                            </p:childTnLst>
                          </p:cTn>
                        </p:par>
                        <p:par>
                          <p:cTn id="16" fill="hold">
                            <p:stCondLst>
                              <p:cond delay="125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250"/>
                                        <p:tgtEl>
                                          <p:spTgt spid="21"/>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123"/>
                                        </p:tgtEl>
                                        <p:attrNameLst>
                                          <p:attrName>style.visibility</p:attrName>
                                        </p:attrNameLst>
                                      </p:cBhvr>
                                      <p:to>
                                        <p:strVal val="visible"/>
                                      </p:to>
                                    </p:set>
                                    <p:animEffect transition="in" filter="wipe(left)">
                                      <p:cBhvr>
                                        <p:cTn id="23" dur="500"/>
                                        <p:tgtEl>
                                          <p:spTgt spid="512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250"/>
                                        <p:tgtEl>
                                          <p:spTgt spid="19"/>
                                        </p:tgtEl>
                                      </p:cBhvr>
                                    </p:animEffect>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7"/>
          <p:cNvGrpSpPr>
            <a:grpSpLocks/>
          </p:cNvGrpSpPr>
          <p:nvPr/>
        </p:nvGrpSpPr>
        <p:grpSpPr bwMode="auto">
          <a:xfrm>
            <a:off x="1408113" y="1477963"/>
            <a:ext cx="2152650" cy="4543324"/>
            <a:chOff x="0" y="0"/>
            <a:chExt cx="2110767" cy="4456240"/>
          </a:xfrm>
        </p:grpSpPr>
        <p:grpSp>
          <p:nvGrpSpPr>
            <p:cNvPr id="17" name="Group 26"/>
            <p:cNvGrpSpPr>
              <a:grpSpLocks/>
            </p:cNvGrpSpPr>
            <p:nvPr/>
          </p:nvGrpSpPr>
          <p:grpSpPr bwMode="auto">
            <a:xfrm>
              <a:off x="1" y="3621095"/>
              <a:ext cx="2110766" cy="835145"/>
              <a:chOff x="0" y="-26366"/>
              <a:chExt cx="2110766" cy="835145"/>
            </a:xfrm>
          </p:grpSpPr>
          <p:sp>
            <p:nvSpPr>
              <p:cNvPr id="19" name="Rectangle 28"/>
              <p:cNvSpPr>
                <a:spLocks noChangeArrowheads="1"/>
              </p:cNvSpPr>
              <p:nvPr/>
            </p:nvSpPr>
            <p:spPr bwMode="auto">
              <a:xfrm>
                <a:off x="0" y="16589"/>
                <a:ext cx="2110766" cy="792190"/>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9240" tIns="39619" rIns="79240" bIns="39619" anchor="ctr"/>
              <a:lstStyle/>
              <a:p>
                <a:pPr algn="ctr"/>
                <a:endParaRPr lang="zh-CN" altLang="zh-CN" sz="2200">
                  <a:solidFill>
                    <a:srgbClr val="FFFFFF"/>
                  </a:solidFill>
                  <a:latin typeface="Impact" pitchFamily="34" charset="0"/>
                  <a:ea typeface="微软雅黑" pitchFamily="34" charset="-122"/>
                  <a:sym typeface="Impact" pitchFamily="34" charset="0"/>
                </a:endParaRPr>
              </a:p>
            </p:txBody>
          </p:sp>
          <p:sp>
            <p:nvSpPr>
              <p:cNvPr id="20" name="Rectangle 29"/>
              <p:cNvSpPr>
                <a:spLocks noChangeArrowheads="1"/>
              </p:cNvSpPr>
              <p:nvPr/>
            </p:nvSpPr>
            <p:spPr bwMode="auto">
              <a:xfrm>
                <a:off x="0" y="-26366"/>
                <a:ext cx="1857378" cy="764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58486" tIns="39621" rIns="39621" bIns="79244" anchor="b"/>
              <a:lstStyle/>
              <a:p>
                <a:r>
                  <a:rPr lang="zh-CN" altLang="en-US" sz="1200" dirty="0">
                    <a:solidFill>
                      <a:schemeClr val="bg1"/>
                    </a:solidFill>
                    <a:latin typeface="微软雅黑" pitchFamily="34" charset="-122"/>
                    <a:ea typeface="微软雅黑" pitchFamily="34" charset="-122"/>
                  </a:rPr>
                  <a:t>单击此处添加标题</a:t>
                </a:r>
                <a:endParaRPr lang="en-US" altLang="zh-CN" sz="1200" dirty="0">
                  <a:solidFill>
                    <a:schemeClr val="bg1"/>
                  </a:solidFill>
                  <a:latin typeface="微软雅黑" pitchFamily="34" charset="-122"/>
                  <a:ea typeface="微软雅黑" pitchFamily="34" charset="-122"/>
                </a:endParaRPr>
              </a:p>
              <a:p>
                <a:r>
                  <a:rPr lang="zh-CN" altLang="en-US" sz="800" dirty="0">
                    <a:solidFill>
                      <a:schemeClr val="bg1"/>
                    </a:solidFill>
                    <a:latin typeface="微软雅黑" pitchFamily="34" charset="-122"/>
                    <a:ea typeface="微软雅黑" pitchFamily="34" charset="-122"/>
                  </a:rPr>
                  <a:t>点击添加文字内容点击添加文字内容点击添加文字内容。</a:t>
                </a:r>
                <a:endParaRPr lang="en-US" altLang="zh-CN" sz="800" dirty="0">
                  <a:solidFill>
                    <a:schemeClr val="bg1"/>
                  </a:solidFill>
                  <a:latin typeface="微软雅黑" pitchFamily="34" charset="-122"/>
                  <a:ea typeface="微软雅黑" pitchFamily="34" charset="-122"/>
                </a:endParaRPr>
              </a:p>
              <a:p>
                <a:endParaRPr lang="en-US" altLang="zh-CN" sz="800" dirty="0">
                  <a:solidFill>
                    <a:schemeClr val="bg1"/>
                  </a:solidFill>
                  <a:latin typeface="微软雅黑" pitchFamily="34" charset="-122"/>
                  <a:ea typeface="微软雅黑" pitchFamily="34" charset="-122"/>
                </a:endParaRPr>
              </a:p>
            </p:txBody>
          </p:sp>
        </p:grpSp>
        <p:pic>
          <p:nvPicPr>
            <p:cNvPr id="18" name="Picture 2" descr="C:\Users\v-junyo\Documents\Jun_Mesh\Microsoft Files\DesignTools\Brand Photos\Office Brand - No_exp\In the Office\girl computer sit office smile female male blur laptop background.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2110767" cy="364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Group 8"/>
          <p:cNvGrpSpPr>
            <a:grpSpLocks/>
          </p:cNvGrpSpPr>
          <p:nvPr/>
        </p:nvGrpSpPr>
        <p:grpSpPr bwMode="auto">
          <a:xfrm>
            <a:off x="6238875" y="1477963"/>
            <a:ext cx="2151063" cy="4538662"/>
            <a:chOff x="0" y="0"/>
            <a:chExt cx="2110766" cy="4451667"/>
          </a:xfrm>
        </p:grpSpPr>
        <p:grpSp>
          <p:nvGrpSpPr>
            <p:cNvPr id="22" name="Group 30"/>
            <p:cNvGrpSpPr>
              <a:grpSpLocks/>
            </p:cNvGrpSpPr>
            <p:nvPr/>
          </p:nvGrpSpPr>
          <p:grpSpPr bwMode="auto">
            <a:xfrm>
              <a:off x="0" y="3647461"/>
              <a:ext cx="2110766" cy="804206"/>
              <a:chOff x="0" y="0"/>
              <a:chExt cx="2110766" cy="804206"/>
            </a:xfrm>
          </p:grpSpPr>
          <p:sp>
            <p:nvSpPr>
              <p:cNvPr id="24" name="Rectangle 31"/>
              <p:cNvSpPr>
                <a:spLocks noChangeArrowheads="1"/>
              </p:cNvSpPr>
              <p:nvPr/>
            </p:nvSpPr>
            <p:spPr bwMode="auto">
              <a:xfrm>
                <a:off x="0" y="0"/>
                <a:ext cx="2110766" cy="792190"/>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9240" tIns="39619" rIns="79240" bIns="39619" anchor="ctr"/>
              <a:lstStyle/>
              <a:p>
                <a:pPr algn="ctr"/>
                <a:endParaRPr lang="zh-CN" altLang="zh-CN" sz="2200">
                  <a:solidFill>
                    <a:srgbClr val="FFFFFF"/>
                  </a:solidFill>
                  <a:latin typeface="Impact" pitchFamily="34" charset="0"/>
                  <a:ea typeface="微软雅黑" pitchFamily="34" charset="-122"/>
                  <a:sym typeface="Impact" pitchFamily="34" charset="0"/>
                </a:endParaRPr>
              </a:p>
            </p:txBody>
          </p:sp>
          <p:sp>
            <p:nvSpPr>
              <p:cNvPr id="25" name="Rectangle 32"/>
              <p:cNvSpPr>
                <a:spLocks noChangeArrowheads="1"/>
              </p:cNvSpPr>
              <p:nvPr/>
            </p:nvSpPr>
            <p:spPr bwMode="auto">
              <a:xfrm>
                <a:off x="0" y="39688"/>
                <a:ext cx="1857378" cy="764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58486" tIns="39621" rIns="39621" bIns="79244" anchor="b"/>
              <a:lstStyle/>
              <a:p>
                <a:r>
                  <a:rPr lang="zh-CN" altLang="en-US" sz="1200" dirty="0">
                    <a:solidFill>
                      <a:schemeClr val="bg1"/>
                    </a:solidFill>
                    <a:latin typeface="微软雅黑" pitchFamily="34" charset="-122"/>
                    <a:ea typeface="微软雅黑" pitchFamily="34" charset="-122"/>
                  </a:rPr>
                  <a:t>单击此处添加标题</a:t>
                </a:r>
                <a:endParaRPr lang="en-US" altLang="zh-CN" sz="1200" dirty="0">
                  <a:solidFill>
                    <a:schemeClr val="bg1"/>
                  </a:solidFill>
                  <a:latin typeface="微软雅黑" pitchFamily="34" charset="-122"/>
                  <a:ea typeface="微软雅黑" pitchFamily="34" charset="-122"/>
                </a:endParaRPr>
              </a:p>
              <a:p>
                <a:r>
                  <a:rPr lang="zh-CN" altLang="en-US" sz="800" dirty="0">
                    <a:solidFill>
                      <a:schemeClr val="bg1"/>
                    </a:solidFill>
                    <a:latin typeface="微软雅黑" pitchFamily="34" charset="-122"/>
                    <a:ea typeface="微软雅黑" pitchFamily="34" charset="-122"/>
                  </a:rPr>
                  <a:t>点击添加文字内容点击添加文字内容点击添加文字内容。</a:t>
                </a:r>
                <a:endParaRPr lang="en-US" altLang="zh-CN" sz="800" dirty="0">
                  <a:solidFill>
                    <a:schemeClr val="bg1"/>
                  </a:solidFill>
                  <a:latin typeface="微软雅黑" pitchFamily="34" charset="-122"/>
                  <a:ea typeface="微软雅黑" pitchFamily="34" charset="-122"/>
                </a:endParaRPr>
              </a:p>
              <a:p>
                <a:endParaRPr lang="en-US" altLang="zh-CN" sz="800" dirty="0">
                  <a:solidFill>
                    <a:schemeClr val="bg1"/>
                  </a:solidFill>
                  <a:latin typeface="微软雅黑" pitchFamily="34" charset="-122"/>
                  <a:ea typeface="微软雅黑" pitchFamily="34" charset="-122"/>
                </a:endParaRPr>
              </a:p>
            </p:txBody>
          </p:sp>
        </p:grpSp>
        <p:pic>
          <p:nvPicPr>
            <p:cNvPr id="23" name="Picture 3" descr="C:\Users\v-junyo\Documents\Jun_Mesh\Microsoft Files\DesignTools\Brand Photos\FY10 Business Identity\Server IT - no exp\hospital clinic medical health male cell phone stand counter waiting.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110766" cy="364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 name="Group 9"/>
          <p:cNvGrpSpPr>
            <a:grpSpLocks/>
          </p:cNvGrpSpPr>
          <p:nvPr/>
        </p:nvGrpSpPr>
        <p:grpSpPr bwMode="auto">
          <a:xfrm>
            <a:off x="3781425" y="1477963"/>
            <a:ext cx="2152650" cy="4525962"/>
            <a:chOff x="0" y="12457"/>
            <a:chExt cx="2110766" cy="4439210"/>
          </a:xfrm>
        </p:grpSpPr>
        <p:grpSp>
          <p:nvGrpSpPr>
            <p:cNvPr id="27" name="Group 33"/>
            <p:cNvGrpSpPr>
              <a:grpSpLocks/>
            </p:cNvGrpSpPr>
            <p:nvPr/>
          </p:nvGrpSpPr>
          <p:grpSpPr bwMode="auto">
            <a:xfrm>
              <a:off x="0" y="3647461"/>
              <a:ext cx="2110766" cy="804206"/>
              <a:chOff x="0" y="0"/>
              <a:chExt cx="2110766" cy="804206"/>
            </a:xfrm>
          </p:grpSpPr>
          <p:sp>
            <p:nvSpPr>
              <p:cNvPr id="29" name="Rectangle 34"/>
              <p:cNvSpPr>
                <a:spLocks noChangeArrowheads="1"/>
              </p:cNvSpPr>
              <p:nvPr/>
            </p:nvSpPr>
            <p:spPr bwMode="auto">
              <a:xfrm>
                <a:off x="0" y="0"/>
                <a:ext cx="2110766" cy="79219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9240" tIns="39619" rIns="79240" bIns="39619" anchor="ctr"/>
              <a:lstStyle/>
              <a:p>
                <a:pPr algn="ctr"/>
                <a:endParaRPr lang="zh-CN" altLang="zh-CN" sz="2200">
                  <a:solidFill>
                    <a:srgbClr val="FFFFFF"/>
                  </a:solidFill>
                  <a:latin typeface="Impact" pitchFamily="34" charset="0"/>
                  <a:ea typeface="微软雅黑" pitchFamily="34" charset="-122"/>
                  <a:sym typeface="Impact" pitchFamily="34" charset="0"/>
                </a:endParaRPr>
              </a:p>
            </p:txBody>
          </p:sp>
          <p:sp>
            <p:nvSpPr>
              <p:cNvPr id="30" name="Rectangle 37"/>
              <p:cNvSpPr>
                <a:spLocks noChangeArrowheads="1"/>
              </p:cNvSpPr>
              <p:nvPr/>
            </p:nvSpPr>
            <p:spPr bwMode="auto">
              <a:xfrm>
                <a:off x="0" y="39688"/>
                <a:ext cx="1640038" cy="764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58486" tIns="39621" rIns="39621" bIns="79244" anchor="b"/>
              <a:lstStyle/>
              <a:p>
                <a:r>
                  <a:rPr lang="zh-CN" altLang="en-US" sz="1200" dirty="0">
                    <a:solidFill>
                      <a:schemeClr val="bg1"/>
                    </a:solidFill>
                    <a:latin typeface="微软雅黑" pitchFamily="34" charset="-122"/>
                    <a:ea typeface="微软雅黑" pitchFamily="34" charset="-122"/>
                  </a:rPr>
                  <a:t>单击此处添加标题</a:t>
                </a:r>
                <a:endParaRPr lang="en-US" altLang="zh-CN" sz="1200" dirty="0">
                  <a:solidFill>
                    <a:schemeClr val="bg1"/>
                  </a:solidFill>
                  <a:latin typeface="微软雅黑" pitchFamily="34" charset="-122"/>
                  <a:ea typeface="微软雅黑" pitchFamily="34" charset="-122"/>
                </a:endParaRPr>
              </a:p>
              <a:p>
                <a:r>
                  <a:rPr lang="zh-CN" altLang="en-US" sz="800" dirty="0">
                    <a:solidFill>
                      <a:schemeClr val="bg1"/>
                    </a:solidFill>
                    <a:latin typeface="微软雅黑" pitchFamily="34" charset="-122"/>
                    <a:ea typeface="微软雅黑" pitchFamily="34" charset="-122"/>
                  </a:rPr>
                  <a:t>点击添加文字内容点击添加文字内容点击添加文字内容。</a:t>
                </a:r>
                <a:endParaRPr lang="en-US" altLang="zh-CN" sz="800" dirty="0">
                  <a:solidFill>
                    <a:schemeClr val="bg1"/>
                  </a:solidFill>
                  <a:latin typeface="微软雅黑" pitchFamily="34" charset="-122"/>
                  <a:ea typeface="微软雅黑" pitchFamily="34" charset="-122"/>
                </a:endParaRPr>
              </a:p>
              <a:p>
                <a:endParaRPr lang="en-US" altLang="zh-CN" sz="800" dirty="0">
                  <a:solidFill>
                    <a:schemeClr val="bg1"/>
                  </a:solidFill>
                  <a:latin typeface="微软雅黑" pitchFamily="34" charset="-122"/>
                  <a:ea typeface="微软雅黑" pitchFamily="34" charset="-122"/>
                </a:endParaRPr>
              </a:p>
            </p:txBody>
          </p:sp>
        </p:grpSp>
        <p:pic>
          <p:nvPicPr>
            <p:cNvPr id="28" name="Picture 4"/>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0" y="12457"/>
              <a:ext cx="2110766" cy="3635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 name="Group 3"/>
          <p:cNvGrpSpPr>
            <a:grpSpLocks/>
          </p:cNvGrpSpPr>
          <p:nvPr/>
        </p:nvGrpSpPr>
        <p:grpSpPr bwMode="auto">
          <a:xfrm>
            <a:off x="8694740" y="1477963"/>
            <a:ext cx="2152648" cy="4538662"/>
            <a:chOff x="2" y="0"/>
            <a:chExt cx="2110766" cy="4451667"/>
          </a:xfrm>
        </p:grpSpPr>
        <p:grpSp>
          <p:nvGrpSpPr>
            <p:cNvPr id="32" name="Group 39"/>
            <p:cNvGrpSpPr>
              <a:grpSpLocks/>
            </p:cNvGrpSpPr>
            <p:nvPr/>
          </p:nvGrpSpPr>
          <p:grpSpPr bwMode="auto">
            <a:xfrm>
              <a:off x="2" y="3647461"/>
              <a:ext cx="2110766" cy="804206"/>
              <a:chOff x="0" y="0"/>
              <a:chExt cx="2110766" cy="804206"/>
            </a:xfrm>
          </p:grpSpPr>
          <p:sp>
            <p:nvSpPr>
              <p:cNvPr id="34" name="Rectangle 40"/>
              <p:cNvSpPr>
                <a:spLocks noChangeArrowheads="1"/>
              </p:cNvSpPr>
              <p:nvPr/>
            </p:nvSpPr>
            <p:spPr bwMode="auto">
              <a:xfrm>
                <a:off x="0" y="0"/>
                <a:ext cx="2110766" cy="79219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9240" tIns="39619" rIns="79240" bIns="39619" anchor="ctr"/>
              <a:lstStyle/>
              <a:p>
                <a:pPr algn="ctr"/>
                <a:endParaRPr lang="zh-CN" altLang="zh-CN" sz="2200">
                  <a:solidFill>
                    <a:srgbClr val="FFFFFF"/>
                  </a:solidFill>
                  <a:latin typeface="Impact" pitchFamily="34" charset="0"/>
                  <a:ea typeface="微软雅黑" pitchFamily="34" charset="-122"/>
                  <a:sym typeface="Impact" pitchFamily="34" charset="0"/>
                </a:endParaRPr>
              </a:p>
            </p:txBody>
          </p:sp>
          <p:sp>
            <p:nvSpPr>
              <p:cNvPr id="35" name="Rectangle 41"/>
              <p:cNvSpPr>
                <a:spLocks noChangeArrowheads="1"/>
              </p:cNvSpPr>
              <p:nvPr/>
            </p:nvSpPr>
            <p:spPr bwMode="auto">
              <a:xfrm>
                <a:off x="0" y="39688"/>
                <a:ext cx="2110766" cy="764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58486" tIns="39621" rIns="39621" bIns="79244" anchor="b"/>
              <a:lstStyle/>
              <a:p>
                <a:r>
                  <a:rPr lang="zh-CN" altLang="en-US" sz="1200" dirty="0">
                    <a:solidFill>
                      <a:schemeClr val="bg1"/>
                    </a:solidFill>
                    <a:latin typeface="微软雅黑" pitchFamily="34" charset="-122"/>
                    <a:ea typeface="微软雅黑" pitchFamily="34" charset="-122"/>
                  </a:rPr>
                  <a:t>单击此处添加标题</a:t>
                </a:r>
                <a:endParaRPr lang="en-US" altLang="zh-CN" sz="1200" dirty="0">
                  <a:solidFill>
                    <a:schemeClr val="bg1"/>
                  </a:solidFill>
                  <a:latin typeface="微软雅黑" pitchFamily="34" charset="-122"/>
                  <a:ea typeface="微软雅黑" pitchFamily="34" charset="-122"/>
                </a:endParaRPr>
              </a:p>
              <a:p>
                <a:r>
                  <a:rPr lang="zh-CN" altLang="en-US" sz="800" dirty="0">
                    <a:solidFill>
                      <a:schemeClr val="bg1"/>
                    </a:solidFill>
                    <a:latin typeface="微软雅黑" pitchFamily="34" charset="-122"/>
                    <a:ea typeface="微软雅黑" pitchFamily="34" charset="-122"/>
                  </a:rPr>
                  <a:t>点击添加文字内容点击添加文字内容点击添加文字内容。</a:t>
                </a:r>
                <a:endParaRPr lang="en-US" altLang="zh-CN" sz="800" dirty="0">
                  <a:solidFill>
                    <a:schemeClr val="bg1"/>
                  </a:solidFill>
                  <a:latin typeface="微软雅黑" pitchFamily="34" charset="-122"/>
                  <a:ea typeface="微软雅黑" pitchFamily="34" charset="-122"/>
                </a:endParaRPr>
              </a:p>
              <a:p>
                <a:endParaRPr lang="en-US" altLang="zh-CN" sz="800" dirty="0">
                  <a:solidFill>
                    <a:schemeClr val="bg1"/>
                  </a:solidFill>
                  <a:latin typeface="微软雅黑" pitchFamily="34" charset="-122"/>
                  <a:ea typeface="微软雅黑" pitchFamily="34" charset="-122"/>
                </a:endParaRPr>
              </a:p>
            </p:txBody>
          </p:sp>
        </p:grpSp>
        <p:pic>
          <p:nvPicPr>
            <p:cNvPr id="33" name="Picture 4"/>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2" y="0"/>
              <a:ext cx="2110766" cy="3635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6"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37" name="TextBox 36"/>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38" name="组合 37"/>
          <p:cNvGrpSpPr/>
          <p:nvPr/>
        </p:nvGrpSpPr>
        <p:grpSpPr>
          <a:xfrm>
            <a:off x="4189711" y="410016"/>
            <a:ext cx="8663804" cy="0"/>
            <a:chOff x="4348525" y="620688"/>
            <a:chExt cx="8181294" cy="0"/>
          </a:xfrm>
        </p:grpSpPr>
        <p:cxnSp>
          <p:nvCxnSpPr>
            <p:cNvPr id="39" name="直接连接符 38"/>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5545856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1+#ppt_w/2"/>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ppt_x</p:attrName>
                                        </p:attrNameLst>
                                      </p:cBhvr>
                                      <p:tavLst>
                                        <p:tav tm="0">
                                          <p:val>
                                            <p:strVal val="1+#ppt_w/2"/>
                                          </p:val>
                                        </p:tav>
                                        <p:tav tm="100000">
                                          <p:val>
                                            <p:strVal val="#ppt_x"/>
                                          </p:val>
                                        </p:tav>
                                      </p:tavLst>
                                    </p:anim>
                                    <p:anim calcmode="lin" valueType="num">
                                      <p:cBhvr>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1+#ppt_w/2"/>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childTnLst>
                                </p:cTn>
                              </p:par>
                              <p:par>
                                <p:cTn id="19" presetID="2" presetClass="entr" presetSubtype="2" decel="100000" fill="hold" nodeType="withEffect">
                                  <p:stCondLst>
                                    <p:cond delay="60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ppt_x</p:attrName>
                                        </p:attrNameLst>
                                      </p:cBhvr>
                                      <p:tavLst>
                                        <p:tav tm="0">
                                          <p:val>
                                            <p:strVal val="1+#ppt_w/2"/>
                                          </p:val>
                                        </p:tav>
                                        <p:tav tm="100000">
                                          <p:val>
                                            <p:strVal val="#ppt_x"/>
                                          </p:val>
                                        </p:tav>
                                      </p:tavLst>
                                    </p:anim>
                                    <p:anim calcmode="lin" valueType="num">
                                      <p:cBhvr>
                                        <p:cTn id="2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227250" y="3066257"/>
            <a:ext cx="1835150" cy="1835150"/>
            <a:chOff x="5227250" y="3066257"/>
            <a:chExt cx="1835150" cy="1835150"/>
          </a:xfrm>
        </p:grpSpPr>
        <p:sp>
          <p:nvSpPr>
            <p:cNvPr id="25" name="Rectangle 14"/>
            <p:cNvSpPr>
              <a:spLocks noChangeAspect="1" noChangeArrowheads="1"/>
            </p:cNvSpPr>
            <p:nvPr/>
          </p:nvSpPr>
          <p:spPr bwMode="auto">
            <a:xfrm>
              <a:off x="5227250" y="3066257"/>
              <a:ext cx="1835150" cy="1835150"/>
            </a:xfrm>
            <a:prstGeom prst="rect">
              <a:avLst/>
            </a:prstGeom>
            <a:solidFill>
              <a:schemeClr val="accent6">
                <a:lumMod val="75000"/>
              </a:schemeClr>
            </a:solidFill>
            <a:ln>
              <a:noFill/>
            </a:ln>
            <a:extLst/>
          </p:spPr>
          <p:txBody>
            <a:bodyPr lIns="60174" tIns="39792" rIns="60174" bIns="39792" anchor="ctr"/>
            <a:lstStyle/>
            <a:p>
              <a:pPr algn="ctr"/>
              <a:endParaRPr lang="zh-CN" altLang="zh-CN" sz="1500">
                <a:solidFill>
                  <a:srgbClr val="FFFFFF"/>
                </a:solidFill>
                <a:cs typeface="Segoe UI" pitchFamily="34" charset="0"/>
                <a:sym typeface="Segoe UI" pitchFamily="34" charset="0"/>
              </a:endParaRPr>
            </a:p>
          </p:txBody>
        </p:sp>
        <p:sp>
          <p:nvSpPr>
            <p:cNvPr id="26" name="Rectangle 15"/>
            <p:cNvSpPr>
              <a:spLocks noChangeArrowheads="1"/>
            </p:cNvSpPr>
            <p:nvPr/>
          </p:nvSpPr>
          <p:spPr bwMode="auto">
            <a:xfrm>
              <a:off x="5268525" y="4495007"/>
              <a:ext cx="1738313"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6" tIns="45702" rIns="91406" bIns="45702">
              <a:spAutoFit/>
            </a:bodyPr>
            <a:lstStyle/>
            <a:p>
              <a:pPr algn="ctr"/>
              <a:r>
                <a:rPr lang="en-US" sz="1500" b="1">
                  <a:solidFill>
                    <a:srgbClr val="FFFFFF"/>
                  </a:solidFill>
                  <a:latin typeface="Verdana" pitchFamily="34" charset="0"/>
                  <a:cs typeface="Segoe UI" pitchFamily="34" charset="0"/>
                  <a:sym typeface="Segoe UI" pitchFamily="34" charset="0"/>
                </a:rPr>
                <a:t>Cost Effective</a:t>
              </a:r>
              <a:endParaRPr lang="zh-CN" altLang="en-US"/>
            </a:p>
          </p:txBody>
        </p:sp>
        <p:pic>
          <p:nvPicPr>
            <p:cNvPr id="27" name="Picture 7" descr="\\MAGNUM\Projects\Microsoft\Cloud Power FY12\Design\ICONS_PNG\Lower_Energy_Costs.png"/>
            <p:cNvPicPr>
              <a:picLocks noChangeAspect="1" noChangeArrowheads="1"/>
            </p:cNvPicPr>
            <p:nvPr/>
          </p:nvPicPr>
          <p:blipFill>
            <a:blip r:embed="rId3" cstate="email">
              <a:lum bright="100000"/>
              <a:extLst>
                <a:ext uri="{28A0092B-C50C-407E-A947-70E740481C1C}">
                  <a14:useLocalDpi xmlns:a14="http://schemas.microsoft.com/office/drawing/2010/main"/>
                </a:ext>
              </a:extLst>
            </a:blip>
            <a:srcRect/>
            <a:stretch>
              <a:fillRect/>
            </a:stretch>
          </p:blipFill>
          <p:spPr bwMode="auto">
            <a:xfrm>
              <a:off x="5414575" y="3082132"/>
              <a:ext cx="1458913" cy="145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8" name="Picture 17"/>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7164436" y="1142034"/>
            <a:ext cx="4752975"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3300025" y="1124744"/>
            <a:ext cx="1835150" cy="1836738"/>
            <a:chOff x="3300025" y="1124744"/>
            <a:chExt cx="1835150" cy="1836738"/>
          </a:xfrm>
        </p:grpSpPr>
        <p:sp>
          <p:nvSpPr>
            <p:cNvPr id="23" name="Rectangle 12"/>
            <p:cNvSpPr>
              <a:spLocks noChangeAspect="1" noChangeArrowheads="1"/>
            </p:cNvSpPr>
            <p:nvPr/>
          </p:nvSpPr>
          <p:spPr bwMode="auto">
            <a:xfrm>
              <a:off x="3300025" y="1124744"/>
              <a:ext cx="1835150" cy="1836738"/>
            </a:xfrm>
            <a:prstGeom prst="rect">
              <a:avLst/>
            </a:prstGeom>
            <a:solidFill>
              <a:srgbClr val="FFC000"/>
            </a:solidFill>
            <a:ln>
              <a:noFill/>
            </a:ln>
            <a:extLst/>
          </p:spPr>
          <p:txBody>
            <a:bodyPr lIns="65028" tIns="43675" rIns="65028" bIns="43675" anchor="ctr"/>
            <a:lstStyle/>
            <a:p>
              <a:pPr algn="ctr"/>
              <a:endParaRPr lang="zh-CN" altLang="zh-CN" sz="1500">
                <a:solidFill>
                  <a:srgbClr val="FFFFFF"/>
                </a:solidFill>
                <a:cs typeface="Segoe UI" pitchFamily="34" charset="0"/>
                <a:sym typeface="Segoe UI" pitchFamily="34" charset="0"/>
              </a:endParaRPr>
            </a:p>
          </p:txBody>
        </p:sp>
        <p:sp>
          <p:nvSpPr>
            <p:cNvPr id="24" name="Rectangle 13"/>
            <p:cNvSpPr>
              <a:spLocks noChangeArrowheads="1"/>
            </p:cNvSpPr>
            <p:nvPr/>
          </p:nvSpPr>
          <p:spPr bwMode="auto">
            <a:xfrm>
              <a:off x="3325425" y="2582069"/>
              <a:ext cx="174942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6" tIns="45702" rIns="91406" bIns="45702">
              <a:spAutoFit/>
            </a:bodyPr>
            <a:lstStyle/>
            <a:p>
              <a:pPr algn="ctr"/>
              <a:r>
                <a:rPr lang="en-US" sz="1500" b="1">
                  <a:solidFill>
                    <a:srgbClr val="FFFFFF"/>
                  </a:solidFill>
                  <a:latin typeface="Verdana" pitchFamily="34" charset="0"/>
                  <a:cs typeface="Segoe UI" pitchFamily="34" charset="0"/>
                  <a:sym typeface="Segoe UI" pitchFamily="34" charset="0"/>
                </a:rPr>
                <a:t>Prescriptive</a:t>
              </a:r>
              <a:endParaRPr lang="zh-CN" altLang="en-US"/>
            </a:p>
          </p:txBody>
        </p:sp>
        <p:grpSp>
          <p:nvGrpSpPr>
            <p:cNvPr id="29" name="Group 23"/>
            <p:cNvGrpSpPr>
              <a:grpSpLocks/>
            </p:cNvGrpSpPr>
            <p:nvPr/>
          </p:nvGrpSpPr>
          <p:grpSpPr bwMode="auto">
            <a:xfrm>
              <a:off x="3650863" y="1585119"/>
              <a:ext cx="1093787" cy="925513"/>
              <a:chOff x="0" y="0"/>
              <a:chExt cx="1184275" cy="1214438"/>
            </a:xfrm>
          </p:grpSpPr>
          <p:sp>
            <p:nvSpPr>
              <p:cNvPr id="30" name="Freeform 43"/>
              <p:cNvSpPr>
                <a:spLocks noEditPoints="1" noChangeArrowheads="1"/>
              </p:cNvSpPr>
              <p:nvPr/>
            </p:nvSpPr>
            <p:spPr bwMode="auto">
              <a:xfrm>
                <a:off x="0" y="0"/>
                <a:ext cx="1184275" cy="1214438"/>
              </a:xfrm>
              <a:custGeom>
                <a:avLst/>
                <a:gdLst>
                  <a:gd name="T0" fmla="*/ 0 w 316"/>
                  <a:gd name="T1" fmla="*/ 78 h 324"/>
                  <a:gd name="T2" fmla="*/ 0 w 316"/>
                  <a:gd name="T3" fmla="*/ 63 h 324"/>
                  <a:gd name="T4" fmla="*/ 0 w 316"/>
                  <a:gd name="T5" fmla="*/ 47 h 324"/>
                  <a:gd name="T6" fmla="*/ 0 w 316"/>
                  <a:gd name="T7" fmla="*/ 16 h 324"/>
                  <a:gd name="T8" fmla="*/ 0 w 316"/>
                  <a:gd name="T9" fmla="*/ 0 h 324"/>
                  <a:gd name="T10" fmla="*/ 13 w 316"/>
                  <a:gd name="T11" fmla="*/ 78 h 324"/>
                  <a:gd name="T12" fmla="*/ 15 w 316"/>
                  <a:gd name="T13" fmla="*/ 0 h 324"/>
                  <a:gd name="T14" fmla="*/ 26 w 316"/>
                  <a:gd name="T15" fmla="*/ 78 h 324"/>
                  <a:gd name="T16" fmla="*/ 31 w 316"/>
                  <a:gd name="T17" fmla="*/ 0 h 324"/>
                  <a:gd name="T18" fmla="*/ 46 w 316"/>
                  <a:gd name="T19" fmla="*/ 0 h 324"/>
                  <a:gd name="T20" fmla="*/ 52 w 316"/>
                  <a:gd name="T21" fmla="*/ 78 h 324"/>
                  <a:gd name="T22" fmla="*/ 39 w 316"/>
                  <a:gd name="T23" fmla="*/ 78 h 324"/>
                  <a:gd name="T24" fmla="*/ 62 w 316"/>
                  <a:gd name="T25" fmla="*/ 0 h 324"/>
                  <a:gd name="T26" fmla="*/ 65 w 316"/>
                  <a:gd name="T27" fmla="*/ 78 h 324"/>
                  <a:gd name="T28" fmla="*/ 78 w 316"/>
                  <a:gd name="T29" fmla="*/ 0 h 324"/>
                  <a:gd name="T30" fmla="*/ 78 w 316"/>
                  <a:gd name="T31" fmla="*/ 78 h 324"/>
                  <a:gd name="T32" fmla="*/ 78 w 316"/>
                  <a:gd name="T33" fmla="*/ 63 h 324"/>
                  <a:gd name="T34" fmla="*/ 78 w 316"/>
                  <a:gd name="T35" fmla="*/ 47 h 324"/>
                  <a:gd name="T36" fmla="*/ 78 w 316"/>
                  <a:gd name="T37" fmla="*/ 16 h 324"/>
                  <a:gd name="T38" fmla="*/ 0 w 316"/>
                  <a:gd name="T39" fmla="*/ 32 h 324"/>
                  <a:gd name="T40" fmla="*/ 78 w 316"/>
                  <a:gd name="T41" fmla="*/ 32 h 324"/>
                  <a:gd name="T42" fmla="*/ 316 w 316"/>
                  <a:gd name="T43" fmla="*/ 182 h 324"/>
                  <a:gd name="T44" fmla="*/ 114 w 316"/>
                  <a:gd name="T45" fmla="*/ 42 h 324"/>
                  <a:gd name="T46" fmla="*/ 114 w 316"/>
                  <a:gd name="T47" fmla="*/ 49 h 324"/>
                  <a:gd name="T48" fmla="*/ 116 w 316"/>
                  <a:gd name="T49" fmla="*/ 28 h 324"/>
                  <a:gd name="T50" fmla="*/ 119 w 316"/>
                  <a:gd name="T51" fmla="*/ 62 h 324"/>
                  <a:gd name="T52" fmla="*/ 123 w 316"/>
                  <a:gd name="T53" fmla="*/ 16 h 324"/>
                  <a:gd name="T54" fmla="*/ 127 w 316"/>
                  <a:gd name="T55" fmla="*/ 73 h 324"/>
                  <a:gd name="T56" fmla="*/ 133 w 316"/>
                  <a:gd name="T57" fmla="*/ 7 h 324"/>
                  <a:gd name="T58" fmla="*/ 138 w 316"/>
                  <a:gd name="T59" fmla="*/ 81 h 324"/>
                  <a:gd name="T60" fmla="*/ 146 w 316"/>
                  <a:gd name="T61" fmla="*/ 1 h 324"/>
                  <a:gd name="T62" fmla="*/ 158 w 316"/>
                  <a:gd name="T63" fmla="*/ 84 h 324"/>
                  <a:gd name="T64" fmla="*/ 166 w 316"/>
                  <a:gd name="T65" fmla="*/ 2 h 324"/>
                  <a:gd name="T66" fmla="*/ 172 w 316"/>
                  <a:gd name="T67" fmla="*/ 81 h 324"/>
                  <a:gd name="T68" fmla="*/ 179 w 316"/>
                  <a:gd name="T69" fmla="*/ 7 h 324"/>
                  <a:gd name="T70" fmla="*/ 183 w 316"/>
                  <a:gd name="T71" fmla="*/ 74 h 324"/>
                  <a:gd name="T72" fmla="*/ 189 w 316"/>
                  <a:gd name="T73" fmla="*/ 17 h 324"/>
                  <a:gd name="T74" fmla="*/ 192 w 316"/>
                  <a:gd name="T75" fmla="*/ 63 h 324"/>
                  <a:gd name="T76" fmla="*/ 196 w 316"/>
                  <a:gd name="T77" fmla="*/ 29 h 324"/>
                  <a:gd name="T78" fmla="*/ 197 w 316"/>
                  <a:gd name="T79" fmla="*/ 50 h 324"/>
                  <a:gd name="T80" fmla="*/ 198 w 316"/>
                  <a:gd name="T81" fmla="*/ 42 h 324"/>
                  <a:gd name="T82" fmla="*/ 316 w 316"/>
                  <a:gd name="T83" fmla="*/ 249 h 324"/>
                  <a:gd name="T84" fmla="*/ 146 w 316"/>
                  <a:gd name="T85" fmla="*/ 249 h 324"/>
                  <a:gd name="T86" fmla="*/ 0 w 316"/>
                  <a:gd name="T87" fmla="*/ 189 h 324"/>
                  <a:gd name="T88" fmla="*/ 0 w 316"/>
                  <a:gd name="T89" fmla="*/ 198 h 324"/>
                  <a:gd name="T90" fmla="*/ 0 w 316"/>
                  <a:gd name="T91" fmla="*/ 177 h 324"/>
                  <a:gd name="T92" fmla="*/ 0 w 316"/>
                  <a:gd name="T93" fmla="*/ 165 h 324"/>
                  <a:gd name="T94" fmla="*/ 0 w 316"/>
                  <a:gd name="T95" fmla="*/ 153 h 324"/>
                  <a:gd name="T96" fmla="*/ 0 w 316"/>
                  <a:gd name="T97" fmla="*/ 141 h 324"/>
                  <a:gd name="T98" fmla="*/ 0 w 316"/>
                  <a:gd name="T99" fmla="*/ 129 h 324"/>
                  <a:gd name="T100" fmla="*/ 6 w 316"/>
                  <a:gd name="T101" fmla="*/ 120 h 324"/>
                  <a:gd name="T102" fmla="*/ 16 w 316"/>
                  <a:gd name="T103" fmla="*/ 189 h 324"/>
                  <a:gd name="T104" fmla="*/ 16 w 316"/>
                  <a:gd name="T105" fmla="*/ 124 h 324"/>
                  <a:gd name="T106" fmla="*/ 27 w 316"/>
                  <a:gd name="T107" fmla="*/ 183 h 324"/>
                  <a:gd name="T108" fmla="*/ 27 w 316"/>
                  <a:gd name="T109" fmla="*/ 130 h 324"/>
                  <a:gd name="T110" fmla="*/ 37 w 316"/>
                  <a:gd name="T111" fmla="*/ 177 h 324"/>
                  <a:gd name="T112" fmla="*/ 37 w 316"/>
                  <a:gd name="T113" fmla="*/ 136 h 324"/>
                  <a:gd name="T114" fmla="*/ 47 w 316"/>
                  <a:gd name="T115" fmla="*/ 171 h 324"/>
                  <a:gd name="T116" fmla="*/ 48 w 316"/>
                  <a:gd name="T117" fmla="*/ 142 h 324"/>
                  <a:gd name="T118" fmla="*/ 58 w 316"/>
                  <a:gd name="T119" fmla="*/ 165 h 324"/>
                  <a:gd name="T120" fmla="*/ 58 w 316"/>
                  <a:gd name="T121" fmla="*/ 148 h 324"/>
                  <a:gd name="T122" fmla="*/ 60 w 316"/>
                  <a:gd name="T123" fmla="*/ 156 h 3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16"/>
                  <a:gd name="T187" fmla="*/ 0 h 324"/>
                  <a:gd name="T188" fmla="*/ 316 w 316"/>
                  <a:gd name="T189" fmla="*/ 324 h 32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16" h="324">
                    <a:moveTo>
                      <a:pt x="0" y="78"/>
                    </a:moveTo>
                    <a:cubicBezTo>
                      <a:pt x="6" y="78"/>
                      <a:pt x="6" y="78"/>
                      <a:pt x="6" y="78"/>
                    </a:cubicBezTo>
                    <a:cubicBezTo>
                      <a:pt x="6" y="84"/>
                      <a:pt x="6" y="84"/>
                      <a:pt x="6" y="84"/>
                    </a:cubicBezTo>
                    <a:cubicBezTo>
                      <a:pt x="0" y="84"/>
                      <a:pt x="0" y="84"/>
                      <a:pt x="0" y="84"/>
                    </a:cubicBezTo>
                    <a:lnTo>
                      <a:pt x="0" y="78"/>
                    </a:lnTo>
                    <a:close/>
                    <a:moveTo>
                      <a:pt x="0" y="63"/>
                    </a:moveTo>
                    <a:cubicBezTo>
                      <a:pt x="6" y="63"/>
                      <a:pt x="6" y="63"/>
                      <a:pt x="6" y="63"/>
                    </a:cubicBezTo>
                    <a:cubicBezTo>
                      <a:pt x="6" y="69"/>
                      <a:pt x="6" y="69"/>
                      <a:pt x="6" y="69"/>
                    </a:cubicBezTo>
                    <a:cubicBezTo>
                      <a:pt x="0" y="69"/>
                      <a:pt x="0" y="69"/>
                      <a:pt x="0" y="69"/>
                    </a:cubicBezTo>
                    <a:lnTo>
                      <a:pt x="0" y="63"/>
                    </a:lnTo>
                    <a:close/>
                    <a:moveTo>
                      <a:pt x="0" y="47"/>
                    </a:moveTo>
                    <a:cubicBezTo>
                      <a:pt x="6" y="47"/>
                      <a:pt x="6" y="47"/>
                      <a:pt x="6" y="47"/>
                    </a:cubicBezTo>
                    <a:cubicBezTo>
                      <a:pt x="6" y="53"/>
                      <a:pt x="6" y="53"/>
                      <a:pt x="6" y="53"/>
                    </a:cubicBezTo>
                    <a:cubicBezTo>
                      <a:pt x="0" y="53"/>
                      <a:pt x="0" y="53"/>
                      <a:pt x="0" y="53"/>
                    </a:cubicBezTo>
                    <a:lnTo>
                      <a:pt x="0" y="47"/>
                    </a:lnTo>
                    <a:close/>
                    <a:moveTo>
                      <a:pt x="0" y="16"/>
                    </a:moveTo>
                    <a:cubicBezTo>
                      <a:pt x="6" y="16"/>
                      <a:pt x="6" y="16"/>
                      <a:pt x="6" y="16"/>
                    </a:cubicBezTo>
                    <a:cubicBezTo>
                      <a:pt x="6" y="22"/>
                      <a:pt x="6" y="22"/>
                      <a:pt x="6" y="22"/>
                    </a:cubicBezTo>
                    <a:cubicBezTo>
                      <a:pt x="0" y="22"/>
                      <a:pt x="0" y="22"/>
                      <a:pt x="0" y="22"/>
                    </a:cubicBezTo>
                    <a:lnTo>
                      <a:pt x="0" y="16"/>
                    </a:lnTo>
                    <a:close/>
                    <a:moveTo>
                      <a:pt x="0" y="0"/>
                    </a:moveTo>
                    <a:cubicBezTo>
                      <a:pt x="6" y="0"/>
                      <a:pt x="6" y="0"/>
                      <a:pt x="6" y="0"/>
                    </a:cubicBezTo>
                    <a:cubicBezTo>
                      <a:pt x="6" y="7"/>
                      <a:pt x="6" y="7"/>
                      <a:pt x="6" y="7"/>
                    </a:cubicBezTo>
                    <a:cubicBezTo>
                      <a:pt x="0" y="7"/>
                      <a:pt x="0" y="7"/>
                      <a:pt x="0" y="7"/>
                    </a:cubicBezTo>
                    <a:lnTo>
                      <a:pt x="0" y="0"/>
                    </a:lnTo>
                    <a:close/>
                    <a:moveTo>
                      <a:pt x="13" y="78"/>
                    </a:moveTo>
                    <a:cubicBezTo>
                      <a:pt x="19" y="78"/>
                      <a:pt x="19" y="78"/>
                      <a:pt x="19" y="78"/>
                    </a:cubicBezTo>
                    <a:cubicBezTo>
                      <a:pt x="19" y="84"/>
                      <a:pt x="19" y="84"/>
                      <a:pt x="19" y="84"/>
                    </a:cubicBezTo>
                    <a:cubicBezTo>
                      <a:pt x="13" y="84"/>
                      <a:pt x="13" y="84"/>
                      <a:pt x="13" y="84"/>
                    </a:cubicBezTo>
                    <a:lnTo>
                      <a:pt x="13" y="78"/>
                    </a:lnTo>
                    <a:close/>
                    <a:moveTo>
                      <a:pt x="15" y="0"/>
                    </a:moveTo>
                    <a:cubicBezTo>
                      <a:pt x="22" y="0"/>
                      <a:pt x="22" y="0"/>
                      <a:pt x="22" y="0"/>
                    </a:cubicBezTo>
                    <a:cubicBezTo>
                      <a:pt x="22" y="7"/>
                      <a:pt x="22" y="7"/>
                      <a:pt x="22" y="7"/>
                    </a:cubicBezTo>
                    <a:cubicBezTo>
                      <a:pt x="15" y="7"/>
                      <a:pt x="15" y="7"/>
                      <a:pt x="15" y="7"/>
                    </a:cubicBezTo>
                    <a:lnTo>
                      <a:pt x="15" y="0"/>
                    </a:lnTo>
                    <a:close/>
                    <a:moveTo>
                      <a:pt x="26" y="78"/>
                    </a:moveTo>
                    <a:cubicBezTo>
                      <a:pt x="32" y="78"/>
                      <a:pt x="32" y="78"/>
                      <a:pt x="32" y="78"/>
                    </a:cubicBezTo>
                    <a:cubicBezTo>
                      <a:pt x="32" y="84"/>
                      <a:pt x="32" y="84"/>
                      <a:pt x="32" y="84"/>
                    </a:cubicBezTo>
                    <a:cubicBezTo>
                      <a:pt x="26" y="84"/>
                      <a:pt x="26" y="84"/>
                      <a:pt x="26" y="84"/>
                    </a:cubicBezTo>
                    <a:lnTo>
                      <a:pt x="26" y="78"/>
                    </a:lnTo>
                    <a:close/>
                    <a:moveTo>
                      <a:pt x="31" y="0"/>
                    </a:moveTo>
                    <a:cubicBezTo>
                      <a:pt x="37" y="0"/>
                      <a:pt x="37" y="0"/>
                      <a:pt x="37" y="0"/>
                    </a:cubicBezTo>
                    <a:cubicBezTo>
                      <a:pt x="37" y="7"/>
                      <a:pt x="37" y="7"/>
                      <a:pt x="37" y="7"/>
                    </a:cubicBezTo>
                    <a:cubicBezTo>
                      <a:pt x="31" y="7"/>
                      <a:pt x="31" y="7"/>
                      <a:pt x="31" y="7"/>
                    </a:cubicBezTo>
                    <a:lnTo>
                      <a:pt x="31" y="0"/>
                    </a:lnTo>
                    <a:close/>
                    <a:moveTo>
                      <a:pt x="46" y="0"/>
                    </a:moveTo>
                    <a:cubicBezTo>
                      <a:pt x="53" y="0"/>
                      <a:pt x="53" y="0"/>
                      <a:pt x="53" y="0"/>
                    </a:cubicBezTo>
                    <a:cubicBezTo>
                      <a:pt x="53" y="7"/>
                      <a:pt x="53" y="7"/>
                      <a:pt x="53" y="7"/>
                    </a:cubicBezTo>
                    <a:cubicBezTo>
                      <a:pt x="46" y="7"/>
                      <a:pt x="46" y="7"/>
                      <a:pt x="46" y="7"/>
                    </a:cubicBezTo>
                    <a:lnTo>
                      <a:pt x="46" y="0"/>
                    </a:lnTo>
                    <a:close/>
                    <a:moveTo>
                      <a:pt x="52" y="78"/>
                    </a:moveTo>
                    <a:cubicBezTo>
                      <a:pt x="58" y="78"/>
                      <a:pt x="58" y="78"/>
                      <a:pt x="58" y="78"/>
                    </a:cubicBezTo>
                    <a:cubicBezTo>
                      <a:pt x="58" y="84"/>
                      <a:pt x="58" y="84"/>
                      <a:pt x="58" y="84"/>
                    </a:cubicBezTo>
                    <a:cubicBezTo>
                      <a:pt x="52" y="84"/>
                      <a:pt x="52" y="84"/>
                      <a:pt x="52" y="84"/>
                    </a:cubicBezTo>
                    <a:lnTo>
                      <a:pt x="52" y="78"/>
                    </a:lnTo>
                    <a:close/>
                    <a:moveTo>
                      <a:pt x="39" y="78"/>
                    </a:moveTo>
                    <a:cubicBezTo>
                      <a:pt x="45" y="78"/>
                      <a:pt x="45" y="78"/>
                      <a:pt x="45" y="78"/>
                    </a:cubicBezTo>
                    <a:cubicBezTo>
                      <a:pt x="45" y="84"/>
                      <a:pt x="45" y="84"/>
                      <a:pt x="45" y="84"/>
                    </a:cubicBezTo>
                    <a:cubicBezTo>
                      <a:pt x="39" y="84"/>
                      <a:pt x="39" y="84"/>
                      <a:pt x="39" y="84"/>
                    </a:cubicBezTo>
                    <a:lnTo>
                      <a:pt x="39" y="78"/>
                    </a:lnTo>
                    <a:close/>
                    <a:moveTo>
                      <a:pt x="62" y="0"/>
                    </a:moveTo>
                    <a:cubicBezTo>
                      <a:pt x="68" y="0"/>
                      <a:pt x="68" y="0"/>
                      <a:pt x="68" y="0"/>
                    </a:cubicBezTo>
                    <a:cubicBezTo>
                      <a:pt x="68" y="7"/>
                      <a:pt x="68" y="7"/>
                      <a:pt x="68" y="7"/>
                    </a:cubicBezTo>
                    <a:cubicBezTo>
                      <a:pt x="62" y="7"/>
                      <a:pt x="62" y="7"/>
                      <a:pt x="62" y="7"/>
                    </a:cubicBezTo>
                    <a:lnTo>
                      <a:pt x="62" y="0"/>
                    </a:lnTo>
                    <a:close/>
                    <a:moveTo>
                      <a:pt x="65" y="78"/>
                    </a:moveTo>
                    <a:cubicBezTo>
                      <a:pt x="71" y="78"/>
                      <a:pt x="71" y="78"/>
                      <a:pt x="71" y="78"/>
                    </a:cubicBezTo>
                    <a:cubicBezTo>
                      <a:pt x="71" y="84"/>
                      <a:pt x="71" y="84"/>
                      <a:pt x="71" y="84"/>
                    </a:cubicBezTo>
                    <a:cubicBezTo>
                      <a:pt x="65" y="84"/>
                      <a:pt x="65" y="84"/>
                      <a:pt x="65" y="84"/>
                    </a:cubicBezTo>
                    <a:lnTo>
                      <a:pt x="65" y="78"/>
                    </a:lnTo>
                    <a:close/>
                    <a:moveTo>
                      <a:pt x="78" y="0"/>
                    </a:moveTo>
                    <a:cubicBezTo>
                      <a:pt x="84" y="0"/>
                      <a:pt x="84" y="0"/>
                      <a:pt x="84" y="0"/>
                    </a:cubicBezTo>
                    <a:cubicBezTo>
                      <a:pt x="84" y="7"/>
                      <a:pt x="84" y="7"/>
                      <a:pt x="84" y="7"/>
                    </a:cubicBezTo>
                    <a:cubicBezTo>
                      <a:pt x="78" y="7"/>
                      <a:pt x="78" y="7"/>
                      <a:pt x="78" y="7"/>
                    </a:cubicBezTo>
                    <a:lnTo>
                      <a:pt x="78" y="0"/>
                    </a:lnTo>
                    <a:close/>
                    <a:moveTo>
                      <a:pt x="78" y="78"/>
                    </a:moveTo>
                    <a:cubicBezTo>
                      <a:pt x="84" y="78"/>
                      <a:pt x="84" y="78"/>
                      <a:pt x="84" y="78"/>
                    </a:cubicBezTo>
                    <a:cubicBezTo>
                      <a:pt x="84" y="84"/>
                      <a:pt x="84" y="84"/>
                      <a:pt x="84" y="84"/>
                    </a:cubicBezTo>
                    <a:cubicBezTo>
                      <a:pt x="78" y="84"/>
                      <a:pt x="78" y="84"/>
                      <a:pt x="78" y="84"/>
                    </a:cubicBezTo>
                    <a:lnTo>
                      <a:pt x="78" y="78"/>
                    </a:lnTo>
                    <a:close/>
                    <a:moveTo>
                      <a:pt x="78" y="63"/>
                    </a:moveTo>
                    <a:cubicBezTo>
                      <a:pt x="84" y="63"/>
                      <a:pt x="84" y="63"/>
                      <a:pt x="84" y="63"/>
                    </a:cubicBezTo>
                    <a:cubicBezTo>
                      <a:pt x="84" y="69"/>
                      <a:pt x="84" y="69"/>
                      <a:pt x="84" y="69"/>
                    </a:cubicBezTo>
                    <a:cubicBezTo>
                      <a:pt x="78" y="69"/>
                      <a:pt x="78" y="69"/>
                      <a:pt x="78" y="69"/>
                    </a:cubicBezTo>
                    <a:lnTo>
                      <a:pt x="78" y="63"/>
                    </a:lnTo>
                    <a:close/>
                    <a:moveTo>
                      <a:pt x="78" y="47"/>
                    </a:moveTo>
                    <a:cubicBezTo>
                      <a:pt x="84" y="47"/>
                      <a:pt x="84" y="47"/>
                      <a:pt x="84" y="47"/>
                    </a:cubicBezTo>
                    <a:cubicBezTo>
                      <a:pt x="84" y="53"/>
                      <a:pt x="84" y="53"/>
                      <a:pt x="84" y="53"/>
                    </a:cubicBezTo>
                    <a:cubicBezTo>
                      <a:pt x="78" y="53"/>
                      <a:pt x="78" y="53"/>
                      <a:pt x="78" y="53"/>
                    </a:cubicBezTo>
                    <a:lnTo>
                      <a:pt x="78" y="47"/>
                    </a:lnTo>
                    <a:close/>
                    <a:moveTo>
                      <a:pt x="78" y="16"/>
                    </a:moveTo>
                    <a:cubicBezTo>
                      <a:pt x="84" y="16"/>
                      <a:pt x="84" y="16"/>
                      <a:pt x="84" y="16"/>
                    </a:cubicBezTo>
                    <a:cubicBezTo>
                      <a:pt x="84" y="22"/>
                      <a:pt x="84" y="22"/>
                      <a:pt x="84" y="22"/>
                    </a:cubicBezTo>
                    <a:cubicBezTo>
                      <a:pt x="78" y="22"/>
                      <a:pt x="78" y="22"/>
                      <a:pt x="78" y="22"/>
                    </a:cubicBezTo>
                    <a:lnTo>
                      <a:pt x="78" y="16"/>
                    </a:lnTo>
                    <a:close/>
                    <a:moveTo>
                      <a:pt x="0" y="32"/>
                    </a:moveTo>
                    <a:cubicBezTo>
                      <a:pt x="6" y="32"/>
                      <a:pt x="6" y="32"/>
                      <a:pt x="6" y="32"/>
                    </a:cubicBezTo>
                    <a:cubicBezTo>
                      <a:pt x="6" y="38"/>
                      <a:pt x="6" y="38"/>
                      <a:pt x="6" y="38"/>
                    </a:cubicBezTo>
                    <a:cubicBezTo>
                      <a:pt x="0" y="38"/>
                      <a:pt x="0" y="38"/>
                      <a:pt x="0" y="38"/>
                    </a:cubicBezTo>
                    <a:lnTo>
                      <a:pt x="0" y="32"/>
                    </a:lnTo>
                    <a:close/>
                    <a:moveTo>
                      <a:pt x="78" y="32"/>
                    </a:moveTo>
                    <a:cubicBezTo>
                      <a:pt x="84" y="32"/>
                      <a:pt x="84" y="32"/>
                      <a:pt x="84" y="32"/>
                    </a:cubicBezTo>
                    <a:cubicBezTo>
                      <a:pt x="84" y="38"/>
                      <a:pt x="84" y="38"/>
                      <a:pt x="84" y="38"/>
                    </a:cubicBezTo>
                    <a:cubicBezTo>
                      <a:pt x="78" y="38"/>
                      <a:pt x="78" y="38"/>
                      <a:pt x="78" y="38"/>
                    </a:cubicBezTo>
                    <a:lnTo>
                      <a:pt x="78" y="32"/>
                    </a:lnTo>
                    <a:close/>
                    <a:moveTo>
                      <a:pt x="316" y="182"/>
                    </a:moveTo>
                    <a:cubicBezTo>
                      <a:pt x="316" y="161"/>
                      <a:pt x="299" y="144"/>
                      <a:pt x="278" y="144"/>
                    </a:cubicBezTo>
                    <a:cubicBezTo>
                      <a:pt x="258" y="144"/>
                      <a:pt x="241" y="161"/>
                      <a:pt x="241" y="182"/>
                    </a:cubicBezTo>
                    <a:cubicBezTo>
                      <a:pt x="241" y="203"/>
                      <a:pt x="258" y="219"/>
                      <a:pt x="278" y="219"/>
                    </a:cubicBezTo>
                    <a:cubicBezTo>
                      <a:pt x="299" y="219"/>
                      <a:pt x="316" y="203"/>
                      <a:pt x="316" y="182"/>
                    </a:cubicBezTo>
                    <a:moveTo>
                      <a:pt x="114" y="42"/>
                    </a:moveTo>
                    <a:cubicBezTo>
                      <a:pt x="114" y="39"/>
                      <a:pt x="114" y="37"/>
                      <a:pt x="114" y="35"/>
                    </a:cubicBezTo>
                    <a:cubicBezTo>
                      <a:pt x="121" y="36"/>
                      <a:pt x="121" y="36"/>
                      <a:pt x="121" y="36"/>
                    </a:cubicBezTo>
                    <a:cubicBezTo>
                      <a:pt x="120" y="38"/>
                      <a:pt x="120" y="40"/>
                      <a:pt x="120" y="42"/>
                    </a:cubicBezTo>
                    <a:lnTo>
                      <a:pt x="114" y="42"/>
                    </a:lnTo>
                    <a:close/>
                    <a:moveTo>
                      <a:pt x="114" y="49"/>
                    </a:moveTo>
                    <a:cubicBezTo>
                      <a:pt x="120" y="48"/>
                      <a:pt x="120" y="48"/>
                      <a:pt x="120" y="48"/>
                    </a:cubicBezTo>
                    <a:cubicBezTo>
                      <a:pt x="121" y="50"/>
                      <a:pt x="121" y="52"/>
                      <a:pt x="122" y="53"/>
                    </a:cubicBezTo>
                    <a:cubicBezTo>
                      <a:pt x="116" y="55"/>
                      <a:pt x="116" y="55"/>
                      <a:pt x="116" y="55"/>
                    </a:cubicBezTo>
                    <a:cubicBezTo>
                      <a:pt x="115" y="53"/>
                      <a:pt x="115" y="51"/>
                      <a:pt x="114" y="49"/>
                    </a:cubicBezTo>
                    <a:moveTo>
                      <a:pt x="116" y="28"/>
                    </a:moveTo>
                    <a:cubicBezTo>
                      <a:pt x="117" y="26"/>
                      <a:pt x="118" y="24"/>
                      <a:pt x="119" y="22"/>
                    </a:cubicBezTo>
                    <a:cubicBezTo>
                      <a:pt x="124" y="25"/>
                      <a:pt x="124" y="25"/>
                      <a:pt x="124" y="25"/>
                    </a:cubicBezTo>
                    <a:cubicBezTo>
                      <a:pt x="124" y="27"/>
                      <a:pt x="123" y="28"/>
                      <a:pt x="122" y="30"/>
                    </a:cubicBezTo>
                    <a:lnTo>
                      <a:pt x="116" y="28"/>
                    </a:lnTo>
                    <a:close/>
                    <a:moveTo>
                      <a:pt x="119" y="62"/>
                    </a:moveTo>
                    <a:cubicBezTo>
                      <a:pt x="124" y="59"/>
                      <a:pt x="124" y="59"/>
                      <a:pt x="124" y="59"/>
                    </a:cubicBezTo>
                    <a:cubicBezTo>
                      <a:pt x="125" y="61"/>
                      <a:pt x="126" y="62"/>
                      <a:pt x="127" y="64"/>
                    </a:cubicBezTo>
                    <a:cubicBezTo>
                      <a:pt x="122" y="68"/>
                      <a:pt x="122" y="68"/>
                      <a:pt x="122" y="68"/>
                    </a:cubicBezTo>
                    <a:cubicBezTo>
                      <a:pt x="121" y="66"/>
                      <a:pt x="120" y="64"/>
                      <a:pt x="119" y="62"/>
                    </a:cubicBezTo>
                    <a:moveTo>
                      <a:pt x="123" y="16"/>
                    </a:moveTo>
                    <a:cubicBezTo>
                      <a:pt x="124" y="14"/>
                      <a:pt x="126" y="13"/>
                      <a:pt x="128" y="11"/>
                    </a:cubicBezTo>
                    <a:cubicBezTo>
                      <a:pt x="132" y="16"/>
                      <a:pt x="132" y="16"/>
                      <a:pt x="132" y="16"/>
                    </a:cubicBezTo>
                    <a:cubicBezTo>
                      <a:pt x="130" y="17"/>
                      <a:pt x="129" y="18"/>
                      <a:pt x="128" y="20"/>
                    </a:cubicBezTo>
                    <a:lnTo>
                      <a:pt x="123" y="16"/>
                    </a:lnTo>
                    <a:close/>
                    <a:moveTo>
                      <a:pt x="127" y="73"/>
                    </a:moveTo>
                    <a:cubicBezTo>
                      <a:pt x="131" y="68"/>
                      <a:pt x="131" y="68"/>
                      <a:pt x="131" y="68"/>
                    </a:cubicBezTo>
                    <a:cubicBezTo>
                      <a:pt x="133" y="70"/>
                      <a:pt x="134" y="71"/>
                      <a:pt x="136" y="72"/>
                    </a:cubicBezTo>
                    <a:cubicBezTo>
                      <a:pt x="132" y="77"/>
                      <a:pt x="132" y="77"/>
                      <a:pt x="132" y="77"/>
                    </a:cubicBezTo>
                    <a:cubicBezTo>
                      <a:pt x="130" y="76"/>
                      <a:pt x="128" y="74"/>
                      <a:pt x="127" y="73"/>
                    </a:cubicBezTo>
                    <a:moveTo>
                      <a:pt x="133" y="7"/>
                    </a:moveTo>
                    <a:cubicBezTo>
                      <a:pt x="135" y="6"/>
                      <a:pt x="137" y="5"/>
                      <a:pt x="139" y="4"/>
                    </a:cubicBezTo>
                    <a:cubicBezTo>
                      <a:pt x="142" y="9"/>
                      <a:pt x="142" y="9"/>
                      <a:pt x="142" y="9"/>
                    </a:cubicBezTo>
                    <a:cubicBezTo>
                      <a:pt x="140" y="10"/>
                      <a:pt x="138" y="11"/>
                      <a:pt x="137" y="12"/>
                    </a:cubicBezTo>
                    <a:lnTo>
                      <a:pt x="133" y="7"/>
                    </a:lnTo>
                    <a:close/>
                    <a:moveTo>
                      <a:pt x="138" y="81"/>
                    </a:moveTo>
                    <a:cubicBezTo>
                      <a:pt x="141" y="75"/>
                      <a:pt x="141" y="75"/>
                      <a:pt x="141" y="75"/>
                    </a:cubicBezTo>
                    <a:cubicBezTo>
                      <a:pt x="143" y="76"/>
                      <a:pt x="144" y="76"/>
                      <a:pt x="146" y="77"/>
                    </a:cubicBezTo>
                    <a:cubicBezTo>
                      <a:pt x="145" y="83"/>
                      <a:pt x="145" y="83"/>
                      <a:pt x="145" y="83"/>
                    </a:cubicBezTo>
                    <a:cubicBezTo>
                      <a:pt x="142" y="82"/>
                      <a:pt x="140" y="82"/>
                      <a:pt x="138" y="81"/>
                    </a:cubicBezTo>
                    <a:moveTo>
                      <a:pt x="146" y="1"/>
                    </a:moveTo>
                    <a:cubicBezTo>
                      <a:pt x="148" y="1"/>
                      <a:pt x="150" y="1"/>
                      <a:pt x="153" y="0"/>
                    </a:cubicBezTo>
                    <a:cubicBezTo>
                      <a:pt x="153" y="7"/>
                      <a:pt x="153" y="7"/>
                      <a:pt x="153" y="7"/>
                    </a:cubicBezTo>
                    <a:cubicBezTo>
                      <a:pt x="151" y="7"/>
                      <a:pt x="149" y="7"/>
                      <a:pt x="147" y="8"/>
                    </a:cubicBezTo>
                    <a:lnTo>
                      <a:pt x="146" y="1"/>
                    </a:lnTo>
                    <a:close/>
                    <a:moveTo>
                      <a:pt x="152" y="84"/>
                    </a:moveTo>
                    <a:cubicBezTo>
                      <a:pt x="152" y="78"/>
                      <a:pt x="152" y="78"/>
                      <a:pt x="152" y="78"/>
                    </a:cubicBezTo>
                    <a:cubicBezTo>
                      <a:pt x="153" y="78"/>
                      <a:pt x="155" y="78"/>
                      <a:pt x="156" y="78"/>
                    </a:cubicBezTo>
                    <a:cubicBezTo>
                      <a:pt x="157" y="78"/>
                      <a:pt x="157" y="78"/>
                      <a:pt x="158" y="78"/>
                    </a:cubicBezTo>
                    <a:cubicBezTo>
                      <a:pt x="158" y="84"/>
                      <a:pt x="158" y="84"/>
                      <a:pt x="158" y="84"/>
                    </a:cubicBezTo>
                    <a:cubicBezTo>
                      <a:pt x="157" y="84"/>
                      <a:pt x="157" y="84"/>
                      <a:pt x="156" y="84"/>
                    </a:cubicBezTo>
                    <a:cubicBezTo>
                      <a:pt x="154" y="84"/>
                      <a:pt x="153" y="84"/>
                      <a:pt x="152" y="84"/>
                    </a:cubicBezTo>
                    <a:moveTo>
                      <a:pt x="159" y="7"/>
                    </a:moveTo>
                    <a:cubicBezTo>
                      <a:pt x="160" y="0"/>
                      <a:pt x="160" y="0"/>
                      <a:pt x="160" y="0"/>
                    </a:cubicBezTo>
                    <a:cubicBezTo>
                      <a:pt x="162" y="1"/>
                      <a:pt x="164" y="1"/>
                      <a:pt x="166" y="2"/>
                    </a:cubicBezTo>
                    <a:cubicBezTo>
                      <a:pt x="165" y="8"/>
                      <a:pt x="165" y="8"/>
                      <a:pt x="165" y="8"/>
                    </a:cubicBezTo>
                    <a:cubicBezTo>
                      <a:pt x="163" y="7"/>
                      <a:pt x="161" y="7"/>
                      <a:pt x="159" y="7"/>
                    </a:cubicBezTo>
                    <a:moveTo>
                      <a:pt x="164" y="77"/>
                    </a:moveTo>
                    <a:cubicBezTo>
                      <a:pt x="166" y="77"/>
                      <a:pt x="168" y="76"/>
                      <a:pt x="169" y="76"/>
                    </a:cubicBezTo>
                    <a:cubicBezTo>
                      <a:pt x="172" y="81"/>
                      <a:pt x="172" y="81"/>
                      <a:pt x="172" y="81"/>
                    </a:cubicBezTo>
                    <a:cubicBezTo>
                      <a:pt x="170" y="82"/>
                      <a:pt x="168" y="83"/>
                      <a:pt x="165" y="83"/>
                    </a:cubicBezTo>
                    <a:lnTo>
                      <a:pt x="164" y="77"/>
                    </a:lnTo>
                    <a:close/>
                    <a:moveTo>
                      <a:pt x="170" y="10"/>
                    </a:moveTo>
                    <a:cubicBezTo>
                      <a:pt x="173" y="4"/>
                      <a:pt x="173" y="4"/>
                      <a:pt x="173" y="4"/>
                    </a:cubicBezTo>
                    <a:cubicBezTo>
                      <a:pt x="175" y="5"/>
                      <a:pt x="177" y="6"/>
                      <a:pt x="179" y="7"/>
                    </a:cubicBezTo>
                    <a:cubicBezTo>
                      <a:pt x="175" y="12"/>
                      <a:pt x="175" y="12"/>
                      <a:pt x="175" y="12"/>
                    </a:cubicBezTo>
                    <a:cubicBezTo>
                      <a:pt x="174" y="11"/>
                      <a:pt x="172" y="10"/>
                      <a:pt x="170" y="10"/>
                    </a:cubicBezTo>
                    <a:moveTo>
                      <a:pt x="175" y="73"/>
                    </a:moveTo>
                    <a:cubicBezTo>
                      <a:pt x="176" y="72"/>
                      <a:pt x="178" y="71"/>
                      <a:pt x="179" y="69"/>
                    </a:cubicBezTo>
                    <a:cubicBezTo>
                      <a:pt x="183" y="74"/>
                      <a:pt x="183" y="74"/>
                      <a:pt x="183" y="74"/>
                    </a:cubicBezTo>
                    <a:cubicBezTo>
                      <a:pt x="182" y="75"/>
                      <a:pt x="180" y="77"/>
                      <a:pt x="178" y="78"/>
                    </a:cubicBezTo>
                    <a:lnTo>
                      <a:pt x="175" y="73"/>
                    </a:lnTo>
                    <a:close/>
                    <a:moveTo>
                      <a:pt x="180" y="16"/>
                    </a:moveTo>
                    <a:cubicBezTo>
                      <a:pt x="184" y="12"/>
                      <a:pt x="184" y="12"/>
                      <a:pt x="184" y="12"/>
                    </a:cubicBezTo>
                    <a:cubicBezTo>
                      <a:pt x="186" y="13"/>
                      <a:pt x="188" y="15"/>
                      <a:pt x="189" y="17"/>
                    </a:cubicBezTo>
                    <a:cubicBezTo>
                      <a:pt x="184" y="20"/>
                      <a:pt x="184" y="20"/>
                      <a:pt x="184" y="20"/>
                    </a:cubicBezTo>
                    <a:cubicBezTo>
                      <a:pt x="183" y="19"/>
                      <a:pt x="182" y="17"/>
                      <a:pt x="180" y="16"/>
                    </a:cubicBezTo>
                    <a:moveTo>
                      <a:pt x="184" y="65"/>
                    </a:moveTo>
                    <a:cubicBezTo>
                      <a:pt x="185" y="63"/>
                      <a:pt x="186" y="62"/>
                      <a:pt x="187" y="60"/>
                    </a:cubicBezTo>
                    <a:cubicBezTo>
                      <a:pt x="192" y="63"/>
                      <a:pt x="192" y="63"/>
                      <a:pt x="192" y="63"/>
                    </a:cubicBezTo>
                    <a:cubicBezTo>
                      <a:pt x="191" y="65"/>
                      <a:pt x="190" y="67"/>
                      <a:pt x="188" y="69"/>
                    </a:cubicBezTo>
                    <a:lnTo>
                      <a:pt x="184" y="65"/>
                    </a:lnTo>
                    <a:close/>
                    <a:moveTo>
                      <a:pt x="187" y="26"/>
                    </a:moveTo>
                    <a:cubicBezTo>
                      <a:pt x="193" y="23"/>
                      <a:pt x="193" y="23"/>
                      <a:pt x="193" y="23"/>
                    </a:cubicBezTo>
                    <a:cubicBezTo>
                      <a:pt x="194" y="25"/>
                      <a:pt x="195" y="27"/>
                      <a:pt x="196" y="29"/>
                    </a:cubicBezTo>
                    <a:cubicBezTo>
                      <a:pt x="190" y="31"/>
                      <a:pt x="190" y="31"/>
                      <a:pt x="190" y="31"/>
                    </a:cubicBezTo>
                    <a:cubicBezTo>
                      <a:pt x="189" y="29"/>
                      <a:pt x="188" y="27"/>
                      <a:pt x="187" y="26"/>
                    </a:cubicBezTo>
                    <a:moveTo>
                      <a:pt x="189" y="55"/>
                    </a:moveTo>
                    <a:cubicBezTo>
                      <a:pt x="190" y="53"/>
                      <a:pt x="191" y="51"/>
                      <a:pt x="191" y="49"/>
                    </a:cubicBezTo>
                    <a:cubicBezTo>
                      <a:pt x="197" y="50"/>
                      <a:pt x="197" y="50"/>
                      <a:pt x="197" y="50"/>
                    </a:cubicBezTo>
                    <a:cubicBezTo>
                      <a:pt x="197" y="53"/>
                      <a:pt x="196" y="55"/>
                      <a:pt x="195" y="57"/>
                    </a:cubicBezTo>
                    <a:lnTo>
                      <a:pt x="189" y="55"/>
                    </a:lnTo>
                    <a:close/>
                    <a:moveTo>
                      <a:pt x="191" y="37"/>
                    </a:moveTo>
                    <a:cubicBezTo>
                      <a:pt x="197" y="36"/>
                      <a:pt x="197" y="36"/>
                      <a:pt x="197" y="36"/>
                    </a:cubicBezTo>
                    <a:cubicBezTo>
                      <a:pt x="198" y="38"/>
                      <a:pt x="198" y="40"/>
                      <a:pt x="198" y="42"/>
                    </a:cubicBezTo>
                    <a:cubicBezTo>
                      <a:pt x="198" y="43"/>
                      <a:pt x="198" y="43"/>
                      <a:pt x="198" y="43"/>
                    </a:cubicBezTo>
                    <a:cubicBezTo>
                      <a:pt x="192" y="43"/>
                      <a:pt x="192" y="43"/>
                      <a:pt x="192" y="43"/>
                    </a:cubicBezTo>
                    <a:cubicBezTo>
                      <a:pt x="192" y="42"/>
                      <a:pt x="192" y="42"/>
                      <a:pt x="192" y="42"/>
                    </a:cubicBezTo>
                    <a:cubicBezTo>
                      <a:pt x="192" y="40"/>
                      <a:pt x="191" y="39"/>
                      <a:pt x="191" y="37"/>
                    </a:cubicBezTo>
                    <a:moveTo>
                      <a:pt x="316" y="249"/>
                    </a:moveTo>
                    <a:cubicBezTo>
                      <a:pt x="241" y="249"/>
                      <a:pt x="241" y="249"/>
                      <a:pt x="241" y="249"/>
                    </a:cubicBezTo>
                    <a:cubicBezTo>
                      <a:pt x="241" y="324"/>
                      <a:pt x="241" y="324"/>
                      <a:pt x="241" y="324"/>
                    </a:cubicBezTo>
                    <a:cubicBezTo>
                      <a:pt x="316" y="324"/>
                      <a:pt x="316" y="324"/>
                      <a:pt x="316" y="324"/>
                    </a:cubicBezTo>
                    <a:lnTo>
                      <a:pt x="316" y="249"/>
                    </a:lnTo>
                    <a:close/>
                    <a:moveTo>
                      <a:pt x="146" y="249"/>
                    </a:moveTo>
                    <a:cubicBezTo>
                      <a:pt x="146" y="324"/>
                      <a:pt x="146" y="324"/>
                      <a:pt x="146" y="324"/>
                    </a:cubicBezTo>
                    <a:cubicBezTo>
                      <a:pt x="211" y="287"/>
                      <a:pt x="211" y="287"/>
                      <a:pt x="211" y="287"/>
                    </a:cubicBezTo>
                    <a:lnTo>
                      <a:pt x="146" y="249"/>
                    </a:lnTo>
                    <a:close/>
                    <a:moveTo>
                      <a:pt x="0" y="198"/>
                    </a:moveTo>
                    <a:cubicBezTo>
                      <a:pt x="0" y="189"/>
                      <a:pt x="0" y="189"/>
                      <a:pt x="0" y="189"/>
                    </a:cubicBezTo>
                    <a:cubicBezTo>
                      <a:pt x="6" y="189"/>
                      <a:pt x="6" y="189"/>
                      <a:pt x="6" y="189"/>
                    </a:cubicBezTo>
                    <a:cubicBezTo>
                      <a:pt x="6" y="193"/>
                      <a:pt x="6" y="193"/>
                      <a:pt x="6" y="193"/>
                    </a:cubicBezTo>
                    <a:cubicBezTo>
                      <a:pt x="5" y="193"/>
                      <a:pt x="5" y="193"/>
                      <a:pt x="5" y="193"/>
                    </a:cubicBezTo>
                    <a:cubicBezTo>
                      <a:pt x="6" y="195"/>
                      <a:pt x="6" y="195"/>
                      <a:pt x="6" y="195"/>
                    </a:cubicBezTo>
                    <a:lnTo>
                      <a:pt x="0" y="198"/>
                    </a:lnTo>
                    <a:close/>
                    <a:moveTo>
                      <a:pt x="0" y="177"/>
                    </a:moveTo>
                    <a:cubicBezTo>
                      <a:pt x="6" y="177"/>
                      <a:pt x="6" y="177"/>
                      <a:pt x="6" y="177"/>
                    </a:cubicBezTo>
                    <a:cubicBezTo>
                      <a:pt x="6" y="183"/>
                      <a:pt x="6" y="183"/>
                      <a:pt x="6" y="183"/>
                    </a:cubicBezTo>
                    <a:cubicBezTo>
                      <a:pt x="0" y="183"/>
                      <a:pt x="0" y="183"/>
                      <a:pt x="0" y="183"/>
                    </a:cubicBezTo>
                    <a:lnTo>
                      <a:pt x="0" y="177"/>
                    </a:lnTo>
                    <a:close/>
                    <a:moveTo>
                      <a:pt x="0" y="165"/>
                    </a:moveTo>
                    <a:cubicBezTo>
                      <a:pt x="6" y="165"/>
                      <a:pt x="6" y="165"/>
                      <a:pt x="6" y="165"/>
                    </a:cubicBezTo>
                    <a:cubicBezTo>
                      <a:pt x="6" y="171"/>
                      <a:pt x="6" y="171"/>
                      <a:pt x="6" y="171"/>
                    </a:cubicBezTo>
                    <a:cubicBezTo>
                      <a:pt x="0" y="171"/>
                      <a:pt x="0" y="171"/>
                      <a:pt x="0" y="171"/>
                    </a:cubicBezTo>
                    <a:lnTo>
                      <a:pt x="0" y="165"/>
                    </a:lnTo>
                    <a:close/>
                    <a:moveTo>
                      <a:pt x="0" y="153"/>
                    </a:moveTo>
                    <a:cubicBezTo>
                      <a:pt x="6" y="153"/>
                      <a:pt x="6" y="153"/>
                      <a:pt x="6" y="153"/>
                    </a:cubicBezTo>
                    <a:cubicBezTo>
                      <a:pt x="6" y="159"/>
                      <a:pt x="6" y="159"/>
                      <a:pt x="6" y="159"/>
                    </a:cubicBezTo>
                    <a:cubicBezTo>
                      <a:pt x="0" y="159"/>
                      <a:pt x="0" y="159"/>
                      <a:pt x="0" y="159"/>
                    </a:cubicBezTo>
                    <a:lnTo>
                      <a:pt x="0" y="153"/>
                    </a:lnTo>
                    <a:close/>
                    <a:moveTo>
                      <a:pt x="0" y="141"/>
                    </a:moveTo>
                    <a:cubicBezTo>
                      <a:pt x="6" y="141"/>
                      <a:pt x="6" y="141"/>
                      <a:pt x="6" y="141"/>
                    </a:cubicBezTo>
                    <a:cubicBezTo>
                      <a:pt x="6" y="147"/>
                      <a:pt x="6" y="147"/>
                      <a:pt x="6" y="147"/>
                    </a:cubicBezTo>
                    <a:cubicBezTo>
                      <a:pt x="0" y="147"/>
                      <a:pt x="0" y="147"/>
                      <a:pt x="0" y="147"/>
                    </a:cubicBezTo>
                    <a:lnTo>
                      <a:pt x="0" y="141"/>
                    </a:lnTo>
                    <a:close/>
                    <a:moveTo>
                      <a:pt x="0" y="129"/>
                    </a:moveTo>
                    <a:cubicBezTo>
                      <a:pt x="6" y="129"/>
                      <a:pt x="6" y="129"/>
                      <a:pt x="6" y="129"/>
                    </a:cubicBezTo>
                    <a:cubicBezTo>
                      <a:pt x="6" y="135"/>
                      <a:pt x="6" y="135"/>
                      <a:pt x="6" y="135"/>
                    </a:cubicBezTo>
                    <a:cubicBezTo>
                      <a:pt x="0" y="135"/>
                      <a:pt x="0" y="135"/>
                      <a:pt x="0" y="135"/>
                    </a:cubicBezTo>
                    <a:lnTo>
                      <a:pt x="0" y="129"/>
                    </a:lnTo>
                    <a:close/>
                    <a:moveTo>
                      <a:pt x="0" y="123"/>
                    </a:moveTo>
                    <a:cubicBezTo>
                      <a:pt x="0" y="114"/>
                      <a:pt x="0" y="114"/>
                      <a:pt x="0" y="114"/>
                    </a:cubicBezTo>
                    <a:cubicBezTo>
                      <a:pt x="6" y="118"/>
                      <a:pt x="6" y="118"/>
                      <a:pt x="6" y="118"/>
                    </a:cubicBezTo>
                    <a:cubicBezTo>
                      <a:pt x="5" y="120"/>
                      <a:pt x="5" y="120"/>
                      <a:pt x="5" y="120"/>
                    </a:cubicBezTo>
                    <a:cubicBezTo>
                      <a:pt x="6" y="120"/>
                      <a:pt x="6" y="120"/>
                      <a:pt x="6" y="120"/>
                    </a:cubicBezTo>
                    <a:cubicBezTo>
                      <a:pt x="6" y="123"/>
                      <a:pt x="6" y="123"/>
                      <a:pt x="6" y="123"/>
                    </a:cubicBezTo>
                    <a:lnTo>
                      <a:pt x="0" y="123"/>
                    </a:lnTo>
                    <a:close/>
                    <a:moveTo>
                      <a:pt x="8" y="187"/>
                    </a:moveTo>
                    <a:cubicBezTo>
                      <a:pt x="13" y="184"/>
                      <a:pt x="13" y="184"/>
                      <a:pt x="13" y="184"/>
                    </a:cubicBezTo>
                    <a:cubicBezTo>
                      <a:pt x="16" y="189"/>
                      <a:pt x="16" y="189"/>
                      <a:pt x="16" y="189"/>
                    </a:cubicBezTo>
                    <a:cubicBezTo>
                      <a:pt x="11" y="192"/>
                      <a:pt x="11" y="192"/>
                      <a:pt x="11" y="192"/>
                    </a:cubicBezTo>
                    <a:lnTo>
                      <a:pt x="8" y="187"/>
                    </a:lnTo>
                    <a:close/>
                    <a:moveTo>
                      <a:pt x="8" y="126"/>
                    </a:moveTo>
                    <a:cubicBezTo>
                      <a:pt x="11" y="121"/>
                      <a:pt x="11" y="121"/>
                      <a:pt x="11" y="121"/>
                    </a:cubicBezTo>
                    <a:cubicBezTo>
                      <a:pt x="16" y="124"/>
                      <a:pt x="16" y="124"/>
                      <a:pt x="16" y="124"/>
                    </a:cubicBezTo>
                    <a:cubicBezTo>
                      <a:pt x="13" y="129"/>
                      <a:pt x="13" y="129"/>
                      <a:pt x="13" y="129"/>
                    </a:cubicBezTo>
                    <a:lnTo>
                      <a:pt x="8" y="126"/>
                    </a:lnTo>
                    <a:close/>
                    <a:moveTo>
                      <a:pt x="19" y="181"/>
                    </a:moveTo>
                    <a:cubicBezTo>
                      <a:pt x="24" y="178"/>
                      <a:pt x="24" y="178"/>
                      <a:pt x="24" y="178"/>
                    </a:cubicBezTo>
                    <a:cubicBezTo>
                      <a:pt x="27" y="183"/>
                      <a:pt x="27" y="183"/>
                      <a:pt x="27" y="183"/>
                    </a:cubicBezTo>
                    <a:cubicBezTo>
                      <a:pt x="21" y="186"/>
                      <a:pt x="21" y="186"/>
                      <a:pt x="21" y="186"/>
                    </a:cubicBezTo>
                    <a:lnTo>
                      <a:pt x="19" y="181"/>
                    </a:lnTo>
                    <a:close/>
                    <a:moveTo>
                      <a:pt x="19" y="132"/>
                    </a:moveTo>
                    <a:cubicBezTo>
                      <a:pt x="22" y="127"/>
                      <a:pt x="22" y="127"/>
                      <a:pt x="22" y="127"/>
                    </a:cubicBezTo>
                    <a:cubicBezTo>
                      <a:pt x="27" y="130"/>
                      <a:pt x="27" y="130"/>
                      <a:pt x="27" y="130"/>
                    </a:cubicBezTo>
                    <a:cubicBezTo>
                      <a:pt x="24" y="135"/>
                      <a:pt x="24" y="135"/>
                      <a:pt x="24" y="135"/>
                    </a:cubicBezTo>
                    <a:lnTo>
                      <a:pt x="19" y="132"/>
                    </a:lnTo>
                    <a:close/>
                    <a:moveTo>
                      <a:pt x="29" y="175"/>
                    </a:moveTo>
                    <a:cubicBezTo>
                      <a:pt x="34" y="172"/>
                      <a:pt x="34" y="172"/>
                      <a:pt x="34" y="172"/>
                    </a:cubicBezTo>
                    <a:cubicBezTo>
                      <a:pt x="37" y="177"/>
                      <a:pt x="37" y="177"/>
                      <a:pt x="37" y="177"/>
                    </a:cubicBezTo>
                    <a:cubicBezTo>
                      <a:pt x="32" y="180"/>
                      <a:pt x="32" y="180"/>
                      <a:pt x="32" y="180"/>
                    </a:cubicBezTo>
                    <a:lnTo>
                      <a:pt x="29" y="175"/>
                    </a:lnTo>
                    <a:close/>
                    <a:moveTo>
                      <a:pt x="29" y="138"/>
                    </a:moveTo>
                    <a:cubicBezTo>
                      <a:pt x="32" y="133"/>
                      <a:pt x="32" y="133"/>
                      <a:pt x="32" y="133"/>
                    </a:cubicBezTo>
                    <a:cubicBezTo>
                      <a:pt x="37" y="136"/>
                      <a:pt x="37" y="136"/>
                      <a:pt x="37" y="136"/>
                    </a:cubicBezTo>
                    <a:cubicBezTo>
                      <a:pt x="34" y="141"/>
                      <a:pt x="34" y="141"/>
                      <a:pt x="34" y="141"/>
                    </a:cubicBezTo>
                    <a:lnTo>
                      <a:pt x="29" y="138"/>
                    </a:lnTo>
                    <a:close/>
                    <a:moveTo>
                      <a:pt x="39" y="169"/>
                    </a:moveTo>
                    <a:cubicBezTo>
                      <a:pt x="44" y="166"/>
                      <a:pt x="44" y="166"/>
                      <a:pt x="44" y="166"/>
                    </a:cubicBezTo>
                    <a:cubicBezTo>
                      <a:pt x="47" y="171"/>
                      <a:pt x="47" y="171"/>
                      <a:pt x="47" y="171"/>
                    </a:cubicBezTo>
                    <a:cubicBezTo>
                      <a:pt x="42" y="174"/>
                      <a:pt x="42" y="174"/>
                      <a:pt x="42" y="174"/>
                    </a:cubicBezTo>
                    <a:lnTo>
                      <a:pt x="39" y="169"/>
                    </a:lnTo>
                    <a:close/>
                    <a:moveTo>
                      <a:pt x="39" y="144"/>
                    </a:moveTo>
                    <a:cubicBezTo>
                      <a:pt x="42" y="139"/>
                      <a:pt x="42" y="139"/>
                      <a:pt x="42" y="139"/>
                    </a:cubicBezTo>
                    <a:cubicBezTo>
                      <a:pt x="48" y="142"/>
                      <a:pt x="48" y="142"/>
                      <a:pt x="48" y="142"/>
                    </a:cubicBezTo>
                    <a:cubicBezTo>
                      <a:pt x="45" y="147"/>
                      <a:pt x="45" y="147"/>
                      <a:pt x="45" y="147"/>
                    </a:cubicBezTo>
                    <a:lnTo>
                      <a:pt x="39" y="144"/>
                    </a:lnTo>
                    <a:close/>
                    <a:moveTo>
                      <a:pt x="50" y="163"/>
                    </a:moveTo>
                    <a:cubicBezTo>
                      <a:pt x="55" y="160"/>
                      <a:pt x="55" y="160"/>
                      <a:pt x="55" y="160"/>
                    </a:cubicBezTo>
                    <a:cubicBezTo>
                      <a:pt x="58" y="165"/>
                      <a:pt x="58" y="165"/>
                      <a:pt x="58" y="165"/>
                    </a:cubicBezTo>
                    <a:cubicBezTo>
                      <a:pt x="53" y="168"/>
                      <a:pt x="53" y="168"/>
                      <a:pt x="53" y="168"/>
                    </a:cubicBezTo>
                    <a:lnTo>
                      <a:pt x="50" y="163"/>
                    </a:lnTo>
                    <a:close/>
                    <a:moveTo>
                      <a:pt x="50" y="150"/>
                    </a:moveTo>
                    <a:cubicBezTo>
                      <a:pt x="53" y="145"/>
                      <a:pt x="53" y="145"/>
                      <a:pt x="53" y="145"/>
                    </a:cubicBezTo>
                    <a:cubicBezTo>
                      <a:pt x="58" y="148"/>
                      <a:pt x="58" y="148"/>
                      <a:pt x="58" y="148"/>
                    </a:cubicBezTo>
                    <a:cubicBezTo>
                      <a:pt x="55" y="153"/>
                      <a:pt x="55" y="153"/>
                      <a:pt x="55" y="153"/>
                    </a:cubicBezTo>
                    <a:lnTo>
                      <a:pt x="50" y="150"/>
                    </a:lnTo>
                    <a:close/>
                    <a:moveTo>
                      <a:pt x="60" y="157"/>
                    </a:moveTo>
                    <a:cubicBezTo>
                      <a:pt x="61" y="156"/>
                      <a:pt x="61" y="156"/>
                      <a:pt x="61" y="156"/>
                    </a:cubicBezTo>
                    <a:cubicBezTo>
                      <a:pt x="60" y="156"/>
                      <a:pt x="60" y="156"/>
                      <a:pt x="60" y="156"/>
                    </a:cubicBezTo>
                    <a:cubicBezTo>
                      <a:pt x="63" y="151"/>
                      <a:pt x="63" y="151"/>
                      <a:pt x="63" y="151"/>
                    </a:cubicBezTo>
                    <a:cubicBezTo>
                      <a:pt x="73" y="156"/>
                      <a:pt x="73" y="156"/>
                      <a:pt x="73" y="156"/>
                    </a:cubicBezTo>
                    <a:cubicBezTo>
                      <a:pt x="63" y="162"/>
                      <a:pt x="63" y="162"/>
                      <a:pt x="63" y="162"/>
                    </a:cubicBezTo>
                    <a:lnTo>
                      <a:pt x="60" y="15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186" tIns="46592" rIns="93186" bIns="46592"/>
              <a:lstStyle/>
              <a:p>
                <a:endParaRPr lang="zh-CN" altLang="zh-CN" sz="1600">
                  <a:solidFill>
                    <a:srgbClr val="FFFFFF"/>
                  </a:solidFill>
                  <a:latin typeface="Impact" pitchFamily="34" charset="0"/>
                  <a:ea typeface="微软雅黑" pitchFamily="34" charset="-122"/>
                  <a:sym typeface="Impact" pitchFamily="34" charset="0"/>
                </a:endParaRPr>
              </a:p>
            </p:txBody>
          </p:sp>
          <p:sp>
            <p:nvSpPr>
              <p:cNvPr id="31" name="Freeform 44"/>
              <p:cNvSpPr>
                <a:spLocks noEditPoints="1" noChangeArrowheads="1"/>
              </p:cNvSpPr>
              <p:nvPr/>
            </p:nvSpPr>
            <p:spPr bwMode="auto">
              <a:xfrm>
                <a:off x="276226" y="306389"/>
                <a:ext cx="652463" cy="657225"/>
              </a:xfrm>
              <a:custGeom>
                <a:avLst/>
                <a:gdLst>
                  <a:gd name="T0" fmla="*/ 116 w 411"/>
                  <a:gd name="T1" fmla="*/ 121 h 414"/>
                  <a:gd name="T2" fmla="*/ 123 w 411"/>
                  <a:gd name="T3" fmla="*/ 208 h 414"/>
                  <a:gd name="T4" fmla="*/ 159 w 411"/>
                  <a:gd name="T5" fmla="*/ 173 h 414"/>
                  <a:gd name="T6" fmla="*/ 293 w 411"/>
                  <a:gd name="T7" fmla="*/ 310 h 414"/>
                  <a:gd name="T8" fmla="*/ 307 w 411"/>
                  <a:gd name="T9" fmla="*/ 296 h 414"/>
                  <a:gd name="T10" fmla="*/ 170 w 411"/>
                  <a:gd name="T11" fmla="*/ 161 h 414"/>
                  <a:gd name="T12" fmla="*/ 204 w 411"/>
                  <a:gd name="T13" fmla="*/ 128 h 414"/>
                  <a:gd name="T14" fmla="*/ 116 w 411"/>
                  <a:gd name="T15" fmla="*/ 121 h 414"/>
                  <a:gd name="T16" fmla="*/ 7 w 411"/>
                  <a:gd name="T17" fmla="*/ 397 h 414"/>
                  <a:gd name="T18" fmla="*/ 41 w 411"/>
                  <a:gd name="T19" fmla="*/ 362 h 414"/>
                  <a:gd name="T20" fmla="*/ 93 w 411"/>
                  <a:gd name="T21" fmla="*/ 414 h 414"/>
                  <a:gd name="T22" fmla="*/ 104 w 411"/>
                  <a:gd name="T23" fmla="*/ 402 h 414"/>
                  <a:gd name="T24" fmla="*/ 52 w 411"/>
                  <a:gd name="T25" fmla="*/ 350 h 414"/>
                  <a:gd name="T26" fmla="*/ 88 w 411"/>
                  <a:gd name="T27" fmla="*/ 317 h 414"/>
                  <a:gd name="T28" fmla="*/ 0 w 411"/>
                  <a:gd name="T29" fmla="*/ 310 h 414"/>
                  <a:gd name="T30" fmla="*/ 7 w 411"/>
                  <a:gd name="T31" fmla="*/ 397 h 414"/>
                  <a:gd name="T32" fmla="*/ 305 w 411"/>
                  <a:gd name="T33" fmla="*/ 0 h 414"/>
                  <a:gd name="T34" fmla="*/ 315 w 411"/>
                  <a:gd name="T35" fmla="*/ 90 h 414"/>
                  <a:gd name="T36" fmla="*/ 348 w 411"/>
                  <a:gd name="T37" fmla="*/ 55 h 414"/>
                  <a:gd name="T38" fmla="*/ 397 w 411"/>
                  <a:gd name="T39" fmla="*/ 104 h 414"/>
                  <a:gd name="T40" fmla="*/ 411 w 411"/>
                  <a:gd name="T41" fmla="*/ 92 h 414"/>
                  <a:gd name="T42" fmla="*/ 359 w 411"/>
                  <a:gd name="T43" fmla="*/ 43 h 414"/>
                  <a:gd name="T44" fmla="*/ 395 w 411"/>
                  <a:gd name="T45" fmla="*/ 7 h 414"/>
                  <a:gd name="T46" fmla="*/ 305 w 411"/>
                  <a:gd name="T47" fmla="*/ 0 h 4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1"/>
                  <a:gd name="T73" fmla="*/ 0 h 414"/>
                  <a:gd name="T74" fmla="*/ 411 w 411"/>
                  <a:gd name="T75" fmla="*/ 414 h 4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1" h="414">
                    <a:moveTo>
                      <a:pt x="116" y="121"/>
                    </a:moveTo>
                    <a:lnTo>
                      <a:pt x="123" y="208"/>
                    </a:lnTo>
                    <a:lnTo>
                      <a:pt x="159" y="173"/>
                    </a:lnTo>
                    <a:lnTo>
                      <a:pt x="293" y="310"/>
                    </a:lnTo>
                    <a:lnTo>
                      <a:pt x="307" y="296"/>
                    </a:lnTo>
                    <a:lnTo>
                      <a:pt x="170" y="161"/>
                    </a:lnTo>
                    <a:lnTo>
                      <a:pt x="204" y="128"/>
                    </a:lnTo>
                    <a:lnTo>
                      <a:pt x="116" y="121"/>
                    </a:lnTo>
                    <a:close/>
                    <a:moveTo>
                      <a:pt x="7" y="397"/>
                    </a:moveTo>
                    <a:lnTo>
                      <a:pt x="41" y="362"/>
                    </a:lnTo>
                    <a:lnTo>
                      <a:pt x="93" y="414"/>
                    </a:lnTo>
                    <a:lnTo>
                      <a:pt x="104" y="402"/>
                    </a:lnTo>
                    <a:lnTo>
                      <a:pt x="52" y="350"/>
                    </a:lnTo>
                    <a:lnTo>
                      <a:pt x="88" y="317"/>
                    </a:lnTo>
                    <a:lnTo>
                      <a:pt x="0" y="310"/>
                    </a:lnTo>
                    <a:lnTo>
                      <a:pt x="7" y="397"/>
                    </a:lnTo>
                    <a:close/>
                    <a:moveTo>
                      <a:pt x="305" y="0"/>
                    </a:moveTo>
                    <a:lnTo>
                      <a:pt x="315" y="90"/>
                    </a:lnTo>
                    <a:lnTo>
                      <a:pt x="348" y="55"/>
                    </a:lnTo>
                    <a:lnTo>
                      <a:pt x="397" y="104"/>
                    </a:lnTo>
                    <a:lnTo>
                      <a:pt x="411" y="92"/>
                    </a:lnTo>
                    <a:lnTo>
                      <a:pt x="359" y="43"/>
                    </a:lnTo>
                    <a:lnTo>
                      <a:pt x="395" y="7"/>
                    </a:lnTo>
                    <a:lnTo>
                      <a:pt x="305"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186" tIns="46592" rIns="93186" bIns="46592"/>
              <a:lstStyle/>
              <a:p>
                <a:endParaRPr lang="zh-CN" altLang="zh-CN" sz="1600">
                  <a:solidFill>
                    <a:srgbClr val="FFFFFF"/>
                  </a:solidFill>
                  <a:latin typeface="Impact" pitchFamily="34" charset="0"/>
                  <a:ea typeface="微软雅黑" pitchFamily="34" charset="-122"/>
                  <a:sym typeface="Impact" pitchFamily="34" charset="0"/>
                </a:endParaRPr>
              </a:p>
            </p:txBody>
          </p:sp>
        </p:grpSp>
      </p:grpSp>
      <p:sp>
        <p:nvSpPr>
          <p:cNvPr id="32" name="Rectangle 3"/>
          <p:cNvSpPr>
            <a:spLocks noChangeArrowheads="1"/>
          </p:cNvSpPr>
          <p:nvPr/>
        </p:nvSpPr>
        <p:spPr bwMode="auto">
          <a:xfrm>
            <a:off x="612155" y="5029994"/>
            <a:ext cx="6216650" cy="1023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6" tIns="45702" rIns="91406" bIns="45702">
            <a:spAutoFit/>
          </a:bodyPr>
          <a:lstStyle/>
          <a:p>
            <a:pPr algn="just">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sp>
        <p:nvSpPr>
          <p:cNvPr id="33" name="TextBox 26"/>
          <p:cNvSpPr>
            <a:spLocks noChangeArrowheads="1"/>
          </p:cNvSpPr>
          <p:nvPr/>
        </p:nvSpPr>
        <p:spPr bwMode="auto">
          <a:xfrm>
            <a:off x="6378575" y="6711453"/>
            <a:ext cx="6210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146304" rIns="182880" bIns="146304">
            <a:spAutoFit/>
          </a:bodyPr>
          <a:lstStyle/>
          <a:p>
            <a:pPr algn="r">
              <a:lnSpc>
                <a:spcPct val="90000"/>
              </a:lnSpc>
              <a:spcAft>
                <a:spcPts val="600"/>
              </a:spcAft>
            </a:pPr>
            <a:r>
              <a:rPr lang="zh-CN" altLang="en-US" sz="1200">
                <a:solidFill>
                  <a:srgbClr val="FFFFFF"/>
                </a:solidFill>
                <a:latin typeface="微软雅黑" pitchFamily="34" charset="-122"/>
                <a:ea typeface="微软雅黑" pitchFamily="34" charset="-122"/>
                <a:sym typeface="微软雅黑" pitchFamily="34" charset="-122"/>
              </a:rPr>
              <a:t> </a:t>
            </a:r>
          </a:p>
        </p:txBody>
      </p:sp>
      <p:sp>
        <p:nvSpPr>
          <p:cNvPr id="34"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35" name="TextBox 34"/>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36" name="组合 35"/>
          <p:cNvGrpSpPr/>
          <p:nvPr/>
        </p:nvGrpSpPr>
        <p:grpSpPr>
          <a:xfrm>
            <a:off x="4189711" y="410016"/>
            <a:ext cx="8663804" cy="0"/>
            <a:chOff x="4348525" y="620688"/>
            <a:chExt cx="8181294" cy="0"/>
          </a:xfrm>
        </p:grpSpPr>
        <p:cxnSp>
          <p:nvCxnSpPr>
            <p:cNvPr id="37" name="直接连接符 36"/>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7170" name="Picture 2" descr="E:\企业文化\企业文化图片\PPt用途\方版本\ppt宝藏_pptbz.com_4.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300025" y="3066258"/>
            <a:ext cx="1835150" cy="183515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E:\企业文化\企业文化图片\PPt用途\方版本\ppt宝藏_pptbz.com_2.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27250" y="1146642"/>
            <a:ext cx="1835150" cy="181484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E:\企业文化\企业文化图片\PPt用途\方版本\复件 7440583_200616086530_2.jpg"/>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732865" y="1124743"/>
            <a:ext cx="2448272" cy="37766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8506874"/>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7172"/>
                                        </p:tgtEl>
                                        <p:attrNameLst>
                                          <p:attrName>style.visibility</p:attrName>
                                        </p:attrNameLst>
                                      </p:cBhvr>
                                      <p:to>
                                        <p:strVal val="visible"/>
                                      </p:to>
                                    </p:set>
                                    <p:animScale>
                                      <p:cBhvr>
                                        <p:cTn id="7" dur="1000" decel="50000" fill="hold">
                                          <p:stCondLst>
                                            <p:cond delay="0"/>
                                          </p:stCondLst>
                                        </p:cTn>
                                        <p:tgtEl>
                                          <p:spTgt spid="71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172"/>
                                        </p:tgtEl>
                                        <p:attrNameLst>
                                          <p:attrName>ppt_x</p:attrName>
                                          <p:attrName>ppt_y</p:attrName>
                                        </p:attrNameLst>
                                      </p:cBhvr>
                                    </p:animMotion>
                                    <p:animEffect transition="in" filter="fade">
                                      <p:cBhvr>
                                        <p:cTn id="9" dur="1000"/>
                                        <p:tgtEl>
                                          <p:spTgt spid="7172"/>
                                        </p:tgtEl>
                                      </p:cBhvr>
                                    </p:animEffect>
                                  </p:childTnLst>
                                </p:cTn>
                              </p:par>
                              <p:par>
                                <p:cTn id="10" presetID="52" presetClass="entr" presetSubtype="0" fill="hold" nodeType="withEffect">
                                  <p:stCondLst>
                                    <p:cond delay="300"/>
                                  </p:stCondLst>
                                  <p:childTnLst>
                                    <p:set>
                                      <p:cBhvr>
                                        <p:cTn id="11" dur="1" fill="hold">
                                          <p:stCondLst>
                                            <p:cond delay="0"/>
                                          </p:stCondLst>
                                        </p:cTn>
                                        <p:tgtEl>
                                          <p:spTgt spid="7170"/>
                                        </p:tgtEl>
                                        <p:attrNameLst>
                                          <p:attrName>style.visibility</p:attrName>
                                        </p:attrNameLst>
                                      </p:cBhvr>
                                      <p:to>
                                        <p:strVal val="visible"/>
                                      </p:to>
                                    </p:set>
                                    <p:animScale>
                                      <p:cBhvr>
                                        <p:cTn id="12" dur="1000" decel="50000" fill="hold">
                                          <p:stCondLst>
                                            <p:cond delay="0"/>
                                          </p:stCondLst>
                                        </p:cTn>
                                        <p:tgtEl>
                                          <p:spTgt spid="71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7170"/>
                                        </p:tgtEl>
                                        <p:attrNameLst>
                                          <p:attrName>ppt_x</p:attrName>
                                          <p:attrName>ppt_y</p:attrName>
                                        </p:attrNameLst>
                                      </p:cBhvr>
                                    </p:animMotion>
                                    <p:animEffect transition="in" filter="fade">
                                      <p:cBhvr>
                                        <p:cTn id="14" dur="1000"/>
                                        <p:tgtEl>
                                          <p:spTgt spid="7170"/>
                                        </p:tgtEl>
                                      </p:cBhvr>
                                    </p:animEffect>
                                  </p:childTnLst>
                                </p:cTn>
                              </p:par>
                              <p:par>
                                <p:cTn id="15" presetID="52" presetClass="entr" presetSubtype="0" fill="hold" nodeType="withEffect">
                                  <p:stCondLst>
                                    <p:cond delay="700"/>
                                  </p:stCondLst>
                                  <p:childTnLst>
                                    <p:set>
                                      <p:cBhvr>
                                        <p:cTn id="16" dur="1" fill="hold">
                                          <p:stCondLst>
                                            <p:cond delay="0"/>
                                          </p:stCondLst>
                                        </p:cTn>
                                        <p:tgtEl>
                                          <p:spTgt spid="2"/>
                                        </p:tgtEl>
                                        <p:attrNameLst>
                                          <p:attrName>style.visibility</p:attrName>
                                        </p:attrNameLst>
                                      </p:cBhvr>
                                      <p:to>
                                        <p:strVal val="visible"/>
                                      </p:to>
                                    </p:set>
                                    <p:animScale>
                                      <p:cBhvr>
                                        <p:cTn id="1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
                                        </p:tgtEl>
                                        <p:attrNameLst>
                                          <p:attrName>ppt_x</p:attrName>
                                          <p:attrName>ppt_y</p:attrName>
                                        </p:attrNameLst>
                                      </p:cBhvr>
                                    </p:animMotion>
                                    <p:animEffect transition="in" filter="fade">
                                      <p:cBhvr>
                                        <p:cTn id="19" dur="1000"/>
                                        <p:tgtEl>
                                          <p:spTgt spid="2"/>
                                        </p:tgtEl>
                                      </p:cBhvr>
                                    </p:animEffect>
                                  </p:childTnLst>
                                </p:cTn>
                              </p:par>
                              <p:par>
                                <p:cTn id="20" presetID="52" presetClass="entr" presetSubtype="0" fill="hold" nodeType="withEffect">
                                  <p:stCondLst>
                                    <p:cond delay="1000"/>
                                  </p:stCondLst>
                                  <p:childTnLst>
                                    <p:set>
                                      <p:cBhvr>
                                        <p:cTn id="21" dur="1" fill="hold">
                                          <p:stCondLst>
                                            <p:cond delay="0"/>
                                          </p:stCondLst>
                                        </p:cTn>
                                        <p:tgtEl>
                                          <p:spTgt spid="7171"/>
                                        </p:tgtEl>
                                        <p:attrNameLst>
                                          <p:attrName>style.visibility</p:attrName>
                                        </p:attrNameLst>
                                      </p:cBhvr>
                                      <p:to>
                                        <p:strVal val="visible"/>
                                      </p:to>
                                    </p:set>
                                    <p:animScale>
                                      <p:cBhvr>
                                        <p:cTn id="22" dur="1000" decel="50000" fill="hold">
                                          <p:stCondLst>
                                            <p:cond delay="0"/>
                                          </p:stCondLst>
                                        </p:cTn>
                                        <p:tgtEl>
                                          <p:spTgt spid="71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7171"/>
                                        </p:tgtEl>
                                        <p:attrNameLst>
                                          <p:attrName>ppt_x</p:attrName>
                                          <p:attrName>ppt_y</p:attrName>
                                        </p:attrNameLst>
                                      </p:cBhvr>
                                    </p:animMotion>
                                    <p:animEffect transition="in" filter="fade">
                                      <p:cBhvr>
                                        <p:cTn id="24" dur="1000"/>
                                        <p:tgtEl>
                                          <p:spTgt spid="7171"/>
                                        </p:tgtEl>
                                      </p:cBhvr>
                                    </p:animEffect>
                                  </p:childTnLst>
                                </p:cTn>
                              </p:par>
                              <p:par>
                                <p:cTn id="25" presetID="52" presetClass="entr" presetSubtype="0" fill="hold" nodeType="withEffect">
                                  <p:stCondLst>
                                    <p:cond delay="1300"/>
                                  </p:stCondLst>
                                  <p:childTnLst>
                                    <p:set>
                                      <p:cBhvr>
                                        <p:cTn id="26" dur="1" fill="hold">
                                          <p:stCondLst>
                                            <p:cond delay="0"/>
                                          </p:stCondLst>
                                        </p:cTn>
                                        <p:tgtEl>
                                          <p:spTgt spid="3"/>
                                        </p:tgtEl>
                                        <p:attrNameLst>
                                          <p:attrName>style.visibility</p:attrName>
                                        </p:attrNameLst>
                                      </p:cBhvr>
                                      <p:to>
                                        <p:strVal val="visible"/>
                                      </p:to>
                                    </p:set>
                                    <p:animScale>
                                      <p:cBhvr>
                                        <p:cTn id="2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
                                        </p:tgtEl>
                                        <p:attrNameLst>
                                          <p:attrName>ppt_x</p:attrName>
                                          <p:attrName>ppt_y</p:attrName>
                                        </p:attrNameLst>
                                      </p:cBhvr>
                                    </p:animMotion>
                                    <p:animEffect transition="in" filter="fade">
                                      <p:cBhvr>
                                        <p:cTn id="29" dur="1000"/>
                                        <p:tgtEl>
                                          <p:spTgt spid="3"/>
                                        </p:tgtEl>
                                      </p:cBhvr>
                                    </p:animEffect>
                                  </p:childTnLst>
                                </p:cTn>
                              </p:par>
                              <p:par>
                                <p:cTn id="30" presetID="52" presetClass="entr" presetSubtype="0" fill="hold" nodeType="withEffect">
                                  <p:stCondLst>
                                    <p:cond delay="1600"/>
                                  </p:stCondLst>
                                  <p:childTnLst>
                                    <p:set>
                                      <p:cBhvr>
                                        <p:cTn id="31" dur="1" fill="hold">
                                          <p:stCondLst>
                                            <p:cond delay="0"/>
                                          </p:stCondLst>
                                        </p:cTn>
                                        <p:tgtEl>
                                          <p:spTgt spid="28"/>
                                        </p:tgtEl>
                                        <p:attrNameLst>
                                          <p:attrName>style.visibility</p:attrName>
                                        </p:attrNameLst>
                                      </p:cBhvr>
                                      <p:to>
                                        <p:strVal val="visible"/>
                                      </p:to>
                                    </p:set>
                                    <p:animScale>
                                      <p:cBhvr>
                                        <p:cTn id="32"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8"/>
                                        </p:tgtEl>
                                        <p:attrNameLst>
                                          <p:attrName>ppt_x</p:attrName>
                                          <p:attrName>ppt_y</p:attrName>
                                        </p:attrNameLst>
                                      </p:cBhvr>
                                    </p:animMotion>
                                    <p:animEffect transition="in" filter="fade">
                                      <p:cBhvr>
                                        <p:cTn id="34" dur="1000"/>
                                        <p:tgtEl>
                                          <p:spTgt spid="28"/>
                                        </p:tgtEl>
                                      </p:cBhvr>
                                    </p:animEffect>
                                  </p:childTnLst>
                                </p:cTn>
                              </p:par>
                              <p:par>
                                <p:cTn id="35" presetID="52" presetClass="entr" presetSubtype="0" fill="hold" grpId="0" nodeType="withEffect">
                                  <p:stCondLst>
                                    <p:cond delay="2000"/>
                                  </p:stCondLst>
                                  <p:iterate type="lt">
                                    <p:tmPct val="0"/>
                                  </p:iterate>
                                  <p:childTnLst>
                                    <p:set>
                                      <p:cBhvr>
                                        <p:cTn id="36" dur="1" fill="hold">
                                          <p:stCondLst>
                                            <p:cond delay="0"/>
                                          </p:stCondLst>
                                        </p:cTn>
                                        <p:tgtEl>
                                          <p:spTgt spid="32"/>
                                        </p:tgtEl>
                                        <p:attrNameLst>
                                          <p:attrName>style.visibility</p:attrName>
                                        </p:attrNameLst>
                                      </p:cBhvr>
                                      <p:to>
                                        <p:strVal val="visible"/>
                                      </p:to>
                                    </p:set>
                                    <p:animScale>
                                      <p:cBhvr>
                                        <p:cTn id="37"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2"/>
                                        </p:tgtEl>
                                        <p:attrNameLst>
                                          <p:attrName>ppt_x</p:attrName>
                                          <p:attrName>ppt_y</p:attrName>
                                        </p:attrNameLst>
                                      </p:cBhvr>
                                    </p:animMotion>
                                    <p:animEffect transition="in" filter="fade">
                                      <p:cBhvr>
                                        <p:cTn id="39" dur="1000"/>
                                        <p:tgtEl>
                                          <p:spTgt spid="32"/>
                                        </p:tgtEl>
                                      </p:cBhvr>
                                    </p:animEffect>
                                  </p:childTnLst>
                                </p:cTn>
                              </p:par>
                            </p:childTnLst>
                          </p:cTn>
                        </p:par>
                        <p:par>
                          <p:cTn id="40" fill="hold">
                            <p:stCondLst>
                              <p:cond delay="3000"/>
                            </p:stCondLst>
                            <p:childTnLst>
                              <p:par>
                                <p:cTn id="41" presetID="41" presetClass="entr" presetSubtype="0" fill="hold" grpId="1" nodeType="afterEffect">
                                  <p:stCondLst>
                                    <p:cond delay="0"/>
                                  </p:stCondLst>
                                  <p:iterate type="lt">
                                    <p:tmPct val="10000"/>
                                  </p:iterate>
                                  <p:childTnLst>
                                    <p:set>
                                      <p:cBhvr>
                                        <p:cTn id="42" dur="1" fill="hold">
                                          <p:stCondLst>
                                            <p:cond delay="0"/>
                                          </p:stCondLst>
                                        </p:cTn>
                                        <p:tgtEl>
                                          <p:spTgt spid="32"/>
                                        </p:tgtEl>
                                        <p:attrNameLst>
                                          <p:attrName>style.visibility</p:attrName>
                                        </p:attrNameLst>
                                      </p:cBhvr>
                                      <p:to>
                                        <p:strVal val="visible"/>
                                      </p:to>
                                    </p:set>
                                    <p:anim calcmode="lin" valueType="num">
                                      <p:cBhvr>
                                        <p:cTn id="43"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32"/>
                                        </p:tgtEl>
                                        <p:attrNameLst>
                                          <p:attrName>ppt_y</p:attrName>
                                        </p:attrNameLst>
                                      </p:cBhvr>
                                      <p:tavLst>
                                        <p:tav tm="0">
                                          <p:val>
                                            <p:strVal val="#ppt_y"/>
                                          </p:val>
                                        </p:tav>
                                        <p:tav tm="100000">
                                          <p:val>
                                            <p:strVal val="#ppt_y"/>
                                          </p:val>
                                        </p:tav>
                                      </p:tavLst>
                                    </p:anim>
                                    <p:anim calcmode="lin" valueType="num">
                                      <p:cBhvr>
                                        <p:cTn id="45"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14"/>
          <p:cNvSpPr/>
          <p:nvPr/>
        </p:nvSpPr>
        <p:spPr bwMode="auto">
          <a:xfrm>
            <a:off x="2209714" y="3062070"/>
            <a:ext cx="627063" cy="774700"/>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0070C0"/>
          </a:soli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六边形 16"/>
          <p:cNvSpPr/>
          <p:nvPr/>
        </p:nvSpPr>
        <p:spPr>
          <a:xfrm>
            <a:off x="7995054" y="2162175"/>
            <a:ext cx="1728192" cy="1489821"/>
          </a:xfrm>
          <a:prstGeom prst="hexagon">
            <a:avLst/>
          </a:prstGeom>
          <a:blipFill>
            <a:blip r:embed="rId3" cstate="email">
              <a:extLst>
                <a:ext uri="{28A0092B-C50C-407E-A947-70E740481C1C}">
                  <a14:useLocalDpi xmlns:a14="http://schemas.microsoft.com/office/drawing/2010/main"/>
                </a:ext>
              </a:extLst>
            </a:blip>
            <a:stretch>
              <a:fillRect/>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8" name="六边形 17"/>
          <p:cNvSpPr/>
          <p:nvPr/>
        </p:nvSpPr>
        <p:spPr>
          <a:xfrm>
            <a:off x="6565374" y="1379474"/>
            <a:ext cx="1728192" cy="1489821"/>
          </a:xfrm>
          <a:prstGeom prst="hexagon">
            <a:avLst/>
          </a:prstGeom>
          <a:blipFill>
            <a:blip r:embed="rId4" cstate="email">
              <a:extLst>
                <a:ext uri="{28A0092B-C50C-407E-A947-70E740481C1C}">
                  <a14:useLocalDpi xmlns:a14="http://schemas.microsoft.com/office/drawing/2010/main"/>
                </a:ext>
              </a:extLst>
            </a:blip>
            <a:stretch>
              <a:fillRect/>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9" name="六边形 18"/>
          <p:cNvSpPr/>
          <p:nvPr/>
        </p:nvSpPr>
        <p:spPr>
          <a:xfrm>
            <a:off x="7995054" y="3721529"/>
            <a:ext cx="1728192" cy="1489821"/>
          </a:xfrm>
          <a:prstGeom prst="hexagon">
            <a:avLst/>
          </a:prstGeom>
          <a:blipFill>
            <a:blip r:embed="rId5" cstate="email">
              <a:extLst>
                <a:ext uri="{28A0092B-C50C-407E-A947-70E740481C1C}">
                  <a14:useLocalDpi xmlns:a14="http://schemas.microsoft.com/office/drawing/2010/main"/>
                </a:ext>
              </a:extLst>
            </a:blip>
            <a:stretch>
              <a:fillRect/>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0" name="六边形 19"/>
          <p:cNvSpPr/>
          <p:nvPr/>
        </p:nvSpPr>
        <p:spPr>
          <a:xfrm>
            <a:off x="5115484" y="3740426"/>
            <a:ext cx="1728192" cy="1489821"/>
          </a:xfrm>
          <a:prstGeom prst="hexagon">
            <a:avLst/>
          </a:prstGeom>
          <a:blipFill>
            <a:blip r:embed="rId6" cstate="email">
              <a:extLst>
                <a:ext uri="{28A0092B-C50C-407E-A947-70E740481C1C}">
                  <a14:useLocalDpi xmlns:a14="http://schemas.microsoft.com/office/drawing/2010/main"/>
                </a:ext>
              </a:extLst>
            </a:blip>
            <a:stretch>
              <a:fillRect/>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1" name="六边形 20"/>
          <p:cNvSpPr/>
          <p:nvPr/>
        </p:nvSpPr>
        <p:spPr>
          <a:xfrm>
            <a:off x="6565374" y="2966840"/>
            <a:ext cx="1728192" cy="1489821"/>
          </a:xfrm>
          <a:prstGeom prst="hexagon">
            <a:avLst/>
          </a:prstGeom>
          <a:blipFill>
            <a:blip r:embed="rId7" cstate="email">
              <a:extLst>
                <a:ext uri="{28A0092B-C50C-407E-A947-70E740481C1C}">
                  <a14:useLocalDpi xmlns:a14="http://schemas.microsoft.com/office/drawing/2010/main"/>
                </a:ext>
              </a:extLst>
            </a:blip>
            <a:stretch>
              <a:fillRect/>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n>
                <a:solidFill>
                  <a:sysClr val="windowText" lastClr="000000"/>
                </a:solidFill>
              </a:ln>
            </a:endParaRPr>
          </a:p>
        </p:txBody>
      </p:sp>
      <p:sp>
        <p:nvSpPr>
          <p:cNvPr id="22" name="六边形 21"/>
          <p:cNvSpPr/>
          <p:nvPr/>
        </p:nvSpPr>
        <p:spPr>
          <a:xfrm>
            <a:off x="6565374" y="4582175"/>
            <a:ext cx="1728192" cy="1489821"/>
          </a:xfrm>
          <a:prstGeom prst="hexagon">
            <a:avLst/>
          </a:prstGeom>
          <a:blipFill>
            <a:blip r:embed="rId8" cstate="email">
              <a:extLst>
                <a:ext uri="{28A0092B-C50C-407E-A947-70E740481C1C}">
                  <a14:useLocalDpi xmlns:a14="http://schemas.microsoft.com/office/drawing/2010/main"/>
                </a:ext>
              </a:extLst>
            </a:blip>
            <a:stretch>
              <a:fillRect/>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3" name="六边形 22"/>
          <p:cNvSpPr/>
          <p:nvPr/>
        </p:nvSpPr>
        <p:spPr>
          <a:xfrm>
            <a:off x="5115484" y="2124385"/>
            <a:ext cx="1728192" cy="1489821"/>
          </a:xfrm>
          <a:prstGeom prst="hexagon">
            <a:avLst/>
          </a:prstGeom>
          <a:blipFill>
            <a:blip r:embed="rId9" cstate="email">
              <a:extLst>
                <a:ext uri="{28A0092B-C50C-407E-A947-70E740481C1C}">
                  <a14:useLocalDpi xmlns:a14="http://schemas.microsoft.com/office/drawing/2010/main"/>
                </a:ext>
              </a:extLst>
            </a:blip>
            <a:stretch>
              <a:fillRect/>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nvGrpSpPr>
          <p:cNvPr id="24" name="组合 23"/>
          <p:cNvGrpSpPr>
            <a:grpSpLocks/>
          </p:cNvGrpSpPr>
          <p:nvPr/>
        </p:nvGrpSpPr>
        <p:grpSpPr bwMode="auto">
          <a:xfrm>
            <a:off x="3151855" y="1766670"/>
            <a:ext cx="1356863" cy="3824287"/>
            <a:chOff x="1239561" y="2125858"/>
            <a:chExt cx="1357257" cy="3823422"/>
          </a:xfrm>
        </p:grpSpPr>
        <p:sp>
          <p:nvSpPr>
            <p:cNvPr id="25" name="TextBox 24"/>
            <p:cNvSpPr txBox="1"/>
            <p:nvPr/>
          </p:nvSpPr>
          <p:spPr>
            <a:xfrm>
              <a:off x="1239561" y="2125858"/>
              <a:ext cx="677305" cy="3688516"/>
            </a:xfrm>
            <a:prstGeom prst="rect">
              <a:avLst/>
            </a:prstGeom>
          </p:spPr>
          <p:txBody>
            <a:bodyPr vert="eaVert">
              <a:spAutoFit/>
            </a:bodyPr>
            <a:lstStyle/>
            <a:p>
              <a:pPr fontAlgn="auto">
                <a:spcBef>
                  <a:spcPts val="0"/>
                </a:spcBef>
                <a:spcAft>
                  <a:spcPts val="0"/>
                </a:spcAft>
                <a:defRPr/>
              </a:pPr>
              <a:r>
                <a:rPr lang="zh-CN" altLang="en-US" sz="3200" b="1" dirty="0">
                  <a:solidFill>
                    <a:srgbClr val="0070C0"/>
                  </a:solidFill>
                  <a:latin typeface="微软雅黑" panose="020B0503020204020204" pitchFamily="34" charset="-122"/>
                  <a:ea typeface="微软雅黑" panose="020B0503020204020204" pitchFamily="34" charset="-122"/>
                </a:rPr>
                <a:t>单击添加标题</a:t>
              </a:r>
              <a:endParaRPr lang="zh-CN" altLang="en-US" sz="3200" b="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sp>
          <p:nvSpPr>
            <p:cNvPr id="26" name="TextBox 25"/>
            <p:cNvSpPr txBox="1"/>
            <p:nvPr/>
          </p:nvSpPr>
          <p:spPr>
            <a:xfrm>
              <a:off x="1796367" y="2162362"/>
              <a:ext cx="800451" cy="3786918"/>
            </a:xfrm>
            <a:prstGeom prst="rect">
              <a:avLst/>
            </a:prstGeom>
          </p:spPr>
          <p:txBody>
            <a:bodyPr vert="eaVert">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a:t>
              </a:r>
            </a:p>
          </p:txBody>
        </p:sp>
      </p:grpSp>
      <p:sp>
        <p:nvSpPr>
          <p:cNvPr id="27"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8" name="TextBox 27"/>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9" name="组合 28"/>
          <p:cNvGrpSpPr/>
          <p:nvPr/>
        </p:nvGrpSpPr>
        <p:grpSpPr>
          <a:xfrm>
            <a:off x="4189711" y="410016"/>
            <a:ext cx="8663804" cy="0"/>
            <a:chOff x="4348525" y="620688"/>
            <a:chExt cx="8181294" cy="0"/>
          </a:xfrm>
        </p:grpSpPr>
        <p:cxnSp>
          <p:nvCxnSpPr>
            <p:cNvPr id="30" name="直接连接符 29"/>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50728065"/>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7" presetClass="emph" presetSubtype="0" repeatCount="2000" fill="remove" grpId="1" nodeType="afterEffect">
                                  <p:stCondLst>
                                    <p:cond delay="0"/>
                                  </p:stCondLst>
                                  <p:childTnLst>
                                    <p:animClr clrSpc="rgb" dir="cw">
                                      <p:cBhvr override="childStyle">
                                        <p:cTn id="10" dur="250" autoRev="1" fill="remove"/>
                                        <p:tgtEl>
                                          <p:spTgt spid="10"/>
                                        </p:tgtEl>
                                        <p:attrNameLst>
                                          <p:attrName>style.color</p:attrName>
                                        </p:attrNameLst>
                                      </p:cBhvr>
                                      <p:to>
                                        <a:schemeClr val="bg1"/>
                                      </p:to>
                                    </p:animClr>
                                    <p:animClr clrSpc="rgb" dir="cw">
                                      <p:cBhvr>
                                        <p:cTn id="11" dur="250" autoRev="1" fill="remove"/>
                                        <p:tgtEl>
                                          <p:spTgt spid="10"/>
                                        </p:tgtEl>
                                        <p:attrNameLst>
                                          <p:attrName>fillcolor</p:attrName>
                                        </p:attrNameLst>
                                      </p:cBhvr>
                                      <p:to>
                                        <a:schemeClr val="bg1"/>
                                      </p:to>
                                    </p:animClr>
                                    <p:set>
                                      <p:cBhvr>
                                        <p:cTn id="12" dur="250" autoRev="1" fill="remove"/>
                                        <p:tgtEl>
                                          <p:spTgt spid="10"/>
                                        </p:tgtEl>
                                        <p:attrNameLst>
                                          <p:attrName>fill.type</p:attrName>
                                        </p:attrNameLst>
                                      </p:cBhvr>
                                      <p:to>
                                        <p:strVal val="solid"/>
                                      </p:to>
                                    </p:set>
                                    <p:set>
                                      <p:cBhvr>
                                        <p:cTn id="13" dur="250" autoRev="1" fill="remove"/>
                                        <p:tgtEl>
                                          <p:spTgt spid="10"/>
                                        </p:tgtEl>
                                        <p:attrNameLst>
                                          <p:attrName>fill.on</p:attrName>
                                        </p:attrNameLst>
                                      </p:cBhvr>
                                      <p:to>
                                        <p:strVal val="true"/>
                                      </p:to>
                                    </p:set>
                                  </p:childTnLst>
                                </p:cTn>
                              </p:par>
                            </p:childTnLst>
                          </p:cTn>
                        </p:par>
                        <p:par>
                          <p:cTn id="14" fill="hold">
                            <p:stCondLst>
                              <p:cond delay="1500"/>
                            </p:stCondLst>
                            <p:childTnLst>
                              <p:par>
                                <p:cTn id="15" presetID="12" presetClass="entr" presetSubtype="1"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ppt_y</p:attrName>
                                        </p:attrNameLst>
                                      </p:cBhvr>
                                      <p:tavLst>
                                        <p:tav tm="0">
                                          <p:val>
                                            <p:strVal val="#ppt_y-#ppt_h*1.125000"/>
                                          </p:val>
                                        </p:tav>
                                        <p:tav tm="100000">
                                          <p:val>
                                            <p:strVal val="#ppt_y"/>
                                          </p:val>
                                        </p:tav>
                                      </p:tavLst>
                                    </p:anim>
                                    <p:animEffect transition="in" filter="wipe(down)">
                                      <p:cBhvr>
                                        <p:cTn id="18" dur="5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12" decel="10000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0-#ppt_w/2"/>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9" decel="100000" fill="hold" nodeType="withEffect">
                                  <p:stCondLst>
                                    <p:cond delay="1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0-#ppt_w/2"/>
                                          </p:val>
                                        </p:tav>
                                        <p:tav tm="100000">
                                          <p:val>
                                            <p:strVal val="#ppt_x"/>
                                          </p:val>
                                        </p:tav>
                                      </p:tavLst>
                                    </p:anim>
                                    <p:anim calcmode="lin" valueType="num">
                                      <p:cBhvr additive="base">
                                        <p:cTn id="28" dur="500" fill="hold"/>
                                        <p:tgtEl>
                                          <p:spTgt spid="23"/>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0-#ppt_h/2"/>
                                          </p:val>
                                        </p:tav>
                                        <p:tav tm="100000">
                                          <p:val>
                                            <p:strVal val="#ppt_y"/>
                                          </p:val>
                                        </p:tav>
                                      </p:tavLst>
                                    </p:anim>
                                  </p:childTnLst>
                                </p:cTn>
                              </p:par>
                              <p:par>
                                <p:cTn id="33" presetID="2" presetClass="entr" presetSubtype="3" decel="100000" fill="hold" nodeType="withEffect">
                                  <p:stCondLst>
                                    <p:cond delay="3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1+#ppt_w/2"/>
                                          </p:val>
                                        </p:tav>
                                        <p:tav tm="100000">
                                          <p:val>
                                            <p:strVal val="#ppt_x"/>
                                          </p:val>
                                        </p:tav>
                                      </p:tavLst>
                                    </p:anim>
                                    <p:anim calcmode="lin" valueType="num">
                                      <p:cBhvr additive="base">
                                        <p:cTn id="36" dur="500" fill="hold"/>
                                        <p:tgtEl>
                                          <p:spTgt spid="17"/>
                                        </p:tgtEl>
                                        <p:attrNameLst>
                                          <p:attrName>ppt_y</p:attrName>
                                        </p:attrNameLst>
                                      </p:cBhvr>
                                      <p:tavLst>
                                        <p:tav tm="0">
                                          <p:val>
                                            <p:strVal val="0-#ppt_h/2"/>
                                          </p:val>
                                        </p:tav>
                                        <p:tav tm="100000">
                                          <p:val>
                                            <p:strVal val="#ppt_y"/>
                                          </p:val>
                                        </p:tav>
                                      </p:tavLst>
                                    </p:anim>
                                  </p:childTnLst>
                                </p:cTn>
                              </p:par>
                              <p:par>
                                <p:cTn id="37" presetID="2" presetClass="entr" presetSubtype="6" decel="100000" fill="hold" nodeType="withEffect">
                                  <p:stCondLst>
                                    <p:cond delay="4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1+#ppt_w/2"/>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5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12" decel="100000" fill="hold" nodeType="withEffect">
                                  <p:stCondLst>
                                    <p:cond delay="60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0-#ppt_w/2"/>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15325" y="2416500"/>
            <a:ext cx="10606142" cy="2824098"/>
            <a:chOff x="1815325" y="2416500"/>
            <a:chExt cx="10606142" cy="2824098"/>
          </a:xfrm>
        </p:grpSpPr>
        <p:grpSp>
          <p:nvGrpSpPr>
            <p:cNvPr id="2" name="组合 1"/>
            <p:cNvGrpSpPr/>
            <p:nvPr/>
          </p:nvGrpSpPr>
          <p:grpSpPr>
            <a:xfrm>
              <a:off x="1815325" y="2416500"/>
              <a:ext cx="10606142" cy="2824098"/>
              <a:chOff x="1815325" y="2416500"/>
              <a:chExt cx="10606142" cy="2824098"/>
            </a:xfrm>
          </p:grpSpPr>
          <p:cxnSp>
            <p:nvCxnSpPr>
              <p:cNvPr id="10" name="直接连接符 9"/>
              <p:cNvCxnSpPr/>
              <p:nvPr/>
            </p:nvCxnSpPr>
            <p:spPr>
              <a:xfrm>
                <a:off x="1815325" y="2416500"/>
                <a:ext cx="10606142" cy="0"/>
              </a:xfrm>
              <a:prstGeom prst="line">
                <a:avLst/>
              </a:prstGeom>
              <a:ln>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815325" y="2416500"/>
                <a:ext cx="0" cy="2824098"/>
              </a:xfrm>
              <a:prstGeom prst="line">
                <a:avLst/>
              </a:prstGeom>
              <a:ln>
                <a:solidFill>
                  <a:srgbClr val="92D050"/>
                </a:solidFill>
                <a:prstDash val="dash"/>
              </a:ln>
            </p:spPr>
            <p:style>
              <a:lnRef idx="1">
                <a:schemeClr val="accent1"/>
              </a:lnRef>
              <a:fillRef idx="0">
                <a:schemeClr val="accent1"/>
              </a:fillRef>
              <a:effectRef idx="0">
                <a:schemeClr val="accent1"/>
              </a:effectRef>
              <a:fontRef idx="minor">
                <a:schemeClr val="tx1"/>
              </a:fontRef>
            </p:style>
          </p:cxnSp>
        </p:grpSp>
        <p:cxnSp>
          <p:nvCxnSpPr>
            <p:cNvPr id="22" name="直接连接符 21"/>
            <p:cNvCxnSpPr/>
            <p:nvPr/>
          </p:nvCxnSpPr>
          <p:spPr>
            <a:xfrm>
              <a:off x="1815325" y="4843960"/>
              <a:ext cx="10606142" cy="0"/>
            </a:xfrm>
            <a:prstGeom prst="line">
              <a:avLst/>
            </a:prstGeom>
            <a:ln>
              <a:solidFill>
                <a:srgbClr val="92D050"/>
              </a:solidFill>
              <a:prstDash val="dash"/>
            </a:ln>
          </p:spPr>
          <p:style>
            <a:lnRef idx="1">
              <a:schemeClr val="accent1"/>
            </a:lnRef>
            <a:fillRef idx="0">
              <a:schemeClr val="accent1"/>
            </a:fillRef>
            <a:effectRef idx="0">
              <a:schemeClr val="accent1"/>
            </a:effectRef>
            <a:fontRef idx="minor">
              <a:schemeClr val="tx1"/>
            </a:fontRef>
          </p:style>
        </p:cxnSp>
      </p:grpSp>
      <p:pic>
        <p:nvPicPr>
          <p:cNvPr id="18" name="Picture 4"/>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9481906" y="1515800"/>
            <a:ext cx="2701055" cy="1801762"/>
          </a:xfrm>
          <a:prstGeom prst="rect">
            <a:avLst/>
          </a:prstGeom>
          <a:noFill/>
          <a:ln w="28575">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9" name="Picture 2"/>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6492739" y="1515800"/>
            <a:ext cx="2701055" cy="1801762"/>
          </a:xfrm>
          <a:prstGeom prst="rect">
            <a:avLst/>
          </a:prstGeom>
          <a:noFill/>
          <a:ln w="28575">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 name="Picture 2"/>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3503572" y="1515800"/>
            <a:ext cx="2701055" cy="1801762"/>
          </a:xfrm>
          <a:prstGeom prst="rect">
            <a:avLst/>
          </a:prstGeom>
          <a:noFill/>
          <a:ln w="28575">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 name="Picture 2"/>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514404" y="1515800"/>
            <a:ext cx="2701055" cy="1801762"/>
          </a:xfrm>
          <a:prstGeom prst="rect">
            <a:avLst/>
          </a:prstGeom>
          <a:noFill/>
          <a:ln w="28575">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2"/>
          <p:cNvPicPr>
            <a:picLocks noChangeAspect="1" noChangeArrowheads="1"/>
          </p:cNvPicPr>
          <p:nvPr/>
        </p:nvPicPr>
        <p:blipFill>
          <a:blip r:embed="rId7" cstate="email">
            <a:extLst>
              <a:ext uri="{28A0092B-C50C-407E-A947-70E740481C1C}">
                <a14:useLocalDpi xmlns:a14="http://schemas.microsoft.com/office/drawing/2010/main"/>
              </a:ext>
            </a:extLst>
          </a:blip>
          <a:stretch>
            <a:fillRect/>
          </a:stretch>
        </p:blipFill>
        <p:spPr bwMode="auto">
          <a:xfrm>
            <a:off x="9481255" y="3931494"/>
            <a:ext cx="2701055" cy="1801762"/>
          </a:xfrm>
          <a:prstGeom prst="rect">
            <a:avLst/>
          </a:prstGeom>
          <a:noFill/>
          <a:ln w="28575">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4" name="Picture 3"/>
          <p:cNvPicPr>
            <a:picLocks noChangeAspect="1" noChangeArrowheads="1"/>
          </p:cNvPicPr>
          <p:nvPr/>
        </p:nvPicPr>
        <p:blipFill>
          <a:blip r:embed="rId8" cstate="email">
            <a:extLst>
              <a:ext uri="{28A0092B-C50C-407E-A947-70E740481C1C}">
                <a14:useLocalDpi xmlns:a14="http://schemas.microsoft.com/office/drawing/2010/main"/>
              </a:ext>
            </a:extLst>
          </a:blip>
          <a:stretch>
            <a:fillRect/>
          </a:stretch>
        </p:blipFill>
        <p:spPr bwMode="auto">
          <a:xfrm>
            <a:off x="6492739" y="3931494"/>
            <a:ext cx="2701055" cy="1801762"/>
          </a:xfrm>
          <a:prstGeom prst="rect">
            <a:avLst/>
          </a:prstGeom>
          <a:noFill/>
          <a:ln w="28575">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5" name="Picture 2"/>
          <p:cNvPicPr>
            <a:picLocks noChangeAspect="1" noChangeArrowheads="1"/>
          </p:cNvPicPr>
          <p:nvPr/>
        </p:nvPicPr>
        <p:blipFill>
          <a:blip r:embed="rId9" cstate="email">
            <a:extLst>
              <a:ext uri="{28A0092B-C50C-407E-A947-70E740481C1C}">
                <a14:useLocalDpi xmlns:a14="http://schemas.microsoft.com/office/drawing/2010/main"/>
              </a:ext>
            </a:extLst>
          </a:blip>
          <a:stretch>
            <a:fillRect/>
          </a:stretch>
        </p:blipFill>
        <p:spPr bwMode="auto">
          <a:xfrm>
            <a:off x="3503572" y="3931494"/>
            <a:ext cx="2701055" cy="1801762"/>
          </a:xfrm>
          <a:prstGeom prst="rect">
            <a:avLst/>
          </a:prstGeom>
          <a:noFill/>
          <a:ln w="28575">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6" name="Picture 2"/>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a:off x="514404" y="3931494"/>
            <a:ext cx="2701055" cy="1801762"/>
          </a:xfrm>
          <a:prstGeom prst="rect">
            <a:avLst/>
          </a:prstGeom>
          <a:noFill/>
          <a:ln w="28575">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7" name="组合 26"/>
          <p:cNvGrpSpPr/>
          <p:nvPr/>
        </p:nvGrpSpPr>
        <p:grpSpPr>
          <a:xfrm>
            <a:off x="9589948" y="3670568"/>
            <a:ext cx="540211" cy="540000"/>
            <a:chOff x="9395349" y="3909884"/>
            <a:chExt cx="540000" cy="540000"/>
          </a:xfrm>
        </p:grpSpPr>
        <p:sp>
          <p:nvSpPr>
            <p:cNvPr id="28" name="椭圆 27"/>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9" name="TextBox 28"/>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30" name="组合 29"/>
          <p:cNvGrpSpPr/>
          <p:nvPr/>
        </p:nvGrpSpPr>
        <p:grpSpPr>
          <a:xfrm>
            <a:off x="6600781" y="3657796"/>
            <a:ext cx="540211" cy="540000"/>
            <a:chOff x="9395349" y="3909884"/>
            <a:chExt cx="540000" cy="540000"/>
          </a:xfrm>
        </p:grpSpPr>
        <p:sp>
          <p:nvSpPr>
            <p:cNvPr id="31" name="椭圆 30"/>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2" name="TextBox 31"/>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33" name="组合 32"/>
          <p:cNvGrpSpPr/>
          <p:nvPr/>
        </p:nvGrpSpPr>
        <p:grpSpPr>
          <a:xfrm>
            <a:off x="3611614" y="3670284"/>
            <a:ext cx="540211" cy="540000"/>
            <a:chOff x="9395349" y="3909884"/>
            <a:chExt cx="540000" cy="540000"/>
          </a:xfrm>
        </p:grpSpPr>
        <p:sp>
          <p:nvSpPr>
            <p:cNvPr id="34" name="椭圆 33"/>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5" name="TextBox 34"/>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36" name="组合 35"/>
          <p:cNvGrpSpPr/>
          <p:nvPr/>
        </p:nvGrpSpPr>
        <p:grpSpPr>
          <a:xfrm>
            <a:off x="622447" y="3645024"/>
            <a:ext cx="540211" cy="540000"/>
            <a:chOff x="9395349" y="3909884"/>
            <a:chExt cx="540000" cy="540000"/>
          </a:xfrm>
        </p:grpSpPr>
        <p:sp>
          <p:nvSpPr>
            <p:cNvPr id="37" name="椭圆 36"/>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8" name="TextBox 37"/>
            <p:cNvSpPr txBox="1"/>
            <p:nvPr/>
          </p:nvSpPr>
          <p:spPr>
            <a:xfrm>
              <a:off x="9395349" y="3935144"/>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04</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39" name="组合 38"/>
          <p:cNvGrpSpPr/>
          <p:nvPr/>
        </p:nvGrpSpPr>
        <p:grpSpPr>
          <a:xfrm>
            <a:off x="9589948" y="1081274"/>
            <a:ext cx="540211" cy="540000"/>
            <a:chOff x="9395349" y="3909884"/>
            <a:chExt cx="540000" cy="540000"/>
          </a:xfrm>
        </p:grpSpPr>
        <p:sp>
          <p:nvSpPr>
            <p:cNvPr id="40" name="椭圆 39"/>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1" name="TextBox 40"/>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08</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42" name="组合 41"/>
          <p:cNvGrpSpPr/>
          <p:nvPr/>
        </p:nvGrpSpPr>
        <p:grpSpPr>
          <a:xfrm>
            <a:off x="6600781" y="1081274"/>
            <a:ext cx="540211" cy="540000"/>
            <a:chOff x="9395349" y="3909884"/>
            <a:chExt cx="540000" cy="540000"/>
          </a:xfrm>
        </p:grpSpPr>
        <p:sp>
          <p:nvSpPr>
            <p:cNvPr id="43" name="椭圆 42"/>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4" name="TextBox 4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07</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45" name="组合 44"/>
          <p:cNvGrpSpPr/>
          <p:nvPr/>
        </p:nvGrpSpPr>
        <p:grpSpPr>
          <a:xfrm>
            <a:off x="3611614" y="1081274"/>
            <a:ext cx="540211" cy="540000"/>
            <a:chOff x="9395349" y="3909884"/>
            <a:chExt cx="540000" cy="540000"/>
          </a:xfrm>
        </p:grpSpPr>
        <p:sp>
          <p:nvSpPr>
            <p:cNvPr id="46" name="椭圆 45"/>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7" name="TextBox 46"/>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06</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grpSp>
        <p:nvGrpSpPr>
          <p:cNvPr id="48" name="组合 47"/>
          <p:cNvGrpSpPr/>
          <p:nvPr/>
        </p:nvGrpSpPr>
        <p:grpSpPr>
          <a:xfrm>
            <a:off x="622447" y="1081274"/>
            <a:ext cx="551845" cy="540000"/>
            <a:chOff x="9383719" y="3909884"/>
            <a:chExt cx="551630" cy="540000"/>
          </a:xfrm>
        </p:grpSpPr>
        <p:sp>
          <p:nvSpPr>
            <p:cNvPr id="49" name="椭圆 48"/>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50" name="TextBox 49"/>
            <p:cNvSpPr txBox="1"/>
            <p:nvPr/>
          </p:nvSpPr>
          <p:spPr>
            <a:xfrm>
              <a:off x="9383719" y="3935144"/>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05</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51"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52" name="TextBox 51"/>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53" name="组合 52"/>
          <p:cNvGrpSpPr/>
          <p:nvPr/>
        </p:nvGrpSpPr>
        <p:grpSpPr>
          <a:xfrm>
            <a:off x="4189711" y="410016"/>
            <a:ext cx="8663804" cy="0"/>
            <a:chOff x="4348525" y="620688"/>
            <a:chExt cx="8181294" cy="0"/>
          </a:xfrm>
        </p:grpSpPr>
        <p:cxnSp>
          <p:nvCxnSpPr>
            <p:cNvPr id="54" name="直接连接符 53"/>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7362770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750"/>
                                        <p:tgtEl>
                                          <p:spTgt spid="3"/>
                                        </p:tgtEl>
                                      </p:cBhvr>
                                    </p:animEffect>
                                  </p:childTnLst>
                                </p:cTn>
                              </p:par>
                              <p:par>
                                <p:cTn id="8" presetID="52"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Scale>
                                      <p:cBhvr>
                                        <p:cTn id="10"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23"/>
                                        </p:tgtEl>
                                        <p:attrNameLst>
                                          <p:attrName>ppt_x</p:attrName>
                                          <p:attrName>ppt_y</p:attrName>
                                        </p:attrNameLst>
                                      </p:cBhvr>
                                    </p:animMotion>
                                    <p:animEffect transition="in" filter="fade">
                                      <p:cBhvr>
                                        <p:cTn id="12" dur="1000"/>
                                        <p:tgtEl>
                                          <p:spTgt spid="23"/>
                                        </p:tgtEl>
                                      </p:cBhvr>
                                    </p:animEffect>
                                  </p:childTnLst>
                                </p:cTn>
                              </p:par>
                              <p:par>
                                <p:cTn id="13" presetID="52" presetClass="entr" presetSubtype="0" fill="hold" nodeType="withEffect">
                                  <p:stCondLst>
                                    <p:cond delay="200"/>
                                  </p:stCondLst>
                                  <p:childTnLst>
                                    <p:set>
                                      <p:cBhvr>
                                        <p:cTn id="14" dur="1" fill="hold">
                                          <p:stCondLst>
                                            <p:cond delay="0"/>
                                          </p:stCondLst>
                                        </p:cTn>
                                        <p:tgtEl>
                                          <p:spTgt spid="24"/>
                                        </p:tgtEl>
                                        <p:attrNameLst>
                                          <p:attrName>style.visibility</p:attrName>
                                        </p:attrNameLst>
                                      </p:cBhvr>
                                      <p:to>
                                        <p:strVal val="visible"/>
                                      </p:to>
                                    </p:set>
                                    <p:animScale>
                                      <p:cBhvr>
                                        <p:cTn id="15"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4"/>
                                        </p:tgtEl>
                                        <p:attrNameLst>
                                          <p:attrName>ppt_x</p:attrName>
                                          <p:attrName>ppt_y</p:attrName>
                                        </p:attrNameLst>
                                      </p:cBhvr>
                                    </p:animMotion>
                                    <p:animEffect transition="in" filter="fade">
                                      <p:cBhvr>
                                        <p:cTn id="17" dur="1000"/>
                                        <p:tgtEl>
                                          <p:spTgt spid="24"/>
                                        </p:tgtEl>
                                      </p:cBhvr>
                                    </p:animEffect>
                                  </p:childTnLst>
                                </p:cTn>
                              </p:par>
                              <p:par>
                                <p:cTn id="18" presetID="52" presetClass="entr" presetSubtype="0" fill="hold" nodeType="withEffect">
                                  <p:stCondLst>
                                    <p:cond delay="400"/>
                                  </p:stCondLst>
                                  <p:childTnLst>
                                    <p:set>
                                      <p:cBhvr>
                                        <p:cTn id="19" dur="1" fill="hold">
                                          <p:stCondLst>
                                            <p:cond delay="0"/>
                                          </p:stCondLst>
                                        </p:cTn>
                                        <p:tgtEl>
                                          <p:spTgt spid="25"/>
                                        </p:tgtEl>
                                        <p:attrNameLst>
                                          <p:attrName>style.visibility</p:attrName>
                                        </p:attrNameLst>
                                      </p:cBhvr>
                                      <p:to>
                                        <p:strVal val="visible"/>
                                      </p:to>
                                    </p:set>
                                    <p:animScale>
                                      <p:cBhvr>
                                        <p:cTn id="20"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5"/>
                                        </p:tgtEl>
                                        <p:attrNameLst>
                                          <p:attrName>ppt_x</p:attrName>
                                          <p:attrName>ppt_y</p:attrName>
                                        </p:attrNameLst>
                                      </p:cBhvr>
                                    </p:animMotion>
                                    <p:animEffect transition="in" filter="fade">
                                      <p:cBhvr>
                                        <p:cTn id="22" dur="1000"/>
                                        <p:tgtEl>
                                          <p:spTgt spid="25"/>
                                        </p:tgtEl>
                                      </p:cBhvr>
                                    </p:animEffect>
                                  </p:childTnLst>
                                </p:cTn>
                              </p:par>
                              <p:par>
                                <p:cTn id="23" presetID="52" presetClass="entr" presetSubtype="0" fill="hold" nodeType="withEffect">
                                  <p:stCondLst>
                                    <p:cond delay="600"/>
                                  </p:stCondLst>
                                  <p:childTnLst>
                                    <p:set>
                                      <p:cBhvr>
                                        <p:cTn id="24" dur="1" fill="hold">
                                          <p:stCondLst>
                                            <p:cond delay="0"/>
                                          </p:stCondLst>
                                        </p:cTn>
                                        <p:tgtEl>
                                          <p:spTgt spid="26"/>
                                        </p:tgtEl>
                                        <p:attrNameLst>
                                          <p:attrName>style.visibility</p:attrName>
                                        </p:attrNameLst>
                                      </p:cBhvr>
                                      <p:to>
                                        <p:strVal val="visible"/>
                                      </p:to>
                                    </p:set>
                                    <p:animScale>
                                      <p:cBhvr>
                                        <p:cTn id="25"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6"/>
                                        </p:tgtEl>
                                        <p:attrNameLst>
                                          <p:attrName>ppt_x</p:attrName>
                                          <p:attrName>ppt_y</p:attrName>
                                        </p:attrNameLst>
                                      </p:cBhvr>
                                    </p:animMotion>
                                    <p:animEffect transition="in" filter="fade">
                                      <p:cBhvr>
                                        <p:cTn id="27" dur="1000"/>
                                        <p:tgtEl>
                                          <p:spTgt spid="26"/>
                                        </p:tgtEl>
                                      </p:cBhvr>
                                    </p:animEffect>
                                  </p:childTnLst>
                                </p:cTn>
                              </p:par>
                            </p:childTnLst>
                          </p:cTn>
                        </p:par>
                        <p:par>
                          <p:cTn id="28" fill="hold">
                            <p:stCondLst>
                              <p:cond delay="1600"/>
                            </p:stCondLst>
                            <p:childTnLst>
                              <p:par>
                                <p:cTn id="29" presetID="2" presetClass="entr" presetSubtype="1"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15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25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35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ppt_x"/>
                                          </p:val>
                                        </p:tav>
                                        <p:tav tm="100000">
                                          <p:val>
                                            <p:strVal val="#ppt_x"/>
                                          </p:val>
                                        </p:tav>
                                      </p:tavLst>
                                    </p:anim>
                                    <p:anim calcmode="lin" valueType="num">
                                      <p:cBhvr additive="base">
                                        <p:cTn id="44" dur="500" fill="hold"/>
                                        <p:tgtEl>
                                          <p:spTgt spid="36"/>
                                        </p:tgtEl>
                                        <p:attrNameLst>
                                          <p:attrName>ppt_y</p:attrName>
                                        </p:attrNameLst>
                                      </p:cBhvr>
                                      <p:tavLst>
                                        <p:tav tm="0">
                                          <p:val>
                                            <p:strVal val="0-#ppt_h/2"/>
                                          </p:val>
                                        </p:tav>
                                        <p:tav tm="100000">
                                          <p:val>
                                            <p:strVal val="#ppt_y"/>
                                          </p:val>
                                        </p:tav>
                                      </p:tavLst>
                                    </p:anim>
                                  </p:childTnLst>
                                </p:cTn>
                              </p:par>
                            </p:childTnLst>
                          </p:cTn>
                        </p:par>
                        <p:par>
                          <p:cTn id="45" fill="hold">
                            <p:stCondLst>
                              <p:cond delay="2450"/>
                            </p:stCondLst>
                            <p:childTnLst>
                              <p:par>
                                <p:cTn id="46" presetID="52" presetClass="entr" presetSubtype="0"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Scale>
                                      <p:cBhvr>
                                        <p:cTn id="48"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1"/>
                                        </p:tgtEl>
                                        <p:attrNameLst>
                                          <p:attrName>ppt_x</p:attrName>
                                          <p:attrName>ppt_y</p:attrName>
                                        </p:attrNameLst>
                                      </p:cBhvr>
                                    </p:animMotion>
                                    <p:animEffect transition="in" filter="fade">
                                      <p:cBhvr>
                                        <p:cTn id="50" dur="1000"/>
                                        <p:tgtEl>
                                          <p:spTgt spid="21"/>
                                        </p:tgtEl>
                                      </p:cBhvr>
                                    </p:animEffect>
                                  </p:childTnLst>
                                </p:cTn>
                              </p:par>
                              <p:par>
                                <p:cTn id="51" presetID="52" presetClass="entr" presetSubtype="0" fill="hold" nodeType="withEffect">
                                  <p:stCondLst>
                                    <p:cond delay="200"/>
                                  </p:stCondLst>
                                  <p:childTnLst>
                                    <p:set>
                                      <p:cBhvr>
                                        <p:cTn id="52" dur="1" fill="hold">
                                          <p:stCondLst>
                                            <p:cond delay="0"/>
                                          </p:stCondLst>
                                        </p:cTn>
                                        <p:tgtEl>
                                          <p:spTgt spid="20"/>
                                        </p:tgtEl>
                                        <p:attrNameLst>
                                          <p:attrName>style.visibility</p:attrName>
                                        </p:attrNameLst>
                                      </p:cBhvr>
                                      <p:to>
                                        <p:strVal val="visible"/>
                                      </p:to>
                                    </p:set>
                                    <p:animScale>
                                      <p:cBhvr>
                                        <p:cTn id="5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20"/>
                                        </p:tgtEl>
                                        <p:attrNameLst>
                                          <p:attrName>ppt_x</p:attrName>
                                          <p:attrName>ppt_y</p:attrName>
                                        </p:attrNameLst>
                                      </p:cBhvr>
                                    </p:animMotion>
                                    <p:animEffect transition="in" filter="fade">
                                      <p:cBhvr>
                                        <p:cTn id="55" dur="1000"/>
                                        <p:tgtEl>
                                          <p:spTgt spid="20"/>
                                        </p:tgtEl>
                                      </p:cBhvr>
                                    </p:animEffect>
                                  </p:childTnLst>
                                </p:cTn>
                              </p:par>
                              <p:par>
                                <p:cTn id="56" presetID="52" presetClass="entr" presetSubtype="0" fill="hold" nodeType="withEffect">
                                  <p:stCondLst>
                                    <p:cond delay="400"/>
                                  </p:stCondLst>
                                  <p:childTnLst>
                                    <p:set>
                                      <p:cBhvr>
                                        <p:cTn id="57" dur="1" fill="hold">
                                          <p:stCondLst>
                                            <p:cond delay="0"/>
                                          </p:stCondLst>
                                        </p:cTn>
                                        <p:tgtEl>
                                          <p:spTgt spid="19"/>
                                        </p:tgtEl>
                                        <p:attrNameLst>
                                          <p:attrName>style.visibility</p:attrName>
                                        </p:attrNameLst>
                                      </p:cBhvr>
                                      <p:to>
                                        <p:strVal val="visible"/>
                                      </p:to>
                                    </p:set>
                                    <p:animScale>
                                      <p:cBhvr>
                                        <p:cTn id="5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19"/>
                                        </p:tgtEl>
                                        <p:attrNameLst>
                                          <p:attrName>ppt_x</p:attrName>
                                          <p:attrName>ppt_y</p:attrName>
                                        </p:attrNameLst>
                                      </p:cBhvr>
                                    </p:animMotion>
                                    <p:animEffect transition="in" filter="fade">
                                      <p:cBhvr>
                                        <p:cTn id="60" dur="1000"/>
                                        <p:tgtEl>
                                          <p:spTgt spid="19"/>
                                        </p:tgtEl>
                                      </p:cBhvr>
                                    </p:animEffect>
                                  </p:childTnLst>
                                </p:cTn>
                              </p:par>
                              <p:par>
                                <p:cTn id="61" presetID="52" presetClass="entr" presetSubtype="0" fill="hold" nodeType="withEffect">
                                  <p:stCondLst>
                                    <p:cond delay="600"/>
                                  </p:stCondLst>
                                  <p:childTnLst>
                                    <p:set>
                                      <p:cBhvr>
                                        <p:cTn id="62" dur="1" fill="hold">
                                          <p:stCondLst>
                                            <p:cond delay="0"/>
                                          </p:stCondLst>
                                        </p:cTn>
                                        <p:tgtEl>
                                          <p:spTgt spid="18"/>
                                        </p:tgtEl>
                                        <p:attrNameLst>
                                          <p:attrName>style.visibility</p:attrName>
                                        </p:attrNameLst>
                                      </p:cBhvr>
                                      <p:to>
                                        <p:strVal val="visible"/>
                                      </p:to>
                                    </p:set>
                                    <p:animScale>
                                      <p:cBhvr>
                                        <p:cTn id="63"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8"/>
                                        </p:tgtEl>
                                        <p:attrNameLst>
                                          <p:attrName>ppt_x</p:attrName>
                                          <p:attrName>ppt_y</p:attrName>
                                        </p:attrNameLst>
                                      </p:cBhvr>
                                    </p:animMotion>
                                    <p:animEffect transition="in" filter="fade">
                                      <p:cBhvr>
                                        <p:cTn id="65" dur="1000"/>
                                        <p:tgtEl>
                                          <p:spTgt spid="18"/>
                                        </p:tgtEl>
                                      </p:cBhvr>
                                    </p:animEffect>
                                  </p:childTnLst>
                                </p:cTn>
                              </p:par>
                            </p:childTnLst>
                          </p:cTn>
                        </p:par>
                        <p:par>
                          <p:cTn id="66" fill="hold">
                            <p:stCondLst>
                              <p:cond delay="4050"/>
                            </p:stCondLst>
                            <p:childTnLst>
                              <p:par>
                                <p:cTn id="67" presetID="2" presetClass="entr" presetSubtype="1" fill="hold" nodeType="afterEffect">
                                  <p:stCondLst>
                                    <p:cond delay="0"/>
                                  </p:stCondLst>
                                  <p:childTnLst>
                                    <p:set>
                                      <p:cBhvr>
                                        <p:cTn id="68" dur="1" fill="hold">
                                          <p:stCondLst>
                                            <p:cond delay="0"/>
                                          </p:stCondLst>
                                        </p:cTn>
                                        <p:tgtEl>
                                          <p:spTgt spid="48"/>
                                        </p:tgtEl>
                                        <p:attrNameLst>
                                          <p:attrName>style.visibility</p:attrName>
                                        </p:attrNameLst>
                                      </p:cBhvr>
                                      <p:to>
                                        <p:strVal val="visible"/>
                                      </p:to>
                                    </p:set>
                                    <p:anim calcmode="lin" valueType="num">
                                      <p:cBhvr additive="base">
                                        <p:cTn id="69" dur="500" fill="hold"/>
                                        <p:tgtEl>
                                          <p:spTgt spid="48"/>
                                        </p:tgtEl>
                                        <p:attrNameLst>
                                          <p:attrName>ppt_x</p:attrName>
                                        </p:attrNameLst>
                                      </p:cBhvr>
                                      <p:tavLst>
                                        <p:tav tm="0">
                                          <p:val>
                                            <p:strVal val="#ppt_x"/>
                                          </p:val>
                                        </p:tav>
                                        <p:tav tm="100000">
                                          <p:val>
                                            <p:strVal val="#ppt_x"/>
                                          </p:val>
                                        </p:tav>
                                      </p:tavLst>
                                    </p:anim>
                                    <p:anim calcmode="lin" valueType="num">
                                      <p:cBhvr additive="base">
                                        <p:cTn id="70" dur="500" fill="hold"/>
                                        <p:tgtEl>
                                          <p:spTgt spid="48"/>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15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500" fill="hold"/>
                                        <p:tgtEl>
                                          <p:spTgt spid="45"/>
                                        </p:tgtEl>
                                        <p:attrNameLst>
                                          <p:attrName>ppt_x</p:attrName>
                                        </p:attrNameLst>
                                      </p:cBhvr>
                                      <p:tavLst>
                                        <p:tav tm="0">
                                          <p:val>
                                            <p:strVal val="#ppt_x"/>
                                          </p:val>
                                        </p:tav>
                                        <p:tav tm="100000">
                                          <p:val>
                                            <p:strVal val="#ppt_x"/>
                                          </p:val>
                                        </p:tav>
                                      </p:tavLst>
                                    </p:anim>
                                    <p:anim calcmode="lin" valueType="num">
                                      <p:cBhvr additive="base">
                                        <p:cTn id="74" dur="500" fill="hold"/>
                                        <p:tgtEl>
                                          <p:spTgt spid="45"/>
                                        </p:tgtEl>
                                        <p:attrNameLst>
                                          <p:attrName>ppt_y</p:attrName>
                                        </p:attrNameLst>
                                      </p:cBhvr>
                                      <p:tavLst>
                                        <p:tav tm="0">
                                          <p:val>
                                            <p:strVal val="0-#ppt_h/2"/>
                                          </p:val>
                                        </p:tav>
                                        <p:tav tm="100000">
                                          <p:val>
                                            <p:strVal val="#ppt_y"/>
                                          </p:val>
                                        </p:tav>
                                      </p:tavLst>
                                    </p:anim>
                                  </p:childTnLst>
                                </p:cTn>
                              </p:par>
                              <p:par>
                                <p:cTn id="75" presetID="2" presetClass="entr" presetSubtype="1" fill="hold" nodeType="withEffect">
                                  <p:stCondLst>
                                    <p:cond delay="250"/>
                                  </p:stCondLst>
                                  <p:childTnLst>
                                    <p:set>
                                      <p:cBhvr>
                                        <p:cTn id="76" dur="1" fill="hold">
                                          <p:stCondLst>
                                            <p:cond delay="0"/>
                                          </p:stCondLst>
                                        </p:cTn>
                                        <p:tgtEl>
                                          <p:spTgt spid="42"/>
                                        </p:tgtEl>
                                        <p:attrNameLst>
                                          <p:attrName>style.visibility</p:attrName>
                                        </p:attrNameLst>
                                      </p:cBhvr>
                                      <p:to>
                                        <p:strVal val="visible"/>
                                      </p:to>
                                    </p:set>
                                    <p:anim calcmode="lin" valueType="num">
                                      <p:cBhvr additive="base">
                                        <p:cTn id="77" dur="500" fill="hold"/>
                                        <p:tgtEl>
                                          <p:spTgt spid="42"/>
                                        </p:tgtEl>
                                        <p:attrNameLst>
                                          <p:attrName>ppt_x</p:attrName>
                                        </p:attrNameLst>
                                      </p:cBhvr>
                                      <p:tavLst>
                                        <p:tav tm="0">
                                          <p:val>
                                            <p:strVal val="#ppt_x"/>
                                          </p:val>
                                        </p:tav>
                                        <p:tav tm="100000">
                                          <p:val>
                                            <p:strVal val="#ppt_x"/>
                                          </p:val>
                                        </p:tav>
                                      </p:tavLst>
                                    </p:anim>
                                    <p:anim calcmode="lin" valueType="num">
                                      <p:cBhvr additive="base">
                                        <p:cTn id="78" dur="500" fill="hold"/>
                                        <p:tgtEl>
                                          <p:spTgt spid="42"/>
                                        </p:tgtEl>
                                        <p:attrNameLst>
                                          <p:attrName>ppt_y</p:attrName>
                                        </p:attrNameLst>
                                      </p:cBhvr>
                                      <p:tavLst>
                                        <p:tav tm="0">
                                          <p:val>
                                            <p:strVal val="0-#ppt_h/2"/>
                                          </p:val>
                                        </p:tav>
                                        <p:tav tm="100000">
                                          <p:val>
                                            <p:strVal val="#ppt_y"/>
                                          </p:val>
                                        </p:tav>
                                      </p:tavLst>
                                    </p:anim>
                                  </p:childTnLst>
                                </p:cTn>
                              </p:par>
                              <p:par>
                                <p:cTn id="79" presetID="2" presetClass="entr" presetSubtype="1" fill="hold" nodeType="withEffect">
                                  <p:stCondLst>
                                    <p:cond delay="350"/>
                                  </p:stCondLst>
                                  <p:childTnLst>
                                    <p:set>
                                      <p:cBhvr>
                                        <p:cTn id="80" dur="1" fill="hold">
                                          <p:stCondLst>
                                            <p:cond delay="0"/>
                                          </p:stCondLst>
                                        </p:cTn>
                                        <p:tgtEl>
                                          <p:spTgt spid="39"/>
                                        </p:tgtEl>
                                        <p:attrNameLst>
                                          <p:attrName>style.visibility</p:attrName>
                                        </p:attrNameLst>
                                      </p:cBhvr>
                                      <p:to>
                                        <p:strVal val="visible"/>
                                      </p:to>
                                    </p:set>
                                    <p:anim calcmode="lin" valueType="num">
                                      <p:cBhvr additive="base">
                                        <p:cTn id="81" dur="500" fill="hold"/>
                                        <p:tgtEl>
                                          <p:spTgt spid="39"/>
                                        </p:tgtEl>
                                        <p:attrNameLst>
                                          <p:attrName>ppt_x</p:attrName>
                                        </p:attrNameLst>
                                      </p:cBhvr>
                                      <p:tavLst>
                                        <p:tav tm="0">
                                          <p:val>
                                            <p:strVal val="#ppt_x"/>
                                          </p:val>
                                        </p:tav>
                                        <p:tav tm="100000">
                                          <p:val>
                                            <p:strVal val="#ppt_x"/>
                                          </p:val>
                                        </p:tav>
                                      </p:tavLst>
                                    </p:anim>
                                    <p:anim calcmode="lin" valueType="num">
                                      <p:cBhvr additive="base">
                                        <p:cTn id="82" dur="500" fill="hold"/>
                                        <p:tgtEl>
                                          <p:spTgt spid="3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6766" y="2416500"/>
            <a:ext cx="11500297" cy="2824098"/>
            <a:chOff x="176766" y="2416500"/>
            <a:chExt cx="11500297" cy="2824098"/>
          </a:xfrm>
        </p:grpSpPr>
        <p:grpSp>
          <p:nvGrpSpPr>
            <p:cNvPr id="2" name="组合 1"/>
            <p:cNvGrpSpPr/>
            <p:nvPr/>
          </p:nvGrpSpPr>
          <p:grpSpPr>
            <a:xfrm>
              <a:off x="176766" y="2416500"/>
              <a:ext cx="11500297" cy="2824098"/>
              <a:chOff x="176766" y="2416500"/>
              <a:chExt cx="11500297" cy="2824098"/>
            </a:xfrm>
          </p:grpSpPr>
          <p:cxnSp>
            <p:nvCxnSpPr>
              <p:cNvPr id="10" name="直接连接符 9"/>
              <p:cNvCxnSpPr/>
              <p:nvPr/>
            </p:nvCxnSpPr>
            <p:spPr>
              <a:xfrm>
                <a:off x="176766" y="2416500"/>
                <a:ext cx="11500297" cy="0"/>
              </a:xfrm>
              <a:prstGeom prst="line">
                <a:avLst/>
              </a:prstGeom>
              <a:ln>
                <a:solidFill>
                  <a:srgbClr val="92D050"/>
                </a:solidFill>
                <a:prstDash val="dash"/>
                <a:tailEnd type="arrow" w="lg" len="lg"/>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10782908" y="2416500"/>
                <a:ext cx="0" cy="2824098"/>
              </a:xfrm>
              <a:prstGeom prst="line">
                <a:avLst/>
              </a:prstGeom>
              <a:ln>
                <a:solidFill>
                  <a:srgbClr val="92D050"/>
                </a:solidFill>
                <a:prstDash val="dash"/>
                <a:headEnd type="arrow" w="lg" len="lg"/>
              </a:ln>
            </p:spPr>
            <p:style>
              <a:lnRef idx="1">
                <a:schemeClr val="accent1"/>
              </a:lnRef>
              <a:fillRef idx="0">
                <a:schemeClr val="accent1"/>
              </a:fillRef>
              <a:effectRef idx="0">
                <a:schemeClr val="accent1"/>
              </a:effectRef>
              <a:fontRef idx="minor">
                <a:schemeClr val="tx1"/>
              </a:fontRef>
            </p:style>
          </p:cxnSp>
        </p:grpSp>
        <p:cxnSp>
          <p:nvCxnSpPr>
            <p:cNvPr id="34" name="直接连接符 33"/>
            <p:cNvCxnSpPr/>
            <p:nvPr/>
          </p:nvCxnSpPr>
          <p:spPr>
            <a:xfrm>
              <a:off x="1070921" y="5240598"/>
              <a:ext cx="10606142" cy="0"/>
            </a:xfrm>
            <a:prstGeom prst="line">
              <a:avLst/>
            </a:prstGeom>
            <a:ln>
              <a:solidFill>
                <a:srgbClr val="92D050"/>
              </a:solidFill>
              <a:prstDash val="dash"/>
              <a:headEnd type="arrow" w="lg" len="lg"/>
            </a:ln>
          </p:spPr>
          <p:style>
            <a:lnRef idx="1">
              <a:schemeClr val="accent1"/>
            </a:lnRef>
            <a:fillRef idx="0">
              <a:schemeClr val="accent1"/>
            </a:fillRef>
            <a:effectRef idx="0">
              <a:schemeClr val="accent1"/>
            </a:effectRef>
            <a:fontRef idx="minor">
              <a:schemeClr val="tx1"/>
            </a:fontRef>
          </p:style>
        </p:cxnSp>
      </p:grpSp>
      <p:pic>
        <p:nvPicPr>
          <p:cNvPr id="17" name="Picture 3"/>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464878" y="1515914"/>
            <a:ext cx="2701055" cy="1801762"/>
          </a:xfrm>
          <a:prstGeom prst="rect">
            <a:avLst/>
          </a:prstGeom>
          <a:noFill/>
          <a:ln w="28575">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8" name="组合 17"/>
          <p:cNvGrpSpPr/>
          <p:nvPr/>
        </p:nvGrpSpPr>
        <p:grpSpPr>
          <a:xfrm>
            <a:off x="572921" y="1080000"/>
            <a:ext cx="551845" cy="540000"/>
            <a:chOff x="9383719" y="3909884"/>
            <a:chExt cx="551630" cy="540000"/>
          </a:xfrm>
        </p:grpSpPr>
        <p:sp>
          <p:nvSpPr>
            <p:cNvPr id="19" name="椭圆 18"/>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0" name="TextBox 19"/>
            <p:cNvSpPr txBox="1"/>
            <p:nvPr/>
          </p:nvSpPr>
          <p:spPr>
            <a:xfrm>
              <a:off x="9383719" y="3935144"/>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09</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21" name="Picture 2"/>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3454046" y="1515914"/>
            <a:ext cx="2701055" cy="1801762"/>
          </a:xfrm>
          <a:prstGeom prst="rect">
            <a:avLst/>
          </a:prstGeom>
          <a:noFill/>
          <a:ln w="28575">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3550454" y="1080000"/>
            <a:ext cx="551845" cy="540000"/>
            <a:chOff x="9383719" y="3909884"/>
            <a:chExt cx="551630" cy="540000"/>
          </a:xfrm>
        </p:grpSpPr>
        <p:sp>
          <p:nvSpPr>
            <p:cNvPr id="23" name="椭圆 22"/>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4" name="TextBox 23"/>
            <p:cNvSpPr txBox="1"/>
            <p:nvPr/>
          </p:nvSpPr>
          <p:spPr>
            <a:xfrm>
              <a:off x="9383719" y="3935144"/>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10</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25" name="Picture 3"/>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6443213" y="1515914"/>
            <a:ext cx="2701055" cy="1801762"/>
          </a:xfrm>
          <a:prstGeom prst="rect">
            <a:avLst/>
          </a:prstGeom>
          <a:noFill/>
          <a:ln w="28575">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6" name="组合 25"/>
          <p:cNvGrpSpPr/>
          <p:nvPr/>
        </p:nvGrpSpPr>
        <p:grpSpPr>
          <a:xfrm>
            <a:off x="6551255" y="1080000"/>
            <a:ext cx="540211" cy="540000"/>
            <a:chOff x="9395349" y="3909884"/>
            <a:chExt cx="540000" cy="540000"/>
          </a:xfrm>
        </p:grpSpPr>
        <p:sp>
          <p:nvSpPr>
            <p:cNvPr id="27" name="椭圆 26"/>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8" name="TextBox 27"/>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30" name="Picture 3"/>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9432380" y="1515914"/>
            <a:ext cx="2701055" cy="1801762"/>
          </a:xfrm>
          <a:prstGeom prst="rect">
            <a:avLst/>
          </a:prstGeom>
          <a:noFill/>
          <a:ln w="28575">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1" name="组合 30"/>
          <p:cNvGrpSpPr/>
          <p:nvPr/>
        </p:nvGrpSpPr>
        <p:grpSpPr>
          <a:xfrm>
            <a:off x="9540422" y="1080000"/>
            <a:ext cx="540211" cy="540000"/>
            <a:chOff x="9395349" y="3909884"/>
            <a:chExt cx="540000" cy="540000"/>
          </a:xfrm>
        </p:grpSpPr>
        <p:sp>
          <p:nvSpPr>
            <p:cNvPr id="32" name="椭圆 31"/>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3" name="TextBox 32"/>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35" name="Picture 2"/>
          <p:cNvPicPr>
            <a:picLocks noChangeAspect="1" noChangeArrowheads="1"/>
          </p:cNvPicPr>
          <p:nvPr/>
        </p:nvPicPr>
        <p:blipFill>
          <a:blip r:embed="rId7" cstate="email">
            <a:extLst>
              <a:ext uri="{28A0092B-C50C-407E-A947-70E740481C1C}">
                <a14:useLocalDpi xmlns:a14="http://schemas.microsoft.com/office/drawing/2010/main"/>
              </a:ext>
            </a:extLst>
          </a:blip>
          <a:stretch>
            <a:fillRect/>
          </a:stretch>
        </p:blipFill>
        <p:spPr bwMode="auto">
          <a:xfrm>
            <a:off x="9426627" y="4329017"/>
            <a:ext cx="2706157" cy="1805165"/>
          </a:xfrm>
          <a:prstGeom prst="rect">
            <a:avLst/>
          </a:prstGeom>
          <a:noFill/>
          <a:ln w="28575">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6" name="组合 35"/>
          <p:cNvGrpSpPr/>
          <p:nvPr/>
        </p:nvGrpSpPr>
        <p:grpSpPr>
          <a:xfrm>
            <a:off x="9540422" y="3909884"/>
            <a:ext cx="540211" cy="540000"/>
            <a:chOff x="9395349" y="3909884"/>
            <a:chExt cx="540000" cy="540000"/>
          </a:xfrm>
        </p:grpSpPr>
        <p:sp>
          <p:nvSpPr>
            <p:cNvPr id="37" name="椭圆 36"/>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8" name="TextBox 37"/>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39" name="Picture 2"/>
          <p:cNvPicPr>
            <a:picLocks noChangeAspect="1" noChangeArrowheads="1"/>
          </p:cNvPicPr>
          <p:nvPr/>
        </p:nvPicPr>
        <p:blipFill>
          <a:blip r:embed="rId8" cstate="email">
            <a:extLst>
              <a:ext uri="{28A0092B-C50C-407E-A947-70E740481C1C}">
                <a14:useLocalDpi xmlns:a14="http://schemas.microsoft.com/office/drawing/2010/main"/>
              </a:ext>
            </a:extLst>
          </a:blip>
          <a:stretch>
            <a:fillRect/>
          </a:stretch>
        </p:blipFill>
        <p:spPr bwMode="auto">
          <a:xfrm>
            <a:off x="6435775" y="4329017"/>
            <a:ext cx="2706157" cy="1805165"/>
          </a:xfrm>
          <a:prstGeom prst="rect">
            <a:avLst/>
          </a:prstGeom>
          <a:noFill/>
          <a:ln w="28575">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0" name="组合 39"/>
          <p:cNvGrpSpPr/>
          <p:nvPr/>
        </p:nvGrpSpPr>
        <p:grpSpPr>
          <a:xfrm>
            <a:off x="6549596" y="3910790"/>
            <a:ext cx="540070" cy="540125"/>
            <a:chOff x="9395349" y="3909884"/>
            <a:chExt cx="540000" cy="540000"/>
          </a:xfrm>
        </p:grpSpPr>
        <p:sp>
          <p:nvSpPr>
            <p:cNvPr id="41" name="椭圆 40"/>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2" name="TextBox 41"/>
            <p:cNvSpPr txBox="1"/>
            <p:nvPr/>
          </p:nvSpPr>
          <p:spPr>
            <a:xfrm>
              <a:off x="9395349" y="3949051"/>
              <a:ext cx="527847" cy="461558"/>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14</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43" name="Picture 2"/>
          <p:cNvPicPr>
            <a:picLocks noChangeAspect="1" noChangeArrowheads="1"/>
          </p:cNvPicPr>
          <p:nvPr/>
        </p:nvPicPr>
        <p:blipFill>
          <a:blip r:embed="rId9" cstate="email">
            <a:extLst>
              <a:ext uri="{28A0092B-C50C-407E-A947-70E740481C1C}">
                <a14:useLocalDpi xmlns:a14="http://schemas.microsoft.com/office/drawing/2010/main"/>
              </a:ext>
            </a:extLst>
          </a:blip>
          <a:stretch>
            <a:fillRect/>
          </a:stretch>
        </p:blipFill>
        <p:spPr bwMode="auto">
          <a:xfrm>
            <a:off x="3448944" y="4329017"/>
            <a:ext cx="2706157" cy="1805165"/>
          </a:xfrm>
          <a:prstGeom prst="rect">
            <a:avLst/>
          </a:prstGeom>
          <a:noFill/>
          <a:ln w="28575">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4" name="组合 43"/>
          <p:cNvGrpSpPr/>
          <p:nvPr/>
        </p:nvGrpSpPr>
        <p:grpSpPr>
          <a:xfrm>
            <a:off x="3562088" y="3909600"/>
            <a:ext cx="540211" cy="540000"/>
            <a:chOff x="9395349" y="3909884"/>
            <a:chExt cx="540000" cy="540000"/>
          </a:xfrm>
        </p:grpSpPr>
        <p:sp>
          <p:nvSpPr>
            <p:cNvPr id="45" name="椭圆 44"/>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46" name="TextBox 45"/>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15</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47" name="Picture 2"/>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a:off x="464878" y="4329370"/>
            <a:ext cx="2705100" cy="1804460"/>
          </a:xfrm>
          <a:prstGeom prst="rect">
            <a:avLst/>
          </a:prstGeom>
          <a:noFill/>
          <a:ln w="28575">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8" name="组合 47"/>
          <p:cNvGrpSpPr/>
          <p:nvPr/>
        </p:nvGrpSpPr>
        <p:grpSpPr>
          <a:xfrm>
            <a:off x="572921" y="3884340"/>
            <a:ext cx="540211" cy="540000"/>
            <a:chOff x="9395349" y="3909884"/>
            <a:chExt cx="540000" cy="540000"/>
          </a:xfrm>
        </p:grpSpPr>
        <p:sp>
          <p:nvSpPr>
            <p:cNvPr id="49" name="椭圆 48"/>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50" name="TextBox 49"/>
            <p:cNvSpPr txBox="1"/>
            <p:nvPr/>
          </p:nvSpPr>
          <p:spPr>
            <a:xfrm>
              <a:off x="9395349" y="3935144"/>
              <a:ext cx="527503"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16</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51"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52" name="TextBox 51"/>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53" name="组合 52"/>
          <p:cNvGrpSpPr/>
          <p:nvPr/>
        </p:nvGrpSpPr>
        <p:grpSpPr>
          <a:xfrm>
            <a:off x="4189711" y="410016"/>
            <a:ext cx="8663804" cy="0"/>
            <a:chOff x="4348525" y="620688"/>
            <a:chExt cx="8181294" cy="0"/>
          </a:xfrm>
        </p:grpSpPr>
        <p:cxnSp>
          <p:nvCxnSpPr>
            <p:cNvPr id="54" name="直接连接符 53"/>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8272228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750"/>
                                        <p:tgtEl>
                                          <p:spTgt spid="3"/>
                                        </p:tgtEl>
                                      </p:cBhvr>
                                    </p:animEffect>
                                  </p:childTnLst>
                                </p:cTn>
                              </p:par>
                            </p:childTnLst>
                          </p:cTn>
                        </p:par>
                        <p:par>
                          <p:cTn id="8" fill="hold">
                            <p:stCondLst>
                              <p:cond delay="750"/>
                            </p:stCondLst>
                            <p:childTnLst>
                              <p:par>
                                <p:cTn id="9" presetID="5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Scale>
                                      <p:cBhvr>
                                        <p:cTn id="1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7"/>
                                        </p:tgtEl>
                                        <p:attrNameLst>
                                          <p:attrName>ppt_x</p:attrName>
                                          <p:attrName>ppt_y</p:attrName>
                                        </p:attrNameLst>
                                      </p:cBhvr>
                                    </p:animMotion>
                                    <p:animEffect transition="in" filter="fade">
                                      <p:cBhvr>
                                        <p:cTn id="13" dur="1000"/>
                                        <p:tgtEl>
                                          <p:spTgt spid="17"/>
                                        </p:tgtEl>
                                      </p:cBhvr>
                                    </p:animEffect>
                                  </p:childTnLst>
                                </p:cTn>
                              </p:par>
                              <p:par>
                                <p:cTn id="14" presetID="52" presetClass="entr" presetSubtype="0" fill="hold" nodeType="withEffect">
                                  <p:stCondLst>
                                    <p:cond delay="200"/>
                                  </p:stCondLst>
                                  <p:childTnLst>
                                    <p:set>
                                      <p:cBhvr>
                                        <p:cTn id="15" dur="1" fill="hold">
                                          <p:stCondLst>
                                            <p:cond delay="0"/>
                                          </p:stCondLst>
                                        </p:cTn>
                                        <p:tgtEl>
                                          <p:spTgt spid="21"/>
                                        </p:tgtEl>
                                        <p:attrNameLst>
                                          <p:attrName>style.visibility</p:attrName>
                                        </p:attrNameLst>
                                      </p:cBhvr>
                                      <p:to>
                                        <p:strVal val="visible"/>
                                      </p:to>
                                    </p:set>
                                    <p:animScale>
                                      <p:cBhvr>
                                        <p:cTn id="16"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1"/>
                                        </p:tgtEl>
                                        <p:attrNameLst>
                                          <p:attrName>ppt_x</p:attrName>
                                          <p:attrName>ppt_y</p:attrName>
                                        </p:attrNameLst>
                                      </p:cBhvr>
                                    </p:animMotion>
                                    <p:animEffect transition="in" filter="fade">
                                      <p:cBhvr>
                                        <p:cTn id="18" dur="1000"/>
                                        <p:tgtEl>
                                          <p:spTgt spid="21"/>
                                        </p:tgtEl>
                                      </p:cBhvr>
                                    </p:animEffect>
                                  </p:childTnLst>
                                </p:cTn>
                              </p:par>
                              <p:par>
                                <p:cTn id="19" presetID="52" presetClass="entr" presetSubtype="0" fill="hold" nodeType="withEffect">
                                  <p:stCondLst>
                                    <p:cond delay="400"/>
                                  </p:stCondLst>
                                  <p:childTnLst>
                                    <p:set>
                                      <p:cBhvr>
                                        <p:cTn id="20" dur="1" fill="hold">
                                          <p:stCondLst>
                                            <p:cond delay="0"/>
                                          </p:stCondLst>
                                        </p:cTn>
                                        <p:tgtEl>
                                          <p:spTgt spid="25"/>
                                        </p:tgtEl>
                                        <p:attrNameLst>
                                          <p:attrName>style.visibility</p:attrName>
                                        </p:attrNameLst>
                                      </p:cBhvr>
                                      <p:to>
                                        <p:strVal val="visible"/>
                                      </p:to>
                                    </p:set>
                                    <p:animScale>
                                      <p:cBhvr>
                                        <p:cTn id="2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5"/>
                                        </p:tgtEl>
                                        <p:attrNameLst>
                                          <p:attrName>ppt_x</p:attrName>
                                          <p:attrName>ppt_y</p:attrName>
                                        </p:attrNameLst>
                                      </p:cBhvr>
                                    </p:animMotion>
                                    <p:animEffect transition="in" filter="fade">
                                      <p:cBhvr>
                                        <p:cTn id="23" dur="1000"/>
                                        <p:tgtEl>
                                          <p:spTgt spid="25"/>
                                        </p:tgtEl>
                                      </p:cBhvr>
                                    </p:animEffect>
                                  </p:childTnLst>
                                </p:cTn>
                              </p:par>
                              <p:par>
                                <p:cTn id="24" presetID="52" presetClass="entr" presetSubtype="0" fill="hold" nodeType="withEffect">
                                  <p:stCondLst>
                                    <p:cond delay="600"/>
                                  </p:stCondLst>
                                  <p:childTnLst>
                                    <p:set>
                                      <p:cBhvr>
                                        <p:cTn id="25" dur="1" fill="hold">
                                          <p:stCondLst>
                                            <p:cond delay="0"/>
                                          </p:stCondLst>
                                        </p:cTn>
                                        <p:tgtEl>
                                          <p:spTgt spid="30"/>
                                        </p:tgtEl>
                                        <p:attrNameLst>
                                          <p:attrName>style.visibility</p:attrName>
                                        </p:attrNameLst>
                                      </p:cBhvr>
                                      <p:to>
                                        <p:strVal val="visible"/>
                                      </p:to>
                                    </p:set>
                                    <p:animScale>
                                      <p:cBhvr>
                                        <p:cTn id="26"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30"/>
                                        </p:tgtEl>
                                        <p:attrNameLst>
                                          <p:attrName>ppt_x</p:attrName>
                                          <p:attrName>ppt_y</p:attrName>
                                        </p:attrNameLst>
                                      </p:cBhvr>
                                    </p:animMotion>
                                    <p:animEffect transition="in" filter="fade">
                                      <p:cBhvr>
                                        <p:cTn id="28" dur="1000"/>
                                        <p:tgtEl>
                                          <p:spTgt spid="30"/>
                                        </p:tgtEl>
                                      </p:cBhvr>
                                    </p:animEffect>
                                  </p:childTnLst>
                                </p:cTn>
                              </p:par>
                              <p:par>
                                <p:cTn id="29" presetID="52" presetClass="entr" presetSubtype="0" fill="hold" nodeType="withEffect">
                                  <p:stCondLst>
                                    <p:cond delay="800"/>
                                  </p:stCondLst>
                                  <p:childTnLst>
                                    <p:set>
                                      <p:cBhvr>
                                        <p:cTn id="30" dur="1" fill="hold">
                                          <p:stCondLst>
                                            <p:cond delay="0"/>
                                          </p:stCondLst>
                                        </p:cTn>
                                        <p:tgtEl>
                                          <p:spTgt spid="35"/>
                                        </p:tgtEl>
                                        <p:attrNameLst>
                                          <p:attrName>style.visibility</p:attrName>
                                        </p:attrNameLst>
                                      </p:cBhvr>
                                      <p:to>
                                        <p:strVal val="visible"/>
                                      </p:to>
                                    </p:set>
                                    <p:animScale>
                                      <p:cBhvr>
                                        <p:cTn id="31"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35"/>
                                        </p:tgtEl>
                                        <p:attrNameLst>
                                          <p:attrName>ppt_x</p:attrName>
                                          <p:attrName>ppt_y</p:attrName>
                                        </p:attrNameLst>
                                      </p:cBhvr>
                                    </p:animMotion>
                                    <p:animEffect transition="in" filter="fade">
                                      <p:cBhvr>
                                        <p:cTn id="33" dur="1000"/>
                                        <p:tgtEl>
                                          <p:spTgt spid="35"/>
                                        </p:tgtEl>
                                      </p:cBhvr>
                                    </p:animEffect>
                                  </p:childTnLst>
                                </p:cTn>
                              </p:par>
                              <p:par>
                                <p:cTn id="34" presetID="52" presetClass="entr" presetSubtype="0" fill="hold" nodeType="withEffect">
                                  <p:stCondLst>
                                    <p:cond delay="1000"/>
                                  </p:stCondLst>
                                  <p:childTnLst>
                                    <p:set>
                                      <p:cBhvr>
                                        <p:cTn id="35" dur="1" fill="hold">
                                          <p:stCondLst>
                                            <p:cond delay="0"/>
                                          </p:stCondLst>
                                        </p:cTn>
                                        <p:tgtEl>
                                          <p:spTgt spid="39"/>
                                        </p:tgtEl>
                                        <p:attrNameLst>
                                          <p:attrName>style.visibility</p:attrName>
                                        </p:attrNameLst>
                                      </p:cBhvr>
                                      <p:to>
                                        <p:strVal val="visible"/>
                                      </p:to>
                                    </p:set>
                                    <p:animScale>
                                      <p:cBhvr>
                                        <p:cTn id="36"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39"/>
                                        </p:tgtEl>
                                        <p:attrNameLst>
                                          <p:attrName>ppt_x</p:attrName>
                                          <p:attrName>ppt_y</p:attrName>
                                        </p:attrNameLst>
                                      </p:cBhvr>
                                    </p:animMotion>
                                    <p:animEffect transition="in" filter="fade">
                                      <p:cBhvr>
                                        <p:cTn id="38" dur="1000"/>
                                        <p:tgtEl>
                                          <p:spTgt spid="39"/>
                                        </p:tgtEl>
                                      </p:cBhvr>
                                    </p:animEffect>
                                  </p:childTnLst>
                                </p:cTn>
                              </p:par>
                              <p:par>
                                <p:cTn id="39" presetID="52" presetClass="entr" presetSubtype="0" fill="hold" nodeType="withEffect">
                                  <p:stCondLst>
                                    <p:cond delay="1200"/>
                                  </p:stCondLst>
                                  <p:childTnLst>
                                    <p:set>
                                      <p:cBhvr>
                                        <p:cTn id="40" dur="1" fill="hold">
                                          <p:stCondLst>
                                            <p:cond delay="0"/>
                                          </p:stCondLst>
                                        </p:cTn>
                                        <p:tgtEl>
                                          <p:spTgt spid="43"/>
                                        </p:tgtEl>
                                        <p:attrNameLst>
                                          <p:attrName>style.visibility</p:attrName>
                                        </p:attrNameLst>
                                      </p:cBhvr>
                                      <p:to>
                                        <p:strVal val="visible"/>
                                      </p:to>
                                    </p:set>
                                    <p:animScale>
                                      <p:cBhvr>
                                        <p:cTn id="41"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43"/>
                                        </p:tgtEl>
                                        <p:attrNameLst>
                                          <p:attrName>ppt_x</p:attrName>
                                          <p:attrName>ppt_y</p:attrName>
                                        </p:attrNameLst>
                                      </p:cBhvr>
                                    </p:animMotion>
                                    <p:animEffect transition="in" filter="fade">
                                      <p:cBhvr>
                                        <p:cTn id="43" dur="1000"/>
                                        <p:tgtEl>
                                          <p:spTgt spid="43"/>
                                        </p:tgtEl>
                                      </p:cBhvr>
                                    </p:animEffect>
                                  </p:childTnLst>
                                </p:cTn>
                              </p:par>
                              <p:par>
                                <p:cTn id="44" presetID="52" presetClass="entr" presetSubtype="0" fill="hold" nodeType="withEffect">
                                  <p:stCondLst>
                                    <p:cond delay="1400"/>
                                  </p:stCondLst>
                                  <p:childTnLst>
                                    <p:set>
                                      <p:cBhvr>
                                        <p:cTn id="45" dur="1" fill="hold">
                                          <p:stCondLst>
                                            <p:cond delay="0"/>
                                          </p:stCondLst>
                                        </p:cTn>
                                        <p:tgtEl>
                                          <p:spTgt spid="47"/>
                                        </p:tgtEl>
                                        <p:attrNameLst>
                                          <p:attrName>style.visibility</p:attrName>
                                        </p:attrNameLst>
                                      </p:cBhvr>
                                      <p:to>
                                        <p:strVal val="visible"/>
                                      </p:to>
                                    </p:set>
                                    <p:animScale>
                                      <p:cBhvr>
                                        <p:cTn id="46"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47"/>
                                        </p:tgtEl>
                                        <p:attrNameLst>
                                          <p:attrName>ppt_x</p:attrName>
                                          <p:attrName>ppt_y</p:attrName>
                                        </p:attrNameLst>
                                      </p:cBhvr>
                                    </p:animMotion>
                                    <p:animEffect transition="in" filter="fade">
                                      <p:cBhvr>
                                        <p:cTn id="48" dur="1000"/>
                                        <p:tgtEl>
                                          <p:spTgt spid="47"/>
                                        </p:tgtEl>
                                      </p:cBhvr>
                                    </p:animEffect>
                                  </p:childTnLst>
                                </p:cTn>
                              </p:par>
                            </p:childTnLst>
                          </p:cTn>
                        </p:par>
                        <p:par>
                          <p:cTn id="49" fill="hold">
                            <p:stCondLst>
                              <p:cond delay="3150"/>
                            </p:stCondLst>
                            <p:childTnLst>
                              <p:par>
                                <p:cTn id="50" presetID="2" presetClass="entr" presetSubtype="1"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15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500" fill="hold"/>
                                        <p:tgtEl>
                                          <p:spTgt spid="22"/>
                                        </p:tgtEl>
                                        <p:attrNameLst>
                                          <p:attrName>ppt_x</p:attrName>
                                        </p:attrNameLst>
                                      </p:cBhvr>
                                      <p:tavLst>
                                        <p:tav tm="0">
                                          <p:val>
                                            <p:strVal val="#ppt_x"/>
                                          </p:val>
                                        </p:tav>
                                        <p:tav tm="100000">
                                          <p:val>
                                            <p:strVal val="#ppt_x"/>
                                          </p:val>
                                        </p:tav>
                                      </p:tavLst>
                                    </p:anim>
                                    <p:anim calcmode="lin" valueType="num">
                                      <p:cBhvr additive="base">
                                        <p:cTn id="57" dur="500" fill="hold"/>
                                        <p:tgtEl>
                                          <p:spTgt spid="22"/>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30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ppt_x"/>
                                          </p:val>
                                        </p:tav>
                                        <p:tav tm="100000">
                                          <p:val>
                                            <p:strVal val="#ppt_x"/>
                                          </p:val>
                                        </p:tav>
                                      </p:tavLst>
                                    </p:anim>
                                    <p:anim calcmode="lin" valueType="num">
                                      <p:cBhvr additive="base">
                                        <p:cTn id="61" dur="500" fill="hold"/>
                                        <p:tgtEl>
                                          <p:spTgt spid="26"/>
                                        </p:tgtEl>
                                        <p:attrNameLst>
                                          <p:attrName>ppt_y</p:attrName>
                                        </p:attrNameLst>
                                      </p:cBhvr>
                                      <p:tavLst>
                                        <p:tav tm="0">
                                          <p:val>
                                            <p:strVal val="0-#ppt_h/2"/>
                                          </p:val>
                                        </p:tav>
                                        <p:tav tm="100000">
                                          <p:val>
                                            <p:strVal val="#ppt_y"/>
                                          </p:val>
                                        </p:tav>
                                      </p:tavLst>
                                    </p:anim>
                                  </p:childTnLst>
                                </p:cTn>
                              </p:par>
                              <p:par>
                                <p:cTn id="62" presetID="2" presetClass="entr" presetSubtype="1" fill="hold" nodeType="withEffect">
                                  <p:stCondLst>
                                    <p:cond delay="450"/>
                                  </p:stCondLst>
                                  <p:childTnLst>
                                    <p:set>
                                      <p:cBhvr>
                                        <p:cTn id="63" dur="1" fill="hold">
                                          <p:stCondLst>
                                            <p:cond delay="0"/>
                                          </p:stCondLst>
                                        </p:cTn>
                                        <p:tgtEl>
                                          <p:spTgt spid="31"/>
                                        </p:tgtEl>
                                        <p:attrNameLst>
                                          <p:attrName>style.visibility</p:attrName>
                                        </p:attrNameLst>
                                      </p:cBhvr>
                                      <p:to>
                                        <p:strVal val="visible"/>
                                      </p:to>
                                    </p:set>
                                    <p:anim calcmode="lin" valueType="num">
                                      <p:cBhvr additive="base">
                                        <p:cTn id="64" dur="500" fill="hold"/>
                                        <p:tgtEl>
                                          <p:spTgt spid="31"/>
                                        </p:tgtEl>
                                        <p:attrNameLst>
                                          <p:attrName>ppt_x</p:attrName>
                                        </p:attrNameLst>
                                      </p:cBhvr>
                                      <p:tavLst>
                                        <p:tav tm="0">
                                          <p:val>
                                            <p:strVal val="#ppt_x"/>
                                          </p:val>
                                        </p:tav>
                                        <p:tav tm="100000">
                                          <p:val>
                                            <p:strVal val="#ppt_x"/>
                                          </p:val>
                                        </p:tav>
                                      </p:tavLst>
                                    </p:anim>
                                    <p:anim calcmode="lin" valueType="num">
                                      <p:cBhvr additive="base">
                                        <p:cTn id="65" dur="500" fill="hold"/>
                                        <p:tgtEl>
                                          <p:spTgt spid="31"/>
                                        </p:tgtEl>
                                        <p:attrNameLst>
                                          <p:attrName>ppt_y</p:attrName>
                                        </p:attrNameLst>
                                      </p:cBhvr>
                                      <p:tavLst>
                                        <p:tav tm="0">
                                          <p:val>
                                            <p:strVal val="0-#ppt_h/2"/>
                                          </p:val>
                                        </p:tav>
                                        <p:tav tm="100000">
                                          <p:val>
                                            <p:strVal val="#ppt_y"/>
                                          </p:val>
                                        </p:tav>
                                      </p:tavLst>
                                    </p:anim>
                                  </p:childTnLst>
                                </p:cTn>
                              </p:par>
                              <p:par>
                                <p:cTn id="66" presetID="2" presetClass="entr" presetSubtype="1" fill="hold" nodeType="withEffect">
                                  <p:stCondLst>
                                    <p:cond delay="600"/>
                                  </p:stCondLst>
                                  <p:childTnLst>
                                    <p:set>
                                      <p:cBhvr>
                                        <p:cTn id="67" dur="1" fill="hold">
                                          <p:stCondLst>
                                            <p:cond delay="0"/>
                                          </p:stCondLst>
                                        </p:cTn>
                                        <p:tgtEl>
                                          <p:spTgt spid="36"/>
                                        </p:tgtEl>
                                        <p:attrNameLst>
                                          <p:attrName>style.visibility</p:attrName>
                                        </p:attrNameLst>
                                      </p:cBhvr>
                                      <p:to>
                                        <p:strVal val="visible"/>
                                      </p:to>
                                    </p:set>
                                    <p:anim calcmode="lin" valueType="num">
                                      <p:cBhvr additive="base">
                                        <p:cTn id="68" dur="500" fill="hold"/>
                                        <p:tgtEl>
                                          <p:spTgt spid="36"/>
                                        </p:tgtEl>
                                        <p:attrNameLst>
                                          <p:attrName>ppt_x</p:attrName>
                                        </p:attrNameLst>
                                      </p:cBhvr>
                                      <p:tavLst>
                                        <p:tav tm="0">
                                          <p:val>
                                            <p:strVal val="#ppt_x"/>
                                          </p:val>
                                        </p:tav>
                                        <p:tav tm="100000">
                                          <p:val>
                                            <p:strVal val="#ppt_x"/>
                                          </p:val>
                                        </p:tav>
                                      </p:tavLst>
                                    </p:anim>
                                    <p:anim calcmode="lin" valueType="num">
                                      <p:cBhvr additive="base">
                                        <p:cTn id="69" dur="500" fill="hold"/>
                                        <p:tgtEl>
                                          <p:spTgt spid="36"/>
                                        </p:tgtEl>
                                        <p:attrNameLst>
                                          <p:attrName>ppt_y</p:attrName>
                                        </p:attrNameLst>
                                      </p:cBhvr>
                                      <p:tavLst>
                                        <p:tav tm="0">
                                          <p:val>
                                            <p:strVal val="0-#ppt_h/2"/>
                                          </p:val>
                                        </p:tav>
                                        <p:tav tm="100000">
                                          <p:val>
                                            <p:strVal val="#ppt_y"/>
                                          </p:val>
                                        </p:tav>
                                      </p:tavLst>
                                    </p:anim>
                                  </p:childTnLst>
                                </p:cTn>
                              </p:par>
                              <p:par>
                                <p:cTn id="70" presetID="2" presetClass="entr" presetSubtype="1" fill="hold" nodeType="withEffect">
                                  <p:stCondLst>
                                    <p:cond delay="750"/>
                                  </p:stCondLst>
                                  <p:childTnLst>
                                    <p:set>
                                      <p:cBhvr>
                                        <p:cTn id="71" dur="1" fill="hold">
                                          <p:stCondLst>
                                            <p:cond delay="0"/>
                                          </p:stCondLst>
                                        </p:cTn>
                                        <p:tgtEl>
                                          <p:spTgt spid="40"/>
                                        </p:tgtEl>
                                        <p:attrNameLst>
                                          <p:attrName>style.visibility</p:attrName>
                                        </p:attrNameLst>
                                      </p:cBhvr>
                                      <p:to>
                                        <p:strVal val="visible"/>
                                      </p:to>
                                    </p:set>
                                    <p:anim calcmode="lin" valueType="num">
                                      <p:cBhvr additive="base">
                                        <p:cTn id="72" dur="500" fill="hold"/>
                                        <p:tgtEl>
                                          <p:spTgt spid="40"/>
                                        </p:tgtEl>
                                        <p:attrNameLst>
                                          <p:attrName>ppt_x</p:attrName>
                                        </p:attrNameLst>
                                      </p:cBhvr>
                                      <p:tavLst>
                                        <p:tav tm="0">
                                          <p:val>
                                            <p:strVal val="#ppt_x"/>
                                          </p:val>
                                        </p:tav>
                                        <p:tav tm="100000">
                                          <p:val>
                                            <p:strVal val="#ppt_x"/>
                                          </p:val>
                                        </p:tav>
                                      </p:tavLst>
                                    </p:anim>
                                    <p:anim calcmode="lin" valueType="num">
                                      <p:cBhvr additive="base">
                                        <p:cTn id="73" dur="500" fill="hold"/>
                                        <p:tgtEl>
                                          <p:spTgt spid="40"/>
                                        </p:tgtEl>
                                        <p:attrNameLst>
                                          <p:attrName>ppt_y</p:attrName>
                                        </p:attrNameLst>
                                      </p:cBhvr>
                                      <p:tavLst>
                                        <p:tav tm="0">
                                          <p:val>
                                            <p:strVal val="0-#ppt_h/2"/>
                                          </p:val>
                                        </p:tav>
                                        <p:tav tm="100000">
                                          <p:val>
                                            <p:strVal val="#ppt_y"/>
                                          </p:val>
                                        </p:tav>
                                      </p:tavLst>
                                    </p:anim>
                                  </p:childTnLst>
                                </p:cTn>
                              </p:par>
                              <p:par>
                                <p:cTn id="74" presetID="2" presetClass="entr" presetSubtype="1" fill="hold" nodeType="withEffect">
                                  <p:stCondLst>
                                    <p:cond delay="900"/>
                                  </p:stCondLst>
                                  <p:childTnLst>
                                    <p:set>
                                      <p:cBhvr>
                                        <p:cTn id="75" dur="1" fill="hold">
                                          <p:stCondLst>
                                            <p:cond delay="0"/>
                                          </p:stCondLst>
                                        </p:cTn>
                                        <p:tgtEl>
                                          <p:spTgt spid="44"/>
                                        </p:tgtEl>
                                        <p:attrNameLst>
                                          <p:attrName>style.visibility</p:attrName>
                                        </p:attrNameLst>
                                      </p:cBhvr>
                                      <p:to>
                                        <p:strVal val="visible"/>
                                      </p:to>
                                    </p:set>
                                    <p:anim calcmode="lin" valueType="num">
                                      <p:cBhvr additive="base">
                                        <p:cTn id="76" dur="500" fill="hold"/>
                                        <p:tgtEl>
                                          <p:spTgt spid="44"/>
                                        </p:tgtEl>
                                        <p:attrNameLst>
                                          <p:attrName>ppt_x</p:attrName>
                                        </p:attrNameLst>
                                      </p:cBhvr>
                                      <p:tavLst>
                                        <p:tav tm="0">
                                          <p:val>
                                            <p:strVal val="#ppt_x"/>
                                          </p:val>
                                        </p:tav>
                                        <p:tav tm="100000">
                                          <p:val>
                                            <p:strVal val="#ppt_x"/>
                                          </p:val>
                                        </p:tav>
                                      </p:tavLst>
                                    </p:anim>
                                    <p:anim calcmode="lin" valueType="num">
                                      <p:cBhvr additive="base">
                                        <p:cTn id="77" dur="500" fill="hold"/>
                                        <p:tgtEl>
                                          <p:spTgt spid="44"/>
                                        </p:tgtEl>
                                        <p:attrNameLst>
                                          <p:attrName>ppt_y</p:attrName>
                                        </p:attrNameLst>
                                      </p:cBhvr>
                                      <p:tavLst>
                                        <p:tav tm="0">
                                          <p:val>
                                            <p:strVal val="0-#ppt_h/2"/>
                                          </p:val>
                                        </p:tav>
                                        <p:tav tm="100000">
                                          <p:val>
                                            <p:strVal val="#ppt_y"/>
                                          </p:val>
                                        </p:tav>
                                      </p:tavLst>
                                    </p:anim>
                                  </p:childTnLst>
                                </p:cTn>
                              </p:par>
                              <p:par>
                                <p:cTn id="78" presetID="2" presetClass="entr" presetSubtype="1" fill="hold" nodeType="withEffect">
                                  <p:stCondLst>
                                    <p:cond delay="1050"/>
                                  </p:stCondLst>
                                  <p:childTnLst>
                                    <p:set>
                                      <p:cBhvr>
                                        <p:cTn id="79" dur="1" fill="hold">
                                          <p:stCondLst>
                                            <p:cond delay="0"/>
                                          </p:stCondLst>
                                        </p:cTn>
                                        <p:tgtEl>
                                          <p:spTgt spid="48"/>
                                        </p:tgtEl>
                                        <p:attrNameLst>
                                          <p:attrName>style.visibility</p:attrName>
                                        </p:attrNameLst>
                                      </p:cBhvr>
                                      <p:to>
                                        <p:strVal val="visible"/>
                                      </p:to>
                                    </p:set>
                                    <p:anim calcmode="lin" valueType="num">
                                      <p:cBhvr additive="base">
                                        <p:cTn id="80" dur="500" fill="hold"/>
                                        <p:tgtEl>
                                          <p:spTgt spid="48"/>
                                        </p:tgtEl>
                                        <p:attrNameLst>
                                          <p:attrName>ppt_x</p:attrName>
                                        </p:attrNameLst>
                                      </p:cBhvr>
                                      <p:tavLst>
                                        <p:tav tm="0">
                                          <p:val>
                                            <p:strVal val="#ppt_x"/>
                                          </p:val>
                                        </p:tav>
                                        <p:tav tm="100000">
                                          <p:val>
                                            <p:strVal val="#ppt_x"/>
                                          </p:val>
                                        </p:tav>
                                      </p:tavLst>
                                    </p:anim>
                                    <p:anim calcmode="lin" valueType="num">
                                      <p:cBhvr additive="base">
                                        <p:cTn id="81" dur="500" fill="hold"/>
                                        <p:tgtEl>
                                          <p:spTgt spid="4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0" y="2416500"/>
            <a:ext cx="11500297" cy="0"/>
          </a:xfrm>
          <a:prstGeom prst="line">
            <a:avLst/>
          </a:prstGeom>
          <a:ln>
            <a:solidFill>
              <a:srgbClr val="92D050"/>
            </a:solidFill>
            <a:prstDash val="dash"/>
            <a:tailEnd type="arrow" w="lg" len="lg"/>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1836291" y="4470652"/>
            <a:ext cx="6596678" cy="326500"/>
          </a:xfrm>
          <a:prstGeom prst="rect">
            <a:avLst/>
          </a:prstGeom>
        </p:spPr>
        <p:txBody>
          <a:bodyPr wrap="none">
            <a:spAutoFit/>
          </a:bodyPr>
          <a:lstStyle/>
          <a:p>
            <a:pPr algn="just" defTabSz="914241">
              <a:lnSpc>
                <a:spcPts val="1800"/>
              </a:lnSpc>
            </a:pPr>
            <a:r>
              <a:rPr lang="zh-CN" altLang="en-US" sz="2000" dirty="0">
                <a:latin typeface="微软雅黑" pitchFamily="34" charset="-122"/>
                <a:ea typeface="微软雅黑" pitchFamily="34" charset="-122"/>
              </a:rPr>
              <a:t>点击添加文字内容点击添加文字内容点击添加文字内容。</a:t>
            </a:r>
            <a:endParaRPr lang="en-US" altLang="zh-CN" sz="2000" dirty="0">
              <a:latin typeface="微软雅黑" pitchFamily="34" charset="-122"/>
              <a:ea typeface="微软雅黑" pitchFamily="34" charset="-122"/>
            </a:endParaRPr>
          </a:p>
        </p:txBody>
      </p:sp>
      <p:cxnSp>
        <p:nvCxnSpPr>
          <p:cNvPr id="18" name="直接连接符 17"/>
          <p:cNvCxnSpPr/>
          <p:nvPr/>
        </p:nvCxnSpPr>
        <p:spPr>
          <a:xfrm>
            <a:off x="1992344" y="5373216"/>
            <a:ext cx="7347685" cy="0"/>
          </a:xfrm>
          <a:prstGeom prst="line">
            <a:avLst/>
          </a:prstGeom>
          <a:ln>
            <a:solidFill>
              <a:srgbClr val="92D050"/>
            </a:solidFill>
          </a:ln>
        </p:spPr>
        <p:style>
          <a:lnRef idx="1">
            <a:schemeClr val="accent3"/>
          </a:lnRef>
          <a:fillRef idx="0">
            <a:schemeClr val="accent3"/>
          </a:fillRef>
          <a:effectRef idx="0">
            <a:schemeClr val="accent3"/>
          </a:effectRef>
          <a:fontRef idx="minor">
            <a:schemeClr val="tx1"/>
          </a:fontRef>
        </p:style>
      </p:cxnSp>
      <p:cxnSp>
        <p:nvCxnSpPr>
          <p:cNvPr id="19" name="直接连接符 18"/>
          <p:cNvCxnSpPr/>
          <p:nvPr/>
        </p:nvCxnSpPr>
        <p:spPr>
          <a:xfrm>
            <a:off x="2568633" y="5445224"/>
            <a:ext cx="7346869" cy="0"/>
          </a:xfrm>
          <a:prstGeom prst="line">
            <a:avLst/>
          </a:prstGeom>
          <a:ln>
            <a:solidFill>
              <a:srgbClr val="92D050"/>
            </a:solidFill>
          </a:ln>
        </p:spPr>
        <p:style>
          <a:lnRef idx="1">
            <a:schemeClr val="accent3"/>
          </a:lnRef>
          <a:fillRef idx="0">
            <a:schemeClr val="accent3"/>
          </a:fillRef>
          <a:effectRef idx="0">
            <a:schemeClr val="accent3"/>
          </a:effectRef>
          <a:fontRef idx="minor">
            <a:schemeClr val="tx1"/>
          </a:fontRef>
        </p:style>
      </p:cxnSp>
      <p:sp>
        <p:nvSpPr>
          <p:cNvPr id="20" name="TextBox 51"/>
          <p:cNvSpPr txBox="1">
            <a:spLocks noChangeArrowheads="1"/>
          </p:cNvSpPr>
          <p:nvPr/>
        </p:nvSpPr>
        <p:spPr bwMode="auto">
          <a:xfrm>
            <a:off x="1849115" y="3861048"/>
            <a:ext cx="3816424" cy="461665"/>
          </a:xfrm>
          <a:prstGeom prst="rect">
            <a:avLst/>
          </a:prstGeom>
          <a:solidFill>
            <a:srgbClr val="92D050"/>
          </a:solid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chemeClr val="bg1"/>
                </a:solidFill>
                <a:latin typeface="微软雅黑" pitchFamily="34" charset="-122"/>
                <a:ea typeface="微软雅黑" pitchFamily="34" charset="-122"/>
              </a:rPr>
              <a:t>单击添加标题</a:t>
            </a:r>
          </a:p>
        </p:txBody>
      </p:sp>
      <p:pic>
        <p:nvPicPr>
          <p:cNvPr id="21" name="图片 2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8426" y="1524450"/>
            <a:ext cx="2703600" cy="1803460"/>
          </a:xfrm>
          <a:prstGeom prst="rect">
            <a:avLst/>
          </a:prstGeom>
          <a:noFill/>
          <a:ln w="28575">
            <a:noFill/>
          </a:ln>
          <a:effectLst>
            <a:outerShdw blurRad="63500" sx="102000" sy="102000" algn="ctr" rotWithShape="0">
              <a:prstClr val="black">
                <a:alpha val="40000"/>
              </a:prstClr>
            </a:outerShdw>
          </a:effectLst>
        </p:spPr>
      </p:pic>
      <p:grpSp>
        <p:nvGrpSpPr>
          <p:cNvPr id="22" name="组合 21"/>
          <p:cNvGrpSpPr/>
          <p:nvPr/>
        </p:nvGrpSpPr>
        <p:grpSpPr>
          <a:xfrm>
            <a:off x="396155" y="1080000"/>
            <a:ext cx="551845" cy="540000"/>
            <a:chOff x="9383719" y="3909884"/>
            <a:chExt cx="551630" cy="540000"/>
          </a:xfrm>
        </p:grpSpPr>
        <p:sp>
          <p:nvSpPr>
            <p:cNvPr id="23" name="椭圆 22"/>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4" name="TextBox 23"/>
            <p:cNvSpPr txBox="1"/>
            <p:nvPr/>
          </p:nvSpPr>
          <p:spPr>
            <a:xfrm>
              <a:off x="9383719" y="3935144"/>
              <a:ext cx="527503"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25</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25" name="图片 2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72178" y="1524450"/>
            <a:ext cx="2703600" cy="1803460"/>
          </a:xfrm>
          <a:prstGeom prst="rect">
            <a:avLst/>
          </a:prstGeom>
          <a:noFill/>
          <a:ln w="28575">
            <a:noFill/>
          </a:ln>
          <a:effectLst>
            <a:outerShdw blurRad="63500" sx="102000" sy="102000" algn="ctr" rotWithShape="0">
              <a:prstClr val="black">
                <a:alpha val="40000"/>
              </a:prstClr>
            </a:outerShdw>
          </a:effectLst>
        </p:spPr>
      </p:pic>
      <p:grpSp>
        <p:nvGrpSpPr>
          <p:cNvPr id="26" name="组合 25"/>
          <p:cNvGrpSpPr/>
          <p:nvPr/>
        </p:nvGrpSpPr>
        <p:grpSpPr>
          <a:xfrm>
            <a:off x="3385322" y="1080000"/>
            <a:ext cx="551845" cy="540000"/>
            <a:chOff x="9383719" y="3909884"/>
            <a:chExt cx="551630" cy="540000"/>
          </a:xfrm>
        </p:grpSpPr>
        <p:sp>
          <p:nvSpPr>
            <p:cNvPr id="27" name="椭圆 26"/>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28" name="TextBox 8"/>
            <p:cNvSpPr txBox="1"/>
            <p:nvPr/>
          </p:nvSpPr>
          <p:spPr>
            <a:xfrm>
              <a:off x="9383719" y="3935144"/>
              <a:ext cx="527503"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26</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pic>
        <p:nvPicPr>
          <p:cNvPr id="29" name="图片 2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71077" y="1524449"/>
            <a:ext cx="2703600" cy="1803460"/>
          </a:xfrm>
          <a:prstGeom prst="rect">
            <a:avLst/>
          </a:prstGeom>
          <a:noFill/>
          <a:ln w="28575">
            <a:noFill/>
          </a:ln>
          <a:effectLst>
            <a:outerShdw blurRad="63500" sx="102000" sy="102000" algn="ctr" rotWithShape="0">
              <a:prstClr val="black">
                <a:alpha val="40000"/>
              </a:prstClr>
            </a:outerShdw>
          </a:effectLst>
        </p:spPr>
      </p:pic>
      <p:grpSp>
        <p:nvGrpSpPr>
          <p:cNvPr id="30" name="组合 29"/>
          <p:cNvGrpSpPr/>
          <p:nvPr/>
        </p:nvGrpSpPr>
        <p:grpSpPr>
          <a:xfrm>
            <a:off x="6372830" y="1080000"/>
            <a:ext cx="551845" cy="540000"/>
            <a:chOff x="9383719" y="3909884"/>
            <a:chExt cx="551630" cy="540000"/>
          </a:xfrm>
        </p:grpSpPr>
        <p:sp>
          <p:nvSpPr>
            <p:cNvPr id="31" name="椭圆 30"/>
            <p:cNvSpPr/>
            <p:nvPr/>
          </p:nvSpPr>
          <p:spPr bwMode="auto">
            <a:xfrm>
              <a:off x="9395349" y="3909884"/>
              <a:ext cx="540000" cy="540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2" name="TextBox 8"/>
            <p:cNvSpPr txBox="1"/>
            <p:nvPr/>
          </p:nvSpPr>
          <p:spPr>
            <a:xfrm>
              <a:off x="9383719" y="3935144"/>
              <a:ext cx="527503"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27</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33"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34" name="TextBox 33"/>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35" name="组合 34"/>
          <p:cNvGrpSpPr/>
          <p:nvPr/>
        </p:nvGrpSpPr>
        <p:grpSpPr>
          <a:xfrm>
            <a:off x="4189711" y="410016"/>
            <a:ext cx="8663804" cy="0"/>
            <a:chOff x="4348525" y="620688"/>
            <a:chExt cx="8181294" cy="0"/>
          </a:xfrm>
        </p:grpSpPr>
        <p:cxnSp>
          <p:nvCxnSpPr>
            <p:cNvPr id="36" name="直接连接符 35"/>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83853922"/>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52"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Scale>
                                      <p:cBhvr>
                                        <p:cTn id="10"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21"/>
                                        </p:tgtEl>
                                        <p:attrNameLst>
                                          <p:attrName>ppt_x</p:attrName>
                                          <p:attrName>ppt_y</p:attrName>
                                        </p:attrNameLst>
                                      </p:cBhvr>
                                    </p:animMotion>
                                    <p:animEffect transition="in" filter="fade">
                                      <p:cBhvr>
                                        <p:cTn id="12" dur="1000"/>
                                        <p:tgtEl>
                                          <p:spTgt spid="21"/>
                                        </p:tgtEl>
                                      </p:cBhvr>
                                    </p:animEffect>
                                  </p:childTnLst>
                                </p:cTn>
                              </p:par>
                              <p:par>
                                <p:cTn id="13" presetID="52" presetClass="entr" presetSubtype="0" fill="hold" nodeType="withEffect">
                                  <p:stCondLst>
                                    <p:cond delay="200"/>
                                  </p:stCondLst>
                                  <p:childTnLst>
                                    <p:set>
                                      <p:cBhvr>
                                        <p:cTn id="14" dur="1" fill="hold">
                                          <p:stCondLst>
                                            <p:cond delay="0"/>
                                          </p:stCondLst>
                                        </p:cTn>
                                        <p:tgtEl>
                                          <p:spTgt spid="25"/>
                                        </p:tgtEl>
                                        <p:attrNameLst>
                                          <p:attrName>style.visibility</p:attrName>
                                        </p:attrNameLst>
                                      </p:cBhvr>
                                      <p:to>
                                        <p:strVal val="visible"/>
                                      </p:to>
                                    </p:set>
                                    <p:animScale>
                                      <p:cBhvr>
                                        <p:cTn id="15"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5"/>
                                        </p:tgtEl>
                                        <p:attrNameLst>
                                          <p:attrName>ppt_x</p:attrName>
                                          <p:attrName>ppt_y</p:attrName>
                                        </p:attrNameLst>
                                      </p:cBhvr>
                                    </p:animMotion>
                                    <p:animEffect transition="in" filter="fade">
                                      <p:cBhvr>
                                        <p:cTn id="17" dur="1000"/>
                                        <p:tgtEl>
                                          <p:spTgt spid="25"/>
                                        </p:tgtEl>
                                      </p:cBhvr>
                                    </p:animEffect>
                                  </p:childTnLst>
                                </p:cTn>
                              </p:par>
                              <p:par>
                                <p:cTn id="18" presetID="52" presetClass="entr" presetSubtype="0" fill="hold" nodeType="withEffect">
                                  <p:stCondLst>
                                    <p:cond delay="400"/>
                                  </p:stCondLst>
                                  <p:childTnLst>
                                    <p:set>
                                      <p:cBhvr>
                                        <p:cTn id="19" dur="1" fill="hold">
                                          <p:stCondLst>
                                            <p:cond delay="0"/>
                                          </p:stCondLst>
                                        </p:cTn>
                                        <p:tgtEl>
                                          <p:spTgt spid="29"/>
                                        </p:tgtEl>
                                        <p:attrNameLst>
                                          <p:attrName>style.visibility</p:attrName>
                                        </p:attrNameLst>
                                      </p:cBhvr>
                                      <p:to>
                                        <p:strVal val="visible"/>
                                      </p:to>
                                    </p:set>
                                    <p:animScale>
                                      <p:cBhvr>
                                        <p:cTn id="20"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9"/>
                                        </p:tgtEl>
                                        <p:attrNameLst>
                                          <p:attrName>ppt_x</p:attrName>
                                          <p:attrName>ppt_y</p:attrName>
                                        </p:attrNameLst>
                                      </p:cBhvr>
                                    </p:animMotion>
                                    <p:animEffect transition="in" filter="fade">
                                      <p:cBhvr>
                                        <p:cTn id="22" dur="1000"/>
                                        <p:tgtEl>
                                          <p:spTgt spid="29"/>
                                        </p:tgtEl>
                                      </p:cBhvr>
                                    </p:animEffect>
                                  </p:childTnLst>
                                </p:cTn>
                              </p:par>
                            </p:childTnLst>
                          </p:cTn>
                        </p:par>
                        <p:par>
                          <p:cTn id="23" fill="hold">
                            <p:stCondLst>
                              <p:cond delay="1400"/>
                            </p:stCondLst>
                            <p:childTnLst>
                              <p:par>
                                <p:cTn id="24" presetID="2" presetClass="entr" presetSubtype="1"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15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fill="hold"/>
                                        <p:tgtEl>
                                          <p:spTgt spid="26"/>
                                        </p:tgtEl>
                                        <p:attrNameLst>
                                          <p:attrName>ppt_x</p:attrName>
                                        </p:attrNameLst>
                                      </p:cBhvr>
                                      <p:tavLst>
                                        <p:tav tm="0">
                                          <p:val>
                                            <p:strVal val="#ppt_x"/>
                                          </p:val>
                                        </p:tav>
                                        <p:tav tm="100000">
                                          <p:val>
                                            <p:strVal val="#ppt_x"/>
                                          </p:val>
                                        </p:tav>
                                      </p:tavLst>
                                    </p:anim>
                                    <p:anim calcmode="lin" valueType="num">
                                      <p:cBhvr additive="base">
                                        <p:cTn id="31" dur="500" fill="hold"/>
                                        <p:tgtEl>
                                          <p:spTgt spid="26"/>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30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ppt_x"/>
                                          </p:val>
                                        </p:tav>
                                        <p:tav tm="100000">
                                          <p:val>
                                            <p:strVal val="#ppt_x"/>
                                          </p:val>
                                        </p:tav>
                                      </p:tavLst>
                                    </p:anim>
                                    <p:anim calcmode="lin" valueType="num">
                                      <p:cBhvr additive="base">
                                        <p:cTn id="35" dur="500" fill="hold"/>
                                        <p:tgtEl>
                                          <p:spTgt spid="30"/>
                                        </p:tgtEl>
                                        <p:attrNameLst>
                                          <p:attrName>ppt_y</p:attrName>
                                        </p:attrNameLst>
                                      </p:cBhvr>
                                      <p:tavLst>
                                        <p:tav tm="0">
                                          <p:val>
                                            <p:strVal val="0-#ppt_h/2"/>
                                          </p:val>
                                        </p:tav>
                                        <p:tav tm="100000">
                                          <p:val>
                                            <p:strVal val="#ppt_y"/>
                                          </p:val>
                                        </p:tav>
                                      </p:tavLst>
                                    </p:anim>
                                  </p:childTnLst>
                                </p:cTn>
                              </p:par>
                              <p:par>
                                <p:cTn id="36" presetID="52" presetClass="entr" presetSubtype="0" fill="hold" grpId="0" nodeType="withEffect">
                                  <p:stCondLst>
                                    <p:cond delay="0"/>
                                  </p:stCondLst>
                                  <p:iterate type="wd">
                                    <p:tmPct val="10000"/>
                                  </p:iterate>
                                  <p:childTnLst>
                                    <p:set>
                                      <p:cBhvr>
                                        <p:cTn id="37" dur="1" fill="hold">
                                          <p:stCondLst>
                                            <p:cond delay="0"/>
                                          </p:stCondLst>
                                        </p:cTn>
                                        <p:tgtEl>
                                          <p:spTgt spid="20"/>
                                        </p:tgtEl>
                                        <p:attrNameLst>
                                          <p:attrName>style.visibility</p:attrName>
                                        </p:attrNameLst>
                                      </p:cBhvr>
                                      <p:to>
                                        <p:strVal val="visible"/>
                                      </p:to>
                                    </p:set>
                                    <p:animScale>
                                      <p:cBhvr>
                                        <p:cTn id="38"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20"/>
                                        </p:tgtEl>
                                        <p:attrNameLst>
                                          <p:attrName>ppt_x</p:attrName>
                                          <p:attrName>ppt_y</p:attrName>
                                        </p:attrNameLst>
                                      </p:cBhvr>
                                    </p:animMotion>
                                    <p:animEffect transition="in" filter="fade">
                                      <p:cBhvr>
                                        <p:cTn id="40" dur="1000"/>
                                        <p:tgtEl>
                                          <p:spTgt spid="20"/>
                                        </p:tgtEl>
                                      </p:cBhvr>
                                    </p:animEffect>
                                  </p:childTnLst>
                                </p:cTn>
                              </p:par>
                            </p:childTnLst>
                          </p:cTn>
                        </p:par>
                        <p:par>
                          <p:cTn id="41" fill="hold">
                            <p:stCondLst>
                              <p:cond delay="2600"/>
                            </p:stCondLst>
                            <p:childTnLst>
                              <p:par>
                                <p:cTn id="42" presetID="2" presetClass="entr" presetSubtype="8"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100" fill="hold"/>
                                        <p:tgtEl>
                                          <p:spTgt spid="19"/>
                                        </p:tgtEl>
                                        <p:attrNameLst>
                                          <p:attrName>ppt_x</p:attrName>
                                        </p:attrNameLst>
                                      </p:cBhvr>
                                      <p:tavLst>
                                        <p:tav tm="0">
                                          <p:val>
                                            <p:strVal val="0-#ppt_w/2"/>
                                          </p:val>
                                        </p:tav>
                                        <p:tav tm="100000">
                                          <p:val>
                                            <p:strVal val="#ppt_x"/>
                                          </p:val>
                                        </p:tav>
                                      </p:tavLst>
                                    </p:anim>
                                    <p:anim calcmode="lin" valueType="num">
                                      <p:cBhvr additive="base">
                                        <p:cTn id="45" dur="100" fill="hold"/>
                                        <p:tgtEl>
                                          <p:spTgt spid="19"/>
                                        </p:tgtEl>
                                        <p:attrNameLst>
                                          <p:attrName>ppt_y</p:attrName>
                                        </p:attrNameLst>
                                      </p:cBhvr>
                                      <p:tavLst>
                                        <p:tav tm="0">
                                          <p:val>
                                            <p:strVal val="#ppt_y"/>
                                          </p:val>
                                        </p:tav>
                                        <p:tav tm="100000">
                                          <p:val>
                                            <p:strVal val="#ppt_y"/>
                                          </p:val>
                                        </p:tav>
                                      </p:tavLst>
                                    </p:anim>
                                  </p:childTnLst>
                                </p:cTn>
                              </p:par>
                            </p:childTnLst>
                          </p:cTn>
                        </p:par>
                        <p:par>
                          <p:cTn id="46" fill="hold">
                            <p:stCondLst>
                              <p:cond delay="2700"/>
                            </p:stCondLst>
                            <p:childTnLst>
                              <p:par>
                                <p:cTn id="47" presetID="2" presetClass="entr" presetSubtype="8"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100" fill="hold"/>
                                        <p:tgtEl>
                                          <p:spTgt spid="18"/>
                                        </p:tgtEl>
                                        <p:attrNameLst>
                                          <p:attrName>ppt_x</p:attrName>
                                        </p:attrNameLst>
                                      </p:cBhvr>
                                      <p:tavLst>
                                        <p:tav tm="0">
                                          <p:val>
                                            <p:strVal val="0-#ppt_w/2"/>
                                          </p:val>
                                        </p:tav>
                                        <p:tav tm="100000">
                                          <p:val>
                                            <p:strVal val="#ppt_x"/>
                                          </p:val>
                                        </p:tav>
                                      </p:tavLst>
                                    </p:anim>
                                    <p:anim calcmode="lin" valueType="num">
                                      <p:cBhvr additive="base">
                                        <p:cTn id="50" dur="100" fill="hold"/>
                                        <p:tgtEl>
                                          <p:spTgt spid="18"/>
                                        </p:tgtEl>
                                        <p:attrNameLst>
                                          <p:attrName>ppt_y</p:attrName>
                                        </p:attrNameLst>
                                      </p:cBhvr>
                                      <p:tavLst>
                                        <p:tav tm="0">
                                          <p:val>
                                            <p:strVal val="#ppt_y"/>
                                          </p:val>
                                        </p:tav>
                                        <p:tav tm="100000">
                                          <p:val>
                                            <p:strVal val="#ppt_y"/>
                                          </p:val>
                                        </p:tav>
                                      </p:tavLst>
                                    </p:anim>
                                  </p:childTnLst>
                                </p:cTn>
                              </p:par>
                            </p:childTnLst>
                          </p:cTn>
                        </p:par>
                        <p:par>
                          <p:cTn id="51" fill="hold">
                            <p:stCondLst>
                              <p:cond delay="2800"/>
                            </p:stCondLst>
                            <p:childTnLst>
                              <p:par>
                                <p:cTn id="52" presetID="53" presetClass="entr" presetSubtype="16" fill="hold" grpId="0" nodeType="afterEffect">
                                  <p:stCondLst>
                                    <p:cond delay="400"/>
                                  </p:stCondLst>
                                  <p:childTnLst>
                                    <p:set>
                                      <p:cBhvr>
                                        <p:cTn id="53" dur="1" fill="hold">
                                          <p:stCondLst>
                                            <p:cond delay="0"/>
                                          </p:stCondLst>
                                        </p:cTn>
                                        <p:tgtEl>
                                          <p:spTgt spid="17"/>
                                        </p:tgtEl>
                                        <p:attrNameLst>
                                          <p:attrName>style.visibility</p:attrName>
                                        </p:attrNameLst>
                                      </p:cBhvr>
                                      <p:to>
                                        <p:strVal val="visible"/>
                                      </p:to>
                                    </p:set>
                                    <p:anim calcmode="lin" valueType="num">
                                      <p:cBhvr>
                                        <p:cTn id="54" dur="200" fill="hold"/>
                                        <p:tgtEl>
                                          <p:spTgt spid="17"/>
                                        </p:tgtEl>
                                        <p:attrNameLst>
                                          <p:attrName>ppt_w</p:attrName>
                                        </p:attrNameLst>
                                      </p:cBhvr>
                                      <p:tavLst>
                                        <p:tav tm="0">
                                          <p:val>
                                            <p:fltVal val="0"/>
                                          </p:val>
                                        </p:tav>
                                        <p:tav tm="100000">
                                          <p:val>
                                            <p:strVal val="#ppt_w"/>
                                          </p:val>
                                        </p:tav>
                                      </p:tavLst>
                                    </p:anim>
                                    <p:anim calcmode="lin" valueType="num">
                                      <p:cBhvr>
                                        <p:cTn id="55" dur="200" fill="hold"/>
                                        <p:tgtEl>
                                          <p:spTgt spid="17"/>
                                        </p:tgtEl>
                                        <p:attrNameLst>
                                          <p:attrName>ppt_h</p:attrName>
                                        </p:attrNameLst>
                                      </p:cBhvr>
                                      <p:tavLst>
                                        <p:tav tm="0">
                                          <p:val>
                                            <p:fltVal val="0"/>
                                          </p:val>
                                        </p:tav>
                                        <p:tav tm="100000">
                                          <p:val>
                                            <p:strVal val="#ppt_h"/>
                                          </p:val>
                                        </p:tav>
                                      </p:tavLst>
                                    </p:anim>
                                    <p:animEffect transition="in" filter="fade">
                                      <p:cBhvr>
                                        <p:cTn id="56" dur="200"/>
                                        <p:tgtEl>
                                          <p:spTgt spid="17"/>
                                        </p:tgtEl>
                                      </p:cBhvr>
                                    </p:animEffect>
                                  </p:childTnLst>
                                </p:cTn>
                              </p:par>
                              <p:par>
                                <p:cTn id="57" presetID="6" presetClass="emph" presetSubtype="0" fill="hold" grpId="1" nodeType="withEffect">
                                  <p:stCondLst>
                                    <p:cond delay="500"/>
                                  </p:stCondLst>
                                  <p:childTnLst>
                                    <p:animScale>
                                      <p:cBhvr>
                                        <p:cTn id="58" dur="200" fill="hold"/>
                                        <p:tgtEl>
                                          <p:spTgt spid="17"/>
                                        </p:tgtEl>
                                      </p:cBhvr>
                                      <p:by x="120000" y="120000"/>
                                    </p:animScale>
                                  </p:childTnLst>
                                </p:cTn>
                              </p:par>
                              <p:par>
                                <p:cTn id="59" presetID="6" presetClass="emph" presetSubtype="0" fill="hold" grpId="2" nodeType="withEffect">
                                  <p:stCondLst>
                                    <p:cond delay="600"/>
                                  </p:stCondLst>
                                  <p:childTnLst>
                                    <p:animScale>
                                      <p:cBhvr>
                                        <p:cTn id="60" dur="1300" fill="hold"/>
                                        <p:tgtEl>
                                          <p:spTgt spid="17"/>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7" grpId="2"/>
      <p:bldP spid="2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0"/>
          <p:cNvSpPr>
            <a:spLocks noChangeArrowheads="1"/>
          </p:cNvSpPr>
          <p:nvPr/>
        </p:nvSpPr>
        <p:spPr bwMode="auto">
          <a:xfrm>
            <a:off x="9037091" y="1078136"/>
            <a:ext cx="2569815" cy="5286415"/>
          </a:xfrm>
          <a:prstGeom prst="rect">
            <a:avLst/>
          </a:prstGeom>
          <a:solidFill>
            <a:srgbClr val="FFC000"/>
          </a:solidFill>
          <a:ln>
            <a:noFill/>
          </a:ln>
          <a:extLst/>
        </p:spPr>
        <p:txBody>
          <a:bodyPr lIns="93239" tIns="46618" rIns="46618" bIns="93239" anchor="b"/>
          <a:lstStyle/>
          <a:p>
            <a:endParaRPr lang="zh-CN" altLang="zh-CN" sz="2400">
              <a:solidFill>
                <a:srgbClr val="FFFFFF"/>
              </a:solidFill>
              <a:latin typeface="Segoe UI" pitchFamily="34" charset="0"/>
              <a:cs typeface="Segoe UI" pitchFamily="34" charset="0"/>
              <a:sym typeface="Segoe UI" pitchFamily="34" charset="0"/>
            </a:endParaRPr>
          </a:p>
        </p:txBody>
      </p:sp>
      <p:pic>
        <p:nvPicPr>
          <p:cNvPr id="20"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324774" y="3809669"/>
            <a:ext cx="2582366" cy="255488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1" name="Rectangle 108"/>
          <p:cNvSpPr>
            <a:spLocks noChangeAspect="1" noChangeArrowheads="1"/>
          </p:cNvSpPr>
          <p:nvPr/>
        </p:nvSpPr>
        <p:spPr bwMode="auto">
          <a:xfrm>
            <a:off x="3742409" y="3809669"/>
            <a:ext cx="2484722" cy="2554923"/>
          </a:xfrm>
          <a:prstGeom prst="rect">
            <a:avLst/>
          </a:prstGeom>
          <a:solidFill>
            <a:srgbClr val="92D050"/>
          </a:solidFill>
          <a:ln>
            <a:noFill/>
          </a:ln>
          <a:extLst/>
        </p:spPr>
        <p:txBody>
          <a:bodyPr lIns="62151" tIns="62151" rIns="62151" bIns="62151" anchor="ctr"/>
          <a:lstStyle/>
          <a:p>
            <a:pPr algn="ctr"/>
            <a:endParaRPr lang="zh-CN" altLang="zh-CN" sz="1900">
              <a:solidFill>
                <a:srgbClr val="FFFFFF"/>
              </a:solidFill>
              <a:cs typeface="Segoe UI" pitchFamily="34" charset="0"/>
              <a:sym typeface="Segoe UI" pitchFamily="34" charset="0"/>
            </a:endParaRPr>
          </a:p>
        </p:txBody>
      </p:sp>
      <p:grpSp>
        <p:nvGrpSpPr>
          <p:cNvPr id="2" name="组合 1"/>
          <p:cNvGrpSpPr/>
          <p:nvPr/>
        </p:nvGrpSpPr>
        <p:grpSpPr>
          <a:xfrm>
            <a:off x="3744057" y="4331956"/>
            <a:ext cx="2484722" cy="1545316"/>
            <a:chOff x="3744057" y="4331956"/>
            <a:chExt cx="2484722" cy="1545316"/>
          </a:xfrm>
        </p:grpSpPr>
        <p:sp>
          <p:nvSpPr>
            <p:cNvPr id="22" name="Freeform 93"/>
            <p:cNvSpPr>
              <a:spLocks noEditPoints="1" noChangeArrowheads="1"/>
            </p:cNvSpPr>
            <p:nvPr/>
          </p:nvSpPr>
          <p:spPr bwMode="auto">
            <a:xfrm>
              <a:off x="4797845" y="4331956"/>
              <a:ext cx="740311" cy="993464"/>
            </a:xfrm>
            <a:custGeom>
              <a:avLst/>
              <a:gdLst>
                <a:gd name="T0" fmla="*/ 207 w 214"/>
                <a:gd name="T1" fmla="*/ 280 h 280"/>
                <a:gd name="T2" fmla="*/ 74 w 214"/>
                <a:gd name="T3" fmla="*/ 280 h 280"/>
                <a:gd name="T4" fmla="*/ 0 w 214"/>
                <a:gd name="T5" fmla="*/ 207 h 280"/>
                <a:gd name="T6" fmla="*/ 0 w 214"/>
                <a:gd name="T7" fmla="*/ 7 h 280"/>
                <a:gd name="T8" fmla="*/ 7 w 214"/>
                <a:gd name="T9" fmla="*/ 0 h 280"/>
                <a:gd name="T10" fmla="*/ 74 w 214"/>
                <a:gd name="T11" fmla="*/ 0 h 280"/>
                <a:gd name="T12" fmla="*/ 81 w 214"/>
                <a:gd name="T13" fmla="*/ 7 h 280"/>
                <a:gd name="T14" fmla="*/ 81 w 214"/>
                <a:gd name="T15" fmla="*/ 66 h 280"/>
                <a:gd name="T16" fmla="*/ 207 w 214"/>
                <a:gd name="T17" fmla="*/ 66 h 280"/>
                <a:gd name="T18" fmla="*/ 214 w 214"/>
                <a:gd name="T19" fmla="*/ 74 h 280"/>
                <a:gd name="T20" fmla="*/ 214 w 214"/>
                <a:gd name="T21" fmla="*/ 140 h 280"/>
                <a:gd name="T22" fmla="*/ 207 w 214"/>
                <a:gd name="T23" fmla="*/ 147 h 280"/>
                <a:gd name="T24" fmla="*/ 81 w 214"/>
                <a:gd name="T25" fmla="*/ 147 h 280"/>
                <a:gd name="T26" fmla="*/ 81 w 214"/>
                <a:gd name="T27" fmla="*/ 199 h 280"/>
                <a:gd name="T28" fmla="*/ 207 w 214"/>
                <a:gd name="T29" fmla="*/ 199 h 280"/>
                <a:gd name="T30" fmla="*/ 214 w 214"/>
                <a:gd name="T31" fmla="*/ 207 h 280"/>
                <a:gd name="T32" fmla="*/ 214 w 214"/>
                <a:gd name="T33" fmla="*/ 273 h 280"/>
                <a:gd name="T34" fmla="*/ 207 w 214"/>
                <a:gd name="T35" fmla="*/ 280 h 280"/>
                <a:gd name="T36" fmla="*/ 15 w 214"/>
                <a:gd name="T37" fmla="*/ 15 h 280"/>
                <a:gd name="T38" fmla="*/ 15 w 214"/>
                <a:gd name="T39" fmla="*/ 207 h 280"/>
                <a:gd name="T40" fmla="*/ 74 w 214"/>
                <a:gd name="T41" fmla="*/ 266 h 280"/>
                <a:gd name="T42" fmla="*/ 199 w 214"/>
                <a:gd name="T43" fmla="*/ 266 h 280"/>
                <a:gd name="T44" fmla="*/ 199 w 214"/>
                <a:gd name="T45" fmla="*/ 214 h 280"/>
                <a:gd name="T46" fmla="*/ 74 w 214"/>
                <a:gd name="T47" fmla="*/ 214 h 280"/>
                <a:gd name="T48" fmla="*/ 66 w 214"/>
                <a:gd name="T49" fmla="*/ 207 h 280"/>
                <a:gd name="T50" fmla="*/ 66 w 214"/>
                <a:gd name="T51" fmla="*/ 140 h 280"/>
                <a:gd name="T52" fmla="*/ 74 w 214"/>
                <a:gd name="T53" fmla="*/ 133 h 280"/>
                <a:gd name="T54" fmla="*/ 199 w 214"/>
                <a:gd name="T55" fmla="*/ 133 h 280"/>
                <a:gd name="T56" fmla="*/ 199 w 214"/>
                <a:gd name="T57" fmla="*/ 81 h 280"/>
                <a:gd name="T58" fmla="*/ 74 w 214"/>
                <a:gd name="T59" fmla="*/ 81 h 280"/>
                <a:gd name="T60" fmla="*/ 66 w 214"/>
                <a:gd name="T61" fmla="*/ 74 h 280"/>
                <a:gd name="T62" fmla="*/ 66 w 214"/>
                <a:gd name="T63" fmla="*/ 15 h 280"/>
                <a:gd name="T64" fmla="*/ 15 w 214"/>
                <a:gd name="T65" fmla="*/ 15 h 2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
                <a:gd name="T100" fmla="*/ 0 h 280"/>
                <a:gd name="T101" fmla="*/ 214 w 214"/>
                <a:gd name="T102" fmla="*/ 280 h 28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 h="280">
                  <a:moveTo>
                    <a:pt x="207" y="280"/>
                  </a:moveTo>
                  <a:cubicBezTo>
                    <a:pt x="74" y="280"/>
                    <a:pt x="74" y="280"/>
                    <a:pt x="74" y="280"/>
                  </a:cubicBezTo>
                  <a:cubicBezTo>
                    <a:pt x="33" y="280"/>
                    <a:pt x="0" y="247"/>
                    <a:pt x="0" y="207"/>
                  </a:cubicBezTo>
                  <a:cubicBezTo>
                    <a:pt x="0" y="7"/>
                    <a:pt x="0" y="7"/>
                    <a:pt x="0" y="7"/>
                  </a:cubicBezTo>
                  <a:cubicBezTo>
                    <a:pt x="0" y="3"/>
                    <a:pt x="3" y="0"/>
                    <a:pt x="7" y="0"/>
                  </a:cubicBezTo>
                  <a:cubicBezTo>
                    <a:pt x="74" y="0"/>
                    <a:pt x="74" y="0"/>
                    <a:pt x="74" y="0"/>
                  </a:cubicBezTo>
                  <a:cubicBezTo>
                    <a:pt x="78" y="0"/>
                    <a:pt x="81" y="3"/>
                    <a:pt x="81" y="7"/>
                  </a:cubicBezTo>
                  <a:cubicBezTo>
                    <a:pt x="81" y="66"/>
                    <a:pt x="81" y="66"/>
                    <a:pt x="81" y="66"/>
                  </a:cubicBezTo>
                  <a:cubicBezTo>
                    <a:pt x="207" y="66"/>
                    <a:pt x="207" y="66"/>
                    <a:pt x="207" y="66"/>
                  </a:cubicBezTo>
                  <a:cubicBezTo>
                    <a:pt x="211" y="66"/>
                    <a:pt x="214" y="70"/>
                    <a:pt x="214" y="74"/>
                  </a:cubicBezTo>
                  <a:cubicBezTo>
                    <a:pt x="214" y="140"/>
                    <a:pt x="214" y="140"/>
                    <a:pt x="214" y="140"/>
                  </a:cubicBezTo>
                  <a:cubicBezTo>
                    <a:pt x="214" y="144"/>
                    <a:pt x="211" y="147"/>
                    <a:pt x="207" y="147"/>
                  </a:cubicBezTo>
                  <a:cubicBezTo>
                    <a:pt x="81" y="147"/>
                    <a:pt x="81" y="147"/>
                    <a:pt x="81" y="147"/>
                  </a:cubicBezTo>
                  <a:cubicBezTo>
                    <a:pt x="81" y="199"/>
                    <a:pt x="81" y="199"/>
                    <a:pt x="81" y="199"/>
                  </a:cubicBezTo>
                  <a:cubicBezTo>
                    <a:pt x="207" y="199"/>
                    <a:pt x="207" y="199"/>
                    <a:pt x="207" y="199"/>
                  </a:cubicBezTo>
                  <a:cubicBezTo>
                    <a:pt x="211" y="199"/>
                    <a:pt x="214" y="202"/>
                    <a:pt x="214" y="207"/>
                  </a:cubicBezTo>
                  <a:cubicBezTo>
                    <a:pt x="214" y="273"/>
                    <a:pt x="214" y="273"/>
                    <a:pt x="214" y="273"/>
                  </a:cubicBezTo>
                  <a:cubicBezTo>
                    <a:pt x="214" y="277"/>
                    <a:pt x="211" y="280"/>
                    <a:pt x="207" y="280"/>
                  </a:cubicBezTo>
                  <a:close/>
                  <a:moveTo>
                    <a:pt x="15" y="15"/>
                  </a:moveTo>
                  <a:cubicBezTo>
                    <a:pt x="15" y="207"/>
                    <a:pt x="15" y="207"/>
                    <a:pt x="15" y="207"/>
                  </a:cubicBezTo>
                  <a:cubicBezTo>
                    <a:pt x="15" y="239"/>
                    <a:pt x="41" y="266"/>
                    <a:pt x="74" y="266"/>
                  </a:cubicBezTo>
                  <a:cubicBezTo>
                    <a:pt x="199" y="266"/>
                    <a:pt x="199" y="266"/>
                    <a:pt x="199" y="266"/>
                  </a:cubicBezTo>
                  <a:cubicBezTo>
                    <a:pt x="199" y="214"/>
                    <a:pt x="199" y="214"/>
                    <a:pt x="199" y="214"/>
                  </a:cubicBezTo>
                  <a:cubicBezTo>
                    <a:pt x="74" y="214"/>
                    <a:pt x="74" y="214"/>
                    <a:pt x="74" y="214"/>
                  </a:cubicBezTo>
                  <a:cubicBezTo>
                    <a:pt x="70" y="214"/>
                    <a:pt x="66" y="211"/>
                    <a:pt x="66" y="207"/>
                  </a:cubicBezTo>
                  <a:cubicBezTo>
                    <a:pt x="66" y="140"/>
                    <a:pt x="66" y="140"/>
                    <a:pt x="66" y="140"/>
                  </a:cubicBezTo>
                  <a:cubicBezTo>
                    <a:pt x="66" y="136"/>
                    <a:pt x="70" y="133"/>
                    <a:pt x="74" y="133"/>
                  </a:cubicBezTo>
                  <a:cubicBezTo>
                    <a:pt x="199" y="133"/>
                    <a:pt x="199" y="133"/>
                    <a:pt x="199" y="133"/>
                  </a:cubicBezTo>
                  <a:cubicBezTo>
                    <a:pt x="199" y="81"/>
                    <a:pt x="199" y="81"/>
                    <a:pt x="199" y="81"/>
                  </a:cubicBezTo>
                  <a:cubicBezTo>
                    <a:pt x="74" y="81"/>
                    <a:pt x="74" y="81"/>
                    <a:pt x="74" y="81"/>
                  </a:cubicBezTo>
                  <a:cubicBezTo>
                    <a:pt x="70" y="81"/>
                    <a:pt x="66" y="78"/>
                    <a:pt x="66" y="74"/>
                  </a:cubicBezTo>
                  <a:cubicBezTo>
                    <a:pt x="66" y="15"/>
                    <a:pt x="66" y="15"/>
                    <a:pt x="66" y="15"/>
                  </a:cubicBezTo>
                  <a:lnTo>
                    <a:pt x="15" y="15"/>
                  </a:lnTo>
                  <a:close/>
                </a:path>
              </a:pathLst>
            </a:custGeom>
            <a:solidFill>
              <a:schemeClr val="tx1"/>
            </a:solidFill>
            <a:ln w="9525" cmpd="sng">
              <a:solidFill>
                <a:schemeClr val="tx1"/>
              </a:solidFill>
              <a:miter lim="800000"/>
              <a:headEnd/>
              <a:tailEnd/>
            </a:ln>
          </p:spPr>
          <p:txBody>
            <a:bodyPr lIns="124301" tIns="62151" rIns="124301" bIns="62151"/>
            <a:lstStyle/>
            <a:p>
              <a:endParaRPr lang="zh-CN" altLang="zh-CN" sz="1900">
                <a:solidFill>
                  <a:srgbClr val="FFFFFF"/>
                </a:solidFill>
                <a:latin typeface="Impact" pitchFamily="34" charset="0"/>
                <a:ea typeface="微软雅黑" pitchFamily="34" charset="-122"/>
                <a:sym typeface="Impact" pitchFamily="34" charset="0"/>
              </a:endParaRPr>
            </a:p>
          </p:txBody>
        </p:sp>
        <p:sp>
          <p:nvSpPr>
            <p:cNvPr id="23" name="Tekstvak 4"/>
            <p:cNvSpPr>
              <a:spLocks noChangeArrowheads="1"/>
            </p:cNvSpPr>
            <p:nvPr/>
          </p:nvSpPr>
          <p:spPr bwMode="auto">
            <a:xfrm>
              <a:off x="3744057" y="5398124"/>
              <a:ext cx="2484722" cy="479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239" tIns="93239" rIns="93239" bIns="93239">
              <a:spAutoFit/>
            </a:bodyPr>
            <a:lstStyle/>
            <a:p>
              <a:pPr algn="ctr">
                <a:lnSpc>
                  <a:spcPct val="90000"/>
                </a:lnSpc>
                <a:spcBef>
                  <a:spcPct val="20000"/>
                </a:spcBef>
                <a:buSzPct val="90000"/>
              </a:pPr>
              <a:r>
                <a:rPr lang="en-US" sz="2100" dirty="0">
                  <a:latin typeface="Impact" pitchFamily="34" charset="0"/>
                  <a:ea typeface="微软雅黑" pitchFamily="34" charset="-122"/>
                  <a:sym typeface="Impact" pitchFamily="34" charset="0"/>
                </a:rPr>
                <a:t>@</a:t>
              </a:r>
              <a:r>
                <a:rPr lang="en-US" sz="2100" dirty="0" err="1">
                  <a:latin typeface="Impact" pitchFamily="34" charset="0"/>
                  <a:ea typeface="微软雅黑" pitchFamily="34" charset="-122"/>
                  <a:sym typeface="Impact" pitchFamily="34" charset="0"/>
                </a:rPr>
                <a:t>nextxpert</a:t>
              </a:r>
              <a:endParaRPr lang="zh-CN" altLang="en-US" sz="2100" dirty="0">
                <a:latin typeface="Impact" pitchFamily="34" charset="0"/>
                <a:ea typeface="微软雅黑" pitchFamily="34" charset="-122"/>
                <a:sym typeface="Impact" pitchFamily="34" charset="0"/>
              </a:endParaRPr>
            </a:p>
          </p:txBody>
        </p:sp>
      </p:grpSp>
      <p:pic>
        <p:nvPicPr>
          <p:cNvPr id="24" name="Afbeelding 3"/>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3742409" y="1078136"/>
            <a:ext cx="5164731" cy="263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16"/>
          <p:cNvSpPr>
            <a:spLocks noChangeArrowheads="1"/>
          </p:cNvSpPr>
          <p:nvPr/>
        </p:nvSpPr>
        <p:spPr bwMode="auto">
          <a:xfrm>
            <a:off x="1017915" y="3809669"/>
            <a:ext cx="2605979" cy="2535778"/>
          </a:xfrm>
          <a:prstGeom prst="rect">
            <a:avLst/>
          </a:prstGeom>
          <a:solidFill>
            <a:srgbClr val="00B0F0"/>
          </a:solidFill>
          <a:ln>
            <a:noFill/>
          </a:ln>
          <a:extLst/>
        </p:spPr>
        <p:txBody>
          <a:bodyPr lIns="91406" tIns="45702" rIns="91406" bIns="45702" anchor="ctr"/>
          <a:lstStyle/>
          <a:p>
            <a:pPr algn="ctr"/>
            <a:endParaRPr lang="zh-CN" altLang="zh-CN">
              <a:solidFill>
                <a:srgbClr val="FFFFFF"/>
              </a:solidFill>
              <a:latin typeface="Impact" pitchFamily="34" charset="0"/>
              <a:ea typeface="微软雅黑" pitchFamily="34" charset="-122"/>
              <a:sym typeface="Impact" pitchFamily="34" charset="0"/>
            </a:endParaRPr>
          </a:p>
        </p:txBody>
      </p:sp>
      <p:sp>
        <p:nvSpPr>
          <p:cNvPr id="28"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9" name="TextBox 28"/>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30" name="组合 29"/>
          <p:cNvGrpSpPr/>
          <p:nvPr/>
        </p:nvGrpSpPr>
        <p:grpSpPr>
          <a:xfrm>
            <a:off x="4189711" y="410016"/>
            <a:ext cx="8663804" cy="0"/>
            <a:chOff x="4348525" y="620688"/>
            <a:chExt cx="8181294" cy="0"/>
          </a:xfrm>
        </p:grpSpPr>
        <p:cxnSp>
          <p:nvCxnSpPr>
            <p:cNvPr id="31" name="直接连接符 30"/>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6" name="Rectangle 2"/>
          <p:cNvSpPr/>
          <p:nvPr/>
        </p:nvSpPr>
        <p:spPr>
          <a:xfrm>
            <a:off x="1404380" y="4149080"/>
            <a:ext cx="1819358" cy="1823435"/>
          </a:xfrm>
          <a:prstGeom prst="rect">
            <a:avLst/>
          </a:prstGeom>
        </p:spPr>
        <p:txBody>
          <a:bodyPr vert="horz" wrap="square" lIns="0" tIns="45650" rIns="91301" bIns="45650" anchor="t" anchorCtr="0">
            <a:spAutoFit/>
          </a:bodyPr>
          <a:lstStyle/>
          <a:p>
            <a:pPr indent="-4757" algn="ctr"/>
            <a:r>
              <a:rPr lang="zh-CN" altLang="en-US" b="1" dirty="0">
                <a:solidFill>
                  <a:schemeClr val="bg1"/>
                </a:solidFill>
                <a:latin typeface="微软雅黑" panose="020B0503020204020204" pitchFamily="34" charset="-122"/>
                <a:ea typeface="微软雅黑" panose="020B0503020204020204" pitchFamily="34" charset="-122"/>
                <a:cs typeface="Segoe"/>
              </a:rPr>
              <a:t>单击添加标题</a:t>
            </a:r>
            <a:endParaRPr lang="en-US" b="1" dirty="0">
              <a:solidFill>
                <a:schemeClr val="bg1"/>
              </a:solidFill>
              <a:latin typeface="微软雅黑" panose="020B0503020204020204" pitchFamily="34" charset="-122"/>
              <a:ea typeface="微软雅黑" panose="020B0503020204020204" pitchFamily="34" charset="-122"/>
              <a:cs typeface="Segoe"/>
            </a:endParaRPr>
          </a:p>
          <a:p>
            <a:pPr indent="-4757" algn="ctr"/>
            <a:endParaRPr lang="en-US" sz="1050" dirty="0">
              <a:solidFill>
                <a:schemeClr val="bg1"/>
              </a:solidFill>
              <a:latin typeface="微软雅黑" panose="020B0503020204020204" pitchFamily="34" charset="-122"/>
              <a:ea typeface="微软雅黑" panose="020B0503020204020204" pitchFamily="34" charset="-122"/>
              <a:cs typeface="Segoe"/>
            </a:endParaRPr>
          </a:p>
          <a:p>
            <a:pPr algn="ctr"/>
            <a:r>
              <a:rPr lang="zh-CN" altLang="en-US" sz="1200" dirty="0">
                <a:solidFill>
                  <a:schemeClr val="bg1"/>
                </a:solidFill>
                <a:latin typeface="微软雅黑" panose="020B0503020204020204" pitchFamily="34" charset="-122"/>
                <a:ea typeface="微软雅黑" panose="020B0503020204020204" pitchFamily="34" charset="-122"/>
                <a:cs typeface="Arial" pitchFamily="34" charset="0"/>
              </a:rPr>
              <a:t>单击此处添加文本</a:t>
            </a:r>
            <a:endParaRPr lang="en-US" altLang="zh-CN" sz="1200" dirty="0">
              <a:solidFill>
                <a:schemeClr val="bg1"/>
              </a:solidFill>
              <a:latin typeface="微软雅黑" panose="020B0503020204020204" pitchFamily="34" charset="-122"/>
              <a:ea typeface="微软雅黑" panose="020B0503020204020204" pitchFamily="34" charset="-122"/>
              <a:cs typeface="Arial" pitchFamily="34" charset="0"/>
            </a:endParaRPr>
          </a:p>
          <a:p>
            <a:pPr algn="ctr"/>
            <a:r>
              <a:rPr lang="zh-CN" altLang="en-US" sz="1200" dirty="0">
                <a:solidFill>
                  <a:schemeClr val="bg1"/>
                </a:solidFill>
                <a:latin typeface="微软雅黑" panose="020B0503020204020204" pitchFamily="34" charset="-122"/>
                <a:ea typeface="微软雅黑" panose="020B0503020204020204" pitchFamily="34" charset="-122"/>
                <a:cs typeface="Arial" pitchFamily="34" charset="0"/>
              </a:rPr>
              <a:t>单击此处添加文本</a:t>
            </a:r>
          </a:p>
          <a:p>
            <a:pPr algn="ctr"/>
            <a:r>
              <a:rPr lang="zh-CN" altLang="en-US" sz="1200" dirty="0">
                <a:solidFill>
                  <a:schemeClr val="bg1"/>
                </a:solidFill>
                <a:latin typeface="微软雅黑" panose="020B0503020204020204" pitchFamily="34" charset="-122"/>
                <a:ea typeface="微软雅黑" panose="020B0503020204020204" pitchFamily="34" charset="-122"/>
                <a:cs typeface="Arial" pitchFamily="34" charset="0"/>
              </a:rPr>
              <a:t>单击此处添加文本</a:t>
            </a:r>
          </a:p>
          <a:p>
            <a:pPr algn="ctr"/>
            <a:r>
              <a:rPr lang="zh-CN" altLang="en-US" sz="1200" dirty="0">
                <a:solidFill>
                  <a:schemeClr val="bg1"/>
                </a:solidFill>
                <a:latin typeface="微软雅黑" panose="020B0503020204020204" pitchFamily="34" charset="-122"/>
                <a:ea typeface="微软雅黑" panose="020B0503020204020204" pitchFamily="34" charset="-122"/>
                <a:cs typeface="Arial" pitchFamily="34" charset="0"/>
              </a:rPr>
              <a:t>单击此处添加文本</a:t>
            </a:r>
          </a:p>
          <a:p>
            <a:pPr algn="ctr"/>
            <a:r>
              <a:rPr lang="zh-CN" altLang="en-US" sz="1200" dirty="0">
                <a:solidFill>
                  <a:schemeClr val="bg1"/>
                </a:solidFill>
                <a:latin typeface="微软雅黑" panose="020B0503020204020204" pitchFamily="34" charset="-122"/>
                <a:ea typeface="微软雅黑" panose="020B0503020204020204" pitchFamily="34" charset="-122"/>
                <a:cs typeface="Arial" pitchFamily="34" charset="0"/>
              </a:rPr>
              <a:t>单击此处添加文本</a:t>
            </a:r>
          </a:p>
          <a:p>
            <a:pPr algn="ctr"/>
            <a:r>
              <a:rPr lang="zh-CN" altLang="en-US" sz="1200" dirty="0">
                <a:solidFill>
                  <a:schemeClr val="bg1"/>
                </a:solidFill>
                <a:latin typeface="微软雅黑" panose="020B0503020204020204" pitchFamily="34" charset="-122"/>
                <a:ea typeface="微软雅黑" panose="020B0503020204020204" pitchFamily="34" charset="-122"/>
                <a:cs typeface="Arial" pitchFamily="34" charset="0"/>
              </a:rPr>
              <a:t>单击此处添加文本</a:t>
            </a:r>
            <a:endParaRPr lang="en-US" altLang="zh-CN" sz="1200" dirty="0">
              <a:solidFill>
                <a:schemeClr val="bg1"/>
              </a:solidFill>
              <a:latin typeface="微软雅黑" panose="020B0503020204020204" pitchFamily="34" charset="-122"/>
              <a:ea typeface="微软雅黑" panose="020B0503020204020204" pitchFamily="34" charset="-122"/>
              <a:cs typeface="Arial" pitchFamily="34" charset="0"/>
            </a:endParaRPr>
          </a:p>
          <a:p>
            <a:pPr algn="ctr"/>
            <a:r>
              <a:rPr lang="zh-CN" altLang="en-US" sz="1200" dirty="0">
                <a:solidFill>
                  <a:schemeClr val="bg1"/>
                </a:solidFill>
                <a:latin typeface="微软雅黑" panose="020B0503020204020204" pitchFamily="34" charset="-122"/>
                <a:ea typeface="微软雅黑" panose="020B0503020204020204" pitchFamily="34" charset="-122"/>
                <a:cs typeface="Arial" pitchFamily="34" charset="0"/>
              </a:rPr>
              <a:t>单击此处添加文本</a:t>
            </a:r>
          </a:p>
        </p:txBody>
      </p:sp>
      <p:sp>
        <p:nvSpPr>
          <p:cNvPr id="18" name="TextBox 17"/>
          <p:cNvSpPr txBox="1"/>
          <p:nvPr/>
        </p:nvSpPr>
        <p:spPr>
          <a:xfrm>
            <a:off x="972195" y="1663640"/>
            <a:ext cx="2615385" cy="1477328"/>
          </a:xfrm>
          <a:prstGeom prst="rect">
            <a:avLst/>
          </a:prstGeom>
          <a:noFill/>
        </p:spPr>
        <p:txBody>
          <a:bodyPr wrap="square" rtlCol="0">
            <a:spAutoFit/>
          </a:bodyPr>
          <a:lstStyle/>
          <a:p>
            <a:pPr algn="just">
              <a:lnSpc>
                <a:spcPts val="18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a:t>
            </a:r>
          </a:p>
        </p:txBody>
      </p:sp>
      <p:sp>
        <p:nvSpPr>
          <p:cNvPr id="19" name="TextBox 18"/>
          <p:cNvSpPr txBox="1"/>
          <p:nvPr/>
        </p:nvSpPr>
        <p:spPr>
          <a:xfrm>
            <a:off x="982464" y="1159584"/>
            <a:ext cx="3016585" cy="400110"/>
          </a:xfrm>
          <a:prstGeom prst="rect">
            <a:avLst/>
          </a:prstGeom>
          <a:noFill/>
        </p:spPr>
        <p:txBody>
          <a:bodyPr wrap="square" rtlCol="0">
            <a:spAutoFit/>
          </a:bodyPr>
          <a:lstStyle/>
          <a:p>
            <a:r>
              <a:rPr lang="zh-CN" altLang="en-US" sz="2000" b="1" dirty="0">
                <a:solidFill>
                  <a:srgbClr val="0070C0"/>
                </a:solidFill>
                <a:latin typeface="微软雅黑" pitchFamily="34" charset="-122"/>
                <a:ea typeface="微软雅黑" pitchFamily="34" charset="-122"/>
              </a:rPr>
              <a:t>点击添加小标题文字</a:t>
            </a:r>
          </a:p>
        </p:txBody>
      </p:sp>
    </p:spTree>
    <p:extLst>
      <p:ext uri="{BB962C8B-B14F-4D97-AF65-F5344CB8AC3E}">
        <p14:creationId xmlns:p14="http://schemas.microsoft.com/office/powerpoint/2010/main" val="337611238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300" fill="hold"/>
                                        <p:tgtEl>
                                          <p:spTgt spid="24"/>
                                        </p:tgtEl>
                                        <p:attrNameLst>
                                          <p:attrName>ppt_x</p:attrName>
                                        </p:attrNameLst>
                                      </p:cBhvr>
                                      <p:tavLst>
                                        <p:tav tm="0">
                                          <p:val>
                                            <p:strVal val="#ppt_x"/>
                                          </p:val>
                                        </p:tav>
                                        <p:tav tm="100000">
                                          <p:val>
                                            <p:strVal val="#ppt_x"/>
                                          </p:val>
                                        </p:tav>
                                      </p:tavLst>
                                    </p:anim>
                                    <p:anim calcmode="lin" valueType="num">
                                      <p:cBhvr additive="base">
                                        <p:cTn id="8" dur="3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300"/>
                            </p:stCondLst>
                            <p:childTnLst>
                              <p:par>
                                <p:cTn id="10" presetID="2" presetClass="entr" presetSubtype="4"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300" fill="hold"/>
                                        <p:tgtEl>
                                          <p:spTgt spid="25"/>
                                        </p:tgtEl>
                                        <p:attrNameLst>
                                          <p:attrName>ppt_x</p:attrName>
                                        </p:attrNameLst>
                                      </p:cBhvr>
                                      <p:tavLst>
                                        <p:tav tm="0">
                                          <p:val>
                                            <p:strVal val="#ppt_x"/>
                                          </p:val>
                                        </p:tav>
                                        <p:tav tm="100000">
                                          <p:val>
                                            <p:strVal val="#ppt_x"/>
                                          </p:val>
                                        </p:tav>
                                      </p:tavLst>
                                    </p:anim>
                                    <p:anim calcmode="lin" valueType="num">
                                      <p:cBhvr additive="base">
                                        <p:cTn id="13" dur="30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6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300" fill="hold"/>
                                        <p:tgtEl>
                                          <p:spTgt spid="21"/>
                                        </p:tgtEl>
                                        <p:attrNameLst>
                                          <p:attrName>ppt_x</p:attrName>
                                        </p:attrNameLst>
                                      </p:cBhvr>
                                      <p:tavLst>
                                        <p:tav tm="0">
                                          <p:val>
                                            <p:strVal val="#ppt_x"/>
                                          </p:val>
                                        </p:tav>
                                        <p:tav tm="100000">
                                          <p:val>
                                            <p:strVal val="#ppt_x"/>
                                          </p:val>
                                        </p:tav>
                                      </p:tavLst>
                                    </p:anim>
                                    <p:anim calcmode="lin" valueType="num">
                                      <p:cBhvr additive="base">
                                        <p:cTn id="18" dur="3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900"/>
                            </p:stCondLst>
                            <p:childTnLst>
                              <p:par>
                                <p:cTn id="20" presetID="2" presetClass="entr" presetSubtype="4"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300" fill="hold"/>
                                        <p:tgtEl>
                                          <p:spTgt spid="20"/>
                                        </p:tgtEl>
                                        <p:attrNameLst>
                                          <p:attrName>ppt_x</p:attrName>
                                        </p:attrNameLst>
                                      </p:cBhvr>
                                      <p:tavLst>
                                        <p:tav tm="0">
                                          <p:val>
                                            <p:strVal val="#ppt_x"/>
                                          </p:val>
                                        </p:tav>
                                        <p:tav tm="100000">
                                          <p:val>
                                            <p:strVal val="#ppt_x"/>
                                          </p:val>
                                        </p:tav>
                                      </p:tavLst>
                                    </p:anim>
                                    <p:anim calcmode="lin" valueType="num">
                                      <p:cBhvr additive="base">
                                        <p:cTn id="23" dur="300" fill="hold"/>
                                        <p:tgtEl>
                                          <p:spTgt spid="20"/>
                                        </p:tgtEl>
                                        <p:attrNameLst>
                                          <p:attrName>ppt_y</p:attrName>
                                        </p:attrNameLst>
                                      </p:cBhvr>
                                      <p:tavLst>
                                        <p:tav tm="0">
                                          <p:val>
                                            <p:strVal val="1+#ppt_h/2"/>
                                          </p:val>
                                        </p:tav>
                                        <p:tav tm="100000">
                                          <p:val>
                                            <p:strVal val="#ppt_y"/>
                                          </p:val>
                                        </p:tav>
                                      </p:tavLst>
                                    </p:anim>
                                  </p:childTnLst>
                                </p:cTn>
                              </p:par>
                            </p:childTnLst>
                          </p:cTn>
                        </p:par>
                        <p:par>
                          <p:cTn id="24" fill="hold">
                            <p:stCondLst>
                              <p:cond delay="1200"/>
                            </p:stCondLst>
                            <p:childTnLst>
                              <p:par>
                                <p:cTn id="25" presetID="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300" fill="hold"/>
                                        <p:tgtEl>
                                          <p:spTgt spid="17"/>
                                        </p:tgtEl>
                                        <p:attrNameLst>
                                          <p:attrName>ppt_x</p:attrName>
                                        </p:attrNameLst>
                                      </p:cBhvr>
                                      <p:tavLst>
                                        <p:tav tm="0">
                                          <p:val>
                                            <p:strVal val="#ppt_x"/>
                                          </p:val>
                                        </p:tav>
                                        <p:tav tm="100000">
                                          <p:val>
                                            <p:strVal val="#ppt_x"/>
                                          </p:val>
                                        </p:tav>
                                      </p:tavLst>
                                    </p:anim>
                                    <p:anim calcmode="lin" valueType="num">
                                      <p:cBhvr additive="base">
                                        <p:cTn id="28" dur="300" fill="hold"/>
                                        <p:tgtEl>
                                          <p:spTgt spid="17"/>
                                        </p:tgtEl>
                                        <p:attrNameLst>
                                          <p:attrName>ppt_y</p:attrName>
                                        </p:attrNameLst>
                                      </p:cBhvr>
                                      <p:tavLst>
                                        <p:tav tm="0">
                                          <p:val>
                                            <p:strVal val="1+#ppt_h/2"/>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ppt_x</p:attrName>
                                        </p:attrNameLst>
                                      </p:cBhvr>
                                      <p:tavLst>
                                        <p:tav tm="0">
                                          <p:val>
                                            <p:strVal val="#ppt_x"/>
                                          </p:val>
                                        </p:tav>
                                        <p:tav tm="100000">
                                          <p:val>
                                            <p:strVal val="#ppt_x"/>
                                          </p:val>
                                        </p:tav>
                                      </p:tavLst>
                                    </p:anim>
                                    <p:anim calcmode="lin" valueType="num">
                                      <p:cBhvr>
                                        <p:cTn id="33" dur="5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1700"/>
                            </p:stCondLst>
                            <p:childTnLst>
                              <p:par>
                                <p:cTn id="35" presetID="12" presetClass="entr" presetSubtype="8"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250"/>
                                        <p:tgtEl>
                                          <p:spTgt spid="19"/>
                                        </p:tgtEl>
                                        <p:attrNameLst>
                                          <p:attrName>ppt_x</p:attrName>
                                        </p:attrNameLst>
                                      </p:cBhvr>
                                      <p:tavLst>
                                        <p:tav tm="0">
                                          <p:val>
                                            <p:strVal val="#ppt_x-#ppt_w*1.125000"/>
                                          </p:val>
                                        </p:tav>
                                        <p:tav tm="100000">
                                          <p:val>
                                            <p:strVal val="#ppt_x"/>
                                          </p:val>
                                        </p:tav>
                                      </p:tavLst>
                                    </p:anim>
                                    <p:animEffect transition="in" filter="wipe(right)">
                                      <p:cBhvr>
                                        <p:cTn id="38" dur="250"/>
                                        <p:tgtEl>
                                          <p:spTgt spid="1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par>
                                <p:cTn id="42" presetID="2" presetClass="entr" presetSubtype="4" fill="hold"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300" fill="hold"/>
                                        <p:tgtEl>
                                          <p:spTgt spid="2"/>
                                        </p:tgtEl>
                                        <p:attrNameLst>
                                          <p:attrName>ppt_x</p:attrName>
                                        </p:attrNameLst>
                                      </p:cBhvr>
                                      <p:tavLst>
                                        <p:tav tm="0">
                                          <p:val>
                                            <p:strVal val="#ppt_x"/>
                                          </p:val>
                                        </p:tav>
                                        <p:tav tm="100000">
                                          <p:val>
                                            <p:strVal val="#ppt_x"/>
                                          </p:val>
                                        </p:tav>
                                      </p:tavLst>
                                    </p:anim>
                                    <p:anim calcmode="lin" valueType="num">
                                      <p:cBhvr additive="base">
                                        <p:cTn id="45" dur="3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animBg="1"/>
      <p:bldP spid="25" grpId="0" animBg="1"/>
      <p:bldP spid="36"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0"/>
          <p:cNvSpPr>
            <a:spLocks noChangeArrowheads="1"/>
          </p:cNvSpPr>
          <p:nvPr/>
        </p:nvSpPr>
        <p:spPr bwMode="auto">
          <a:xfrm>
            <a:off x="9402449" y="3753297"/>
            <a:ext cx="2233926" cy="2380826"/>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45720" rIns="45720" anchor="b"/>
          <a:lstStyle/>
          <a:p>
            <a:pPr algn="ctr"/>
            <a:r>
              <a:rPr lang="zh-CN" altLang="en-US" dirty="0">
                <a:solidFill>
                  <a:schemeClr val="bg1"/>
                </a:solidFill>
                <a:latin typeface="微软雅黑" panose="020B0503020204020204" pitchFamily="34" charset="-122"/>
                <a:ea typeface="微软雅黑" panose="020B0503020204020204" pitchFamily="34" charset="-122"/>
                <a:cs typeface="Arial" pitchFamily="34" charset="0"/>
              </a:rPr>
              <a:t>单击此处添加文本</a:t>
            </a:r>
            <a:endParaRPr lang="en-US" altLang="zh-CN" dirty="0">
              <a:solidFill>
                <a:schemeClr val="bg1"/>
              </a:solidFill>
              <a:latin typeface="微软雅黑" panose="020B0503020204020204" pitchFamily="34" charset="-122"/>
              <a:ea typeface="微软雅黑" panose="020B0503020204020204" pitchFamily="34" charset="-122"/>
              <a:cs typeface="Arial" pitchFamily="34" charset="0"/>
            </a:endParaRPr>
          </a:p>
          <a:p>
            <a:pPr algn="ctr"/>
            <a:r>
              <a:rPr lang="zh-CN" altLang="en-US" dirty="0">
                <a:solidFill>
                  <a:schemeClr val="bg1"/>
                </a:solidFill>
                <a:latin typeface="微软雅黑" panose="020B0503020204020204" pitchFamily="34" charset="-122"/>
                <a:ea typeface="微软雅黑" panose="020B0503020204020204" pitchFamily="34" charset="-122"/>
                <a:cs typeface="Arial" pitchFamily="34" charset="0"/>
              </a:rPr>
              <a:t>单击此处添加文本</a:t>
            </a:r>
          </a:p>
          <a:p>
            <a:endParaRPr lang="zh-CN" altLang="en-US" dirty="0">
              <a:solidFill>
                <a:schemeClr val="bg1"/>
              </a:solidFill>
              <a:latin typeface="Segoe UI" pitchFamily="34" charset="0"/>
              <a:cs typeface="Segoe UI" pitchFamily="34" charset="0"/>
              <a:sym typeface="Segoe UI" pitchFamily="34" charset="0"/>
            </a:endParaRPr>
          </a:p>
          <a:p>
            <a:endParaRPr lang="zh-CN" altLang="en-US" dirty="0">
              <a:solidFill>
                <a:schemeClr val="bg1"/>
              </a:solidFill>
              <a:latin typeface="Segoe UI" pitchFamily="34" charset="0"/>
              <a:cs typeface="Segoe UI" pitchFamily="34" charset="0"/>
              <a:sym typeface="Segoe UI" pitchFamily="34" charset="0"/>
            </a:endParaRPr>
          </a:p>
          <a:p>
            <a:r>
              <a:rPr lang="en-US" dirty="0">
                <a:solidFill>
                  <a:schemeClr val="bg1"/>
                </a:solidFill>
                <a:latin typeface="Segoe UI" pitchFamily="34" charset="0"/>
                <a:cs typeface="Segoe UI" pitchFamily="34" charset="0"/>
                <a:sym typeface="Segoe UI" pitchFamily="34" charset="0"/>
              </a:rPr>
              <a:t>  Virtualization     </a:t>
            </a:r>
          </a:p>
          <a:p>
            <a:r>
              <a:rPr lang="en-US" dirty="0">
                <a:solidFill>
                  <a:schemeClr val="bg1"/>
                </a:solidFill>
                <a:latin typeface="Segoe UI" pitchFamily="34" charset="0"/>
                <a:cs typeface="Segoe UI" pitchFamily="34" charset="0"/>
                <a:sym typeface="Segoe UI" pitchFamily="34" charset="0"/>
              </a:rPr>
              <a:t>  Optimization</a:t>
            </a:r>
            <a:endParaRPr lang="zh-CN" altLang="en-US" dirty="0">
              <a:solidFill>
                <a:schemeClr val="bg1"/>
              </a:solidFill>
            </a:endParaRPr>
          </a:p>
        </p:txBody>
      </p:sp>
      <p:pic>
        <p:nvPicPr>
          <p:cNvPr id="18" name="Picture 11"/>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9402449" y="1268760"/>
            <a:ext cx="2233925"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12"/>
          <p:cNvSpPr>
            <a:spLocks noChangeArrowheads="1"/>
          </p:cNvSpPr>
          <p:nvPr/>
        </p:nvSpPr>
        <p:spPr bwMode="auto">
          <a:xfrm>
            <a:off x="7044415" y="1264198"/>
            <a:ext cx="2233926" cy="2380826"/>
          </a:xfrm>
          <a:prstGeom prst="rect">
            <a:avLst/>
          </a:prstGeom>
          <a:solidFill>
            <a:srgbClr val="FFC000"/>
          </a:solidFill>
          <a:ln>
            <a:noFill/>
          </a:ln>
          <a:extLst/>
        </p:spPr>
        <p:txBody>
          <a:bodyPr lIns="45720" rIns="45720" anchor="b"/>
          <a:lstStyle/>
          <a:p>
            <a:pPr algn="ctr"/>
            <a:r>
              <a:rPr lang="zh-CN" altLang="en-US" dirty="0">
                <a:solidFill>
                  <a:schemeClr val="bg1"/>
                </a:solidFill>
                <a:latin typeface="微软雅黑" panose="020B0503020204020204" pitchFamily="34" charset="-122"/>
                <a:ea typeface="微软雅黑" panose="020B0503020204020204" pitchFamily="34" charset="-122"/>
                <a:cs typeface="Arial" pitchFamily="34" charset="0"/>
              </a:rPr>
              <a:t>单击此处添加文本</a:t>
            </a:r>
            <a:endParaRPr lang="en-US" altLang="zh-CN" dirty="0">
              <a:solidFill>
                <a:schemeClr val="bg1"/>
              </a:solidFill>
              <a:latin typeface="微软雅黑" panose="020B0503020204020204" pitchFamily="34" charset="-122"/>
              <a:ea typeface="微软雅黑" panose="020B0503020204020204" pitchFamily="34" charset="-122"/>
              <a:cs typeface="Arial" pitchFamily="34" charset="0"/>
            </a:endParaRPr>
          </a:p>
          <a:p>
            <a:pPr algn="ctr"/>
            <a:r>
              <a:rPr lang="zh-CN" altLang="en-US" dirty="0">
                <a:solidFill>
                  <a:schemeClr val="bg1"/>
                </a:solidFill>
                <a:latin typeface="微软雅黑" panose="020B0503020204020204" pitchFamily="34" charset="-122"/>
                <a:ea typeface="微软雅黑" panose="020B0503020204020204" pitchFamily="34" charset="-122"/>
                <a:cs typeface="Arial" pitchFamily="34" charset="0"/>
              </a:rPr>
              <a:t>单击此处添加文本</a:t>
            </a:r>
          </a:p>
          <a:p>
            <a:pPr algn="ctr"/>
            <a:r>
              <a:rPr lang="zh-CN" altLang="en-US" dirty="0">
                <a:solidFill>
                  <a:schemeClr val="bg1"/>
                </a:solidFill>
                <a:latin typeface="微软雅黑" panose="020B0503020204020204" pitchFamily="34" charset="-122"/>
                <a:ea typeface="微软雅黑" panose="020B0503020204020204" pitchFamily="34" charset="-122"/>
                <a:cs typeface="Arial" pitchFamily="34" charset="0"/>
              </a:rPr>
              <a:t>单击此处添加文本</a:t>
            </a:r>
          </a:p>
          <a:p>
            <a:pPr algn="ctr"/>
            <a:r>
              <a:rPr lang="zh-CN" altLang="en-US" dirty="0">
                <a:solidFill>
                  <a:schemeClr val="bg1"/>
                </a:solidFill>
                <a:latin typeface="微软雅黑" panose="020B0503020204020204" pitchFamily="34" charset="-122"/>
                <a:ea typeface="微软雅黑" panose="020B0503020204020204" pitchFamily="34" charset="-122"/>
                <a:cs typeface="Arial" pitchFamily="34" charset="0"/>
              </a:rPr>
              <a:t>单击此处添加文本</a:t>
            </a:r>
          </a:p>
        </p:txBody>
      </p:sp>
      <p:pic>
        <p:nvPicPr>
          <p:cNvPr id="20" name="Picture 13"/>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84164" y="1268760"/>
            <a:ext cx="6210176" cy="486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4"/>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044415" y="3753298"/>
            <a:ext cx="2233925" cy="2380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3" name="TextBox 22"/>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4" name="组合 23"/>
          <p:cNvGrpSpPr/>
          <p:nvPr/>
        </p:nvGrpSpPr>
        <p:grpSpPr>
          <a:xfrm>
            <a:off x="4189711" y="410016"/>
            <a:ext cx="8663804" cy="0"/>
            <a:chOff x="4348525" y="620688"/>
            <a:chExt cx="8181294" cy="0"/>
          </a:xfrm>
        </p:grpSpPr>
        <p:cxnSp>
          <p:nvCxnSpPr>
            <p:cNvPr id="25" name="直接连接符 24"/>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7611238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1+#ppt_w/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ppt_x</p:attrName>
                                        </p:attrNameLst>
                                      </p:cBhvr>
                                      <p:tavLst>
                                        <p:tav tm="0">
                                          <p:val>
                                            <p:strVal val="1+#ppt_w/2"/>
                                          </p:val>
                                        </p:tav>
                                        <p:tav tm="100000">
                                          <p:val>
                                            <p:strVal val="#ppt_x"/>
                                          </p:val>
                                        </p:tav>
                                      </p:tavLst>
                                    </p:anim>
                                    <p:anim calcmode="lin" valueType="num">
                                      <p:cBhvr>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ppt_x</p:attrName>
                                        </p:attrNameLst>
                                      </p:cBhvr>
                                      <p:tavLst>
                                        <p:tav tm="0">
                                          <p:val>
                                            <p:strVal val="1+#ppt_w/2"/>
                                          </p:val>
                                        </p:tav>
                                        <p:tav tm="100000">
                                          <p:val>
                                            <p:strVal val="#ppt_x"/>
                                          </p:val>
                                        </p:tav>
                                      </p:tavLst>
                                    </p:anim>
                                    <p:anim calcmode="lin" valueType="num">
                                      <p:cBhvr>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decel="10000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ppt_x</p:attrName>
                                        </p:attrNameLst>
                                      </p:cBhvr>
                                      <p:tavLst>
                                        <p:tav tm="0">
                                          <p:val>
                                            <p:strVal val="1+#ppt_w/2"/>
                                          </p:val>
                                        </p:tav>
                                        <p:tav tm="100000">
                                          <p:val>
                                            <p:strVal val="#ppt_x"/>
                                          </p:val>
                                        </p:tav>
                                      </p:tavLst>
                                    </p:anim>
                                    <p:anim calcmode="lin" valueType="num">
                                      <p:cBhvr>
                                        <p:cTn id="23" dur="500" fill="hold"/>
                                        <p:tgtEl>
                                          <p:spTgt spid="1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decel="10000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ppt_x</p:attrName>
                                        </p:attrNameLst>
                                      </p:cBhvr>
                                      <p:tavLst>
                                        <p:tav tm="0">
                                          <p:val>
                                            <p:strVal val="1+#ppt_w/2"/>
                                          </p:val>
                                        </p:tav>
                                        <p:tav tm="100000">
                                          <p:val>
                                            <p:strVal val="#ppt_x"/>
                                          </p:val>
                                        </p:tav>
                                      </p:tavLst>
                                    </p:anim>
                                    <p:anim calcmode="lin" valueType="num">
                                      <p:cBhvr>
                                        <p:cTn id="2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4"/>
          <p:cNvSpPr>
            <a:spLocks noChangeArrowheads="1"/>
          </p:cNvSpPr>
          <p:nvPr/>
        </p:nvSpPr>
        <p:spPr bwMode="auto">
          <a:xfrm>
            <a:off x="9354419" y="3906392"/>
            <a:ext cx="2866310" cy="646145"/>
          </a:xfrm>
          <a:prstGeom prst="rect">
            <a:avLst/>
          </a:prstGeom>
          <a:solidFill>
            <a:srgbClr val="C944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dirty="0">
                <a:latin typeface="微软雅黑" pitchFamily="34" charset="-122"/>
                <a:ea typeface="微软雅黑" pitchFamily="34" charset="-122"/>
              </a:rPr>
              <a:t>单击此处添加内容</a:t>
            </a:r>
            <a:endParaRPr lang="en-US" altLang="zh-CN" sz="1600" dirty="0">
              <a:latin typeface="微软雅黑" pitchFamily="34" charset="-122"/>
              <a:ea typeface="微软雅黑" pitchFamily="34" charset="-122"/>
            </a:endParaRPr>
          </a:p>
        </p:txBody>
      </p:sp>
      <p:pic>
        <p:nvPicPr>
          <p:cNvPr id="20" name="Picture 25"/>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9357142" y="908720"/>
            <a:ext cx="2861437" cy="287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Group 6"/>
          <p:cNvGrpSpPr>
            <a:grpSpLocks/>
          </p:cNvGrpSpPr>
          <p:nvPr/>
        </p:nvGrpSpPr>
        <p:grpSpPr bwMode="auto">
          <a:xfrm>
            <a:off x="9359504" y="4579578"/>
            <a:ext cx="2859888" cy="1862231"/>
            <a:chOff x="0" y="0"/>
            <a:chExt cx="2091695" cy="1361331"/>
          </a:xfrm>
        </p:grpSpPr>
        <p:sp>
          <p:nvSpPr>
            <p:cNvPr id="22" name="Rectangle 33"/>
            <p:cNvSpPr>
              <a:spLocks noChangeArrowheads="1"/>
            </p:cNvSpPr>
            <p:nvPr/>
          </p:nvSpPr>
          <p:spPr bwMode="auto">
            <a:xfrm>
              <a:off x="0" y="0"/>
              <a:ext cx="2091695" cy="1361331"/>
            </a:xfrm>
            <a:prstGeom prst="rect">
              <a:avLst/>
            </a:prstGeom>
            <a:solidFill>
              <a:srgbClr val="C944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Segoe Light" pitchFamily="2" charset="0"/>
                <a:sym typeface="Segoe Light" pitchFamily="2" charset="0"/>
              </a:endParaRPr>
            </a:p>
          </p:txBody>
        </p:sp>
        <p:sp>
          <p:nvSpPr>
            <p:cNvPr id="23" name="Text Box 35"/>
            <p:cNvSpPr>
              <a:spLocks noChangeArrowheads="1"/>
            </p:cNvSpPr>
            <p:nvPr/>
          </p:nvSpPr>
          <p:spPr bwMode="auto">
            <a:xfrm>
              <a:off x="0" y="0"/>
              <a:ext cx="1954879" cy="122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55" tIns="46628" rIns="93255" bIns="46628">
              <a:spAutoFit/>
            </a:bodyPr>
            <a:lstStyle/>
            <a:p>
              <a:pPr marL="174625" indent="-174625">
                <a:buFont typeface="Wingdings" pitchFamily="2" charset="2"/>
                <a:buChar char="ü"/>
              </a:pPr>
              <a:r>
                <a:rPr lang="en-US" sz="1200">
                  <a:solidFill>
                    <a:srgbClr val="FFFFFF"/>
                  </a:solidFill>
                  <a:latin typeface="Segoe Light" pitchFamily="2" charset="0"/>
                  <a:sym typeface="Segoe Light" pitchFamily="2" charset="0"/>
                </a:rPr>
                <a:t>Secure and compliant environment</a:t>
              </a:r>
              <a:endParaRPr lang="zh-CN" altLang="en-US" sz="1200">
                <a:solidFill>
                  <a:srgbClr val="FFFFFF"/>
                </a:solidFill>
                <a:latin typeface="Segoe Light" pitchFamily="2" charset="0"/>
                <a:sym typeface="Segoe Light" pitchFamily="2" charset="0"/>
              </a:endParaRPr>
            </a:p>
            <a:p>
              <a:pPr marL="174625" indent="-174625">
                <a:buFont typeface="Wingdings" pitchFamily="2" charset="2"/>
                <a:buChar char="ü"/>
              </a:pPr>
              <a:r>
                <a:rPr lang="en-US" sz="1200">
                  <a:solidFill>
                    <a:srgbClr val="FFFFFF"/>
                  </a:solidFill>
                  <a:latin typeface="Segoe Light" pitchFamily="2" charset="0"/>
                  <a:sym typeface="Segoe Light" pitchFamily="2" charset="0"/>
                </a:rPr>
                <a:t>LOB Applications</a:t>
              </a:r>
              <a:endParaRPr lang="zh-CN" altLang="en-US" sz="1200">
                <a:solidFill>
                  <a:srgbClr val="FFFFFF"/>
                </a:solidFill>
                <a:latin typeface="Segoe Light" pitchFamily="2" charset="0"/>
                <a:sym typeface="Segoe Light" pitchFamily="2" charset="0"/>
              </a:endParaRPr>
            </a:p>
            <a:p>
              <a:pPr marL="174625" indent="-174625">
                <a:buFont typeface="Wingdings" pitchFamily="2" charset="2"/>
                <a:buChar char="ü"/>
              </a:pPr>
              <a:r>
                <a:rPr lang="en-US" sz="1200">
                  <a:solidFill>
                    <a:srgbClr val="FFFFFF"/>
                  </a:solidFill>
                  <a:latin typeface="Segoe Light" pitchFamily="2" charset="0"/>
                  <a:sym typeface="Segoe Light" pitchFamily="2" charset="0"/>
                </a:rPr>
                <a:t>Business value</a:t>
              </a:r>
              <a:endParaRPr lang="zh-CN" altLang="en-US" sz="1200">
                <a:solidFill>
                  <a:srgbClr val="FFFFFF"/>
                </a:solidFill>
                <a:latin typeface="Segoe Light" pitchFamily="2" charset="0"/>
                <a:sym typeface="Segoe Light" pitchFamily="2" charset="0"/>
              </a:endParaRPr>
            </a:p>
            <a:p>
              <a:pPr marL="174625" indent="-174625">
                <a:buFont typeface="Wingdings" pitchFamily="2" charset="2"/>
                <a:buChar char="ü"/>
              </a:pPr>
              <a:r>
                <a:rPr lang="en-US" sz="1200">
                  <a:solidFill>
                    <a:srgbClr val="FFFFFF"/>
                  </a:solidFill>
                  <a:latin typeface="Segoe Light" pitchFamily="2" charset="0"/>
                  <a:sym typeface="Segoe Light" pitchFamily="2" charset="0"/>
                </a:rPr>
                <a:t>Collaboration needs</a:t>
              </a:r>
              <a:endParaRPr lang="zh-CN" altLang="en-US" sz="1200">
                <a:solidFill>
                  <a:srgbClr val="FFFFFF"/>
                </a:solidFill>
                <a:latin typeface="Segoe Light" pitchFamily="2" charset="0"/>
                <a:sym typeface="Segoe Light" pitchFamily="2" charset="0"/>
              </a:endParaRPr>
            </a:p>
            <a:p>
              <a:pPr marL="174625" indent="-174625">
                <a:buFont typeface="Wingdings" pitchFamily="2" charset="2"/>
                <a:buChar char="ü"/>
              </a:pPr>
              <a:r>
                <a:rPr lang="en-US" sz="1200">
                  <a:solidFill>
                    <a:srgbClr val="FFFFFF"/>
                  </a:solidFill>
                  <a:latin typeface="Segoe Light" pitchFamily="2" charset="0"/>
                  <a:sym typeface="Segoe Light" pitchFamily="2" charset="0"/>
                </a:rPr>
                <a:t>Mobility</a:t>
              </a:r>
              <a:endParaRPr lang="zh-CN" altLang="en-US"/>
            </a:p>
          </p:txBody>
        </p:sp>
      </p:grpSp>
      <p:sp>
        <p:nvSpPr>
          <p:cNvPr id="28" name="Rectangle 30"/>
          <p:cNvSpPr>
            <a:spLocks noChangeArrowheads="1"/>
          </p:cNvSpPr>
          <p:nvPr/>
        </p:nvSpPr>
        <p:spPr bwMode="auto">
          <a:xfrm>
            <a:off x="6410470" y="3906535"/>
            <a:ext cx="2868766" cy="646185"/>
          </a:xfrm>
          <a:prstGeom prst="rect">
            <a:avLst/>
          </a:prstGeom>
          <a:solidFill>
            <a:srgbClr val="FFC21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dirty="0">
                <a:latin typeface="微软雅黑" pitchFamily="34" charset="-122"/>
                <a:ea typeface="微软雅黑" pitchFamily="34" charset="-122"/>
              </a:rPr>
              <a:t>单击此处添加内容</a:t>
            </a:r>
            <a:endParaRPr lang="en-US" altLang="zh-CN" sz="1600" dirty="0">
              <a:latin typeface="微软雅黑" pitchFamily="34" charset="-122"/>
              <a:ea typeface="微软雅黑" pitchFamily="34" charset="-122"/>
            </a:endParaRPr>
          </a:p>
        </p:txBody>
      </p:sp>
      <p:pic>
        <p:nvPicPr>
          <p:cNvPr id="29" name="Picture 3"/>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flipH="1">
            <a:off x="6410469" y="908721"/>
            <a:ext cx="2862353" cy="2876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 name="Group 4"/>
          <p:cNvGrpSpPr>
            <a:grpSpLocks/>
          </p:cNvGrpSpPr>
          <p:nvPr/>
        </p:nvGrpSpPr>
        <p:grpSpPr bwMode="auto">
          <a:xfrm>
            <a:off x="6410482" y="4579756"/>
            <a:ext cx="2862340" cy="1862348"/>
            <a:chOff x="0" y="0"/>
            <a:chExt cx="2091695" cy="1361331"/>
          </a:xfrm>
        </p:grpSpPr>
        <p:sp>
          <p:nvSpPr>
            <p:cNvPr id="31" name="Rectangle 41"/>
            <p:cNvSpPr>
              <a:spLocks noChangeArrowheads="1"/>
            </p:cNvSpPr>
            <p:nvPr/>
          </p:nvSpPr>
          <p:spPr bwMode="auto">
            <a:xfrm>
              <a:off x="0" y="0"/>
              <a:ext cx="2091695" cy="1361331"/>
            </a:xfrm>
            <a:prstGeom prst="rect">
              <a:avLst/>
            </a:prstGeom>
            <a:solidFill>
              <a:srgbClr val="FFC21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56" tIns="46628" rIns="93256" bIns="46628" anchor="ctr"/>
            <a:lstStyle/>
            <a:p>
              <a:pPr algn="ctr"/>
              <a:endParaRPr lang="zh-CN" altLang="zh-CN">
                <a:solidFill>
                  <a:srgbClr val="595959"/>
                </a:solidFill>
                <a:latin typeface="Segoe" charset="0"/>
                <a:sym typeface="Segoe" charset="0"/>
              </a:endParaRPr>
            </a:p>
          </p:txBody>
        </p:sp>
        <p:sp>
          <p:nvSpPr>
            <p:cNvPr id="32" name="Text Box 35"/>
            <p:cNvSpPr>
              <a:spLocks noChangeArrowheads="1"/>
            </p:cNvSpPr>
            <p:nvPr/>
          </p:nvSpPr>
          <p:spPr bwMode="auto">
            <a:xfrm>
              <a:off x="0" y="0"/>
              <a:ext cx="1954879" cy="122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55" tIns="46628" rIns="93255" bIns="46628">
              <a:spAutoFit/>
            </a:bodyPr>
            <a:lstStyle/>
            <a:p>
              <a:pPr marL="174625" indent="-174625">
                <a:buFont typeface="Wingdings" pitchFamily="2" charset="2"/>
                <a:buChar char="ü"/>
              </a:pPr>
              <a:r>
                <a:rPr lang="en-US" sz="1200" dirty="0">
                  <a:solidFill>
                    <a:srgbClr val="FFFFFF"/>
                  </a:solidFill>
                  <a:latin typeface="Segoe Light" pitchFamily="2" charset="0"/>
                  <a:sym typeface="Segoe Light" pitchFamily="2" charset="0"/>
                </a:rPr>
                <a:t>Business value</a:t>
              </a:r>
              <a:endParaRPr lang="zh-CN" altLang="en-US" sz="1200" dirty="0">
                <a:solidFill>
                  <a:srgbClr val="FFFFFF"/>
                </a:solidFill>
                <a:latin typeface="Segoe Light" pitchFamily="2" charset="0"/>
                <a:sym typeface="Segoe Light" pitchFamily="2" charset="0"/>
              </a:endParaRPr>
            </a:p>
            <a:p>
              <a:pPr marL="174625" indent="-174625">
                <a:buFont typeface="Wingdings" pitchFamily="2" charset="2"/>
                <a:buChar char="ü"/>
              </a:pPr>
              <a:r>
                <a:rPr lang="en-US" sz="1200" dirty="0">
                  <a:solidFill>
                    <a:srgbClr val="FFFFFF"/>
                  </a:solidFill>
                  <a:latin typeface="Segoe Light" pitchFamily="2" charset="0"/>
                  <a:sym typeface="Segoe Light" pitchFamily="2" charset="0"/>
                </a:rPr>
                <a:t>Collaboration needs</a:t>
              </a:r>
              <a:endParaRPr lang="zh-CN" altLang="en-US" sz="1200" dirty="0">
                <a:solidFill>
                  <a:srgbClr val="FFFFFF"/>
                </a:solidFill>
                <a:latin typeface="Segoe Light" pitchFamily="2" charset="0"/>
                <a:sym typeface="Segoe Light" pitchFamily="2" charset="0"/>
              </a:endParaRPr>
            </a:p>
            <a:p>
              <a:pPr marL="174625" indent="-174625">
                <a:buFont typeface="Wingdings" pitchFamily="2" charset="2"/>
                <a:buChar char="ü"/>
              </a:pPr>
              <a:r>
                <a:rPr lang="en-US" sz="1200" dirty="0">
                  <a:solidFill>
                    <a:srgbClr val="FFFFFF"/>
                  </a:solidFill>
                  <a:latin typeface="Segoe Light" pitchFamily="2" charset="0"/>
                  <a:sym typeface="Segoe Light" pitchFamily="2" charset="0"/>
                </a:rPr>
                <a:t>LOB Applications</a:t>
              </a:r>
              <a:endParaRPr lang="zh-CN" altLang="en-US" sz="1200" dirty="0">
                <a:solidFill>
                  <a:srgbClr val="FFFFFF"/>
                </a:solidFill>
                <a:latin typeface="Segoe Light" pitchFamily="2" charset="0"/>
                <a:sym typeface="Segoe Light" pitchFamily="2" charset="0"/>
              </a:endParaRPr>
            </a:p>
            <a:p>
              <a:pPr marL="174625" indent="-174625">
                <a:buFont typeface="Wingdings" pitchFamily="2" charset="2"/>
                <a:buChar char="ü"/>
              </a:pPr>
              <a:r>
                <a:rPr lang="en-US" sz="1200" dirty="0">
                  <a:solidFill>
                    <a:srgbClr val="FFFFFF"/>
                  </a:solidFill>
                  <a:latin typeface="Segoe Light" pitchFamily="2" charset="0"/>
                  <a:sym typeface="Segoe Light" pitchFamily="2" charset="0"/>
                </a:rPr>
                <a:t>Engagement with technology</a:t>
              </a:r>
              <a:endParaRPr lang="zh-CN" altLang="en-US" sz="1200" dirty="0">
                <a:solidFill>
                  <a:srgbClr val="FFFFFF"/>
                </a:solidFill>
                <a:latin typeface="Segoe Light" pitchFamily="2" charset="0"/>
                <a:sym typeface="Segoe Light" pitchFamily="2" charset="0"/>
              </a:endParaRPr>
            </a:p>
            <a:p>
              <a:pPr marL="174625" indent="-174625">
                <a:buFont typeface="Wingdings" pitchFamily="2" charset="2"/>
                <a:buChar char="ü"/>
              </a:pPr>
              <a:r>
                <a:rPr lang="en-US" sz="1200" dirty="0">
                  <a:solidFill>
                    <a:srgbClr val="FFFFFF"/>
                  </a:solidFill>
                  <a:latin typeface="Segoe Light" pitchFamily="2" charset="0"/>
                  <a:sym typeface="Segoe Light" pitchFamily="2" charset="0"/>
                </a:rPr>
                <a:t>Mobility</a:t>
              </a:r>
              <a:endParaRPr lang="zh-CN" altLang="en-US" dirty="0"/>
            </a:p>
          </p:txBody>
        </p:sp>
      </p:grpSp>
      <p:sp>
        <p:nvSpPr>
          <p:cNvPr id="37" name="Rectangle 27"/>
          <p:cNvSpPr>
            <a:spLocks noChangeArrowheads="1"/>
          </p:cNvSpPr>
          <p:nvPr/>
        </p:nvSpPr>
        <p:spPr bwMode="auto">
          <a:xfrm>
            <a:off x="3446613" y="3906534"/>
            <a:ext cx="2868782" cy="646185"/>
          </a:xfrm>
          <a:prstGeom prst="rect">
            <a:avLst/>
          </a:prstGeom>
          <a:solidFill>
            <a:srgbClr val="7AA23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a:r>
              <a:rPr lang="zh-CN" altLang="en-US" sz="1600" dirty="0">
                <a:latin typeface="微软雅黑" pitchFamily="34" charset="-122"/>
                <a:ea typeface="微软雅黑" pitchFamily="34" charset="-122"/>
              </a:rPr>
              <a:t>单击此处添加内容</a:t>
            </a:r>
            <a:endParaRPr lang="en-US" altLang="zh-CN" sz="1600" dirty="0">
              <a:latin typeface="微软雅黑" pitchFamily="34" charset="-122"/>
              <a:ea typeface="微软雅黑" pitchFamily="34" charset="-122"/>
            </a:endParaRPr>
          </a:p>
        </p:txBody>
      </p:sp>
      <p:pic>
        <p:nvPicPr>
          <p:cNvPr id="38" name="Picture 28"/>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3446612" y="908720"/>
            <a:ext cx="2853717" cy="287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 name="Group 3"/>
          <p:cNvGrpSpPr>
            <a:grpSpLocks/>
          </p:cNvGrpSpPr>
          <p:nvPr/>
        </p:nvGrpSpPr>
        <p:grpSpPr bwMode="auto">
          <a:xfrm>
            <a:off x="3437975" y="4579755"/>
            <a:ext cx="2862355" cy="1862348"/>
            <a:chOff x="0" y="0"/>
            <a:chExt cx="2091695" cy="1361331"/>
          </a:xfrm>
        </p:grpSpPr>
        <p:sp>
          <p:nvSpPr>
            <p:cNvPr id="40" name="Rectangle 37"/>
            <p:cNvSpPr>
              <a:spLocks noChangeArrowheads="1"/>
            </p:cNvSpPr>
            <p:nvPr/>
          </p:nvSpPr>
          <p:spPr bwMode="auto">
            <a:xfrm>
              <a:off x="0" y="0"/>
              <a:ext cx="2091695" cy="1361331"/>
            </a:xfrm>
            <a:prstGeom prst="rect">
              <a:avLst/>
            </a:prstGeom>
            <a:solidFill>
              <a:srgbClr val="7AA23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56" tIns="46628" rIns="93256" bIns="46628" anchor="ctr"/>
            <a:lstStyle/>
            <a:p>
              <a:pPr algn="ctr"/>
              <a:endParaRPr lang="zh-CN" altLang="zh-CN">
                <a:solidFill>
                  <a:srgbClr val="FFFFFF"/>
                </a:solidFill>
                <a:latin typeface="Segoe" charset="0"/>
                <a:sym typeface="Segoe" charset="0"/>
              </a:endParaRPr>
            </a:p>
          </p:txBody>
        </p:sp>
        <p:sp>
          <p:nvSpPr>
            <p:cNvPr id="41" name="Text Box 35"/>
            <p:cNvSpPr>
              <a:spLocks noChangeArrowheads="1"/>
            </p:cNvSpPr>
            <p:nvPr/>
          </p:nvSpPr>
          <p:spPr bwMode="auto">
            <a:xfrm>
              <a:off x="0" y="0"/>
              <a:ext cx="1954879" cy="83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55" tIns="46628" rIns="93255" bIns="46628">
              <a:spAutoFit/>
            </a:bodyPr>
            <a:lstStyle/>
            <a:p>
              <a:pPr marL="174625" indent="-174625">
                <a:buFont typeface="Wingdings" pitchFamily="2" charset="2"/>
                <a:buChar char="ü"/>
              </a:pPr>
              <a:r>
                <a:rPr lang="en-US" sz="1200">
                  <a:solidFill>
                    <a:srgbClr val="FFFFFF"/>
                  </a:solidFill>
                  <a:latin typeface="Segoe Light" pitchFamily="2" charset="0"/>
                  <a:sym typeface="Segoe Light" pitchFamily="2" charset="0"/>
                </a:rPr>
                <a:t>Proxi LOB applications</a:t>
              </a:r>
              <a:endParaRPr lang="zh-CN" altLang="en-US" sz="1200">
                <a:solidFill>
                  <a:srgbClr val="FFFFFF"/>
                </a:solidFill>
                <a:latin typeface="Segoe Light" pitchFamily="2" charset="0"/>
                <a:sym typeface="Segoe Light" pitchFamily="2" charset="0"/>
              </a:endParaRPr>
            </a:p>
            <a:p>
              <a:pPr marL="174625" indent="-174625">
                <a:buFont typeface="Wingdings" pitchFamily="2" charset="2"/>
                <a:buChar char="ü"/>
              </a:pPr>
              <a:r>
                <a:rPr lang="en-US" sz="1200">
                  <a:solidFill>
                    <a:srgbClr val="FFFFFF"/>
                  </a:solidFill>
                  <a:latin typeface="Segoe Light" pitchFamily="2" charset="0"/>
                  <a:sym typeface="Segoe Light" pitchFamily="2" charset="0"/>
                </a:rPr>
                <a:t>Public Collaboration</a:t>
              </a:r>
              <a:endParaRPr lang="zh-CN" altLang="en-US" sz="1200">
                <a:solidFill>
                  <a:srgbClr val="FFFFFF"/>
                </a:solidFill>
                <a:latin typeface="Segoe Light" pitchFamily="2" charset="0"/>
                <a:sym typeface="Segoe Light" pitchFamily="2" charset="0"/>
              </a:endParaRPr>
            </a:p>
            <a:p>
              <a:pPr marL="174625" indent="-174625">
                <a:buFont typeface="Wingdings" pitchFamily="2" charset="2"/>
                <a:buChar char="ü"/>
              </a:pPr>
              <a:r>
                <a:rPr lang="en-US" sz="1200">
                  <a:solidFill>
                    <a:srgbClr val="FFFFFF"/>
                  </a:solidFill>
                  <a:latin typeface="Segoe Light" pitchFamily="2" charset="0"/>
                  <a:sym typeface="Segoe Light" pitchFamily="2" charset="0"/>
                </a:rPr>
                <a:t>Mobility</a:t>
              </a:r>
              <a:endParaRPr lang="zh-CN" altLang="en-US"/>
            </a:p>
          </p:txBody>
        </p:sp>
      </p:grpSp>
      <p:sp>
        <p:nvSpPr>
          <p:cNvPr id="46" name="Rectangle 48"/>
          <p:cNvSpPr>
            <a:spLocks noChangeArrowheads="1"/>
          </p:cNvSpPr>
          <p:nvPr/>
        </p:nvSpPr>
        <p:spPr bwMode="auto">
          <a:xfrm>
            <a:off x="476779" y="3906694"/>
            <a:ext cx="2868783" cy="646231"/>
          </a:xfrm>
          <a:prstGeom prst="rect">
            <a:avLst/>
          </a:prstGeom>
          <a:solidFill>
            <a:srgbClr val="5191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dirty="0">
                <a:latin typeface="微软雅黑" pitchFamily="34" charset="-122"/>
                <a:ea typeface="微软雅黑" pitchFamily="34" charset="-122"/>
              </a:rPr>
              <a:t>单击此处添加内容</a:t>
            </a:r>
            <a:endParaRPr lang="en-US" altLang="zh-CN" sz="1600" dirty="0">
              <a:latin typeface="微软雅黑" pitchFamily="34" charset="-122"/>
              <a:ea typeface="微软雅黑" pitchFamily="34" charset="-122"/>
            </a:endParaRPr>
          </a:p>
        </p:txBody>
      </p:sp>
      <p:grpSp>
        <p:nvGrpSpPr>
          <p:cNvPr id="47" name="Group 2"/>
          <p:cNvGrpSpPr>
            <a:grpSpLocks/>
          </p:cNvGrpSpPr>
          <p:nvPr/>
        </p:nvGrpSpPr>
        <p:grpSpPr bwMode="auto">
          <a:xfrm>
            <a:off x="468139" y="4579954"/>
            <a:ext cx="2862353" cy="1862479"/>
            <a:chOff x="0" y="0"/>
            <a:chExt cx="2091695" cy="1361331"/>
          </a:xfrm>
        </p:grpSpPr>
        <p:sp>
          <p:nvSpPr>
            <p:cNvPr id="49" name="Rectangle 49"/>
            <p:cNvSpPr>
              <a:spLocks noChangeArrowheads="1"/>
            </p:cNvSpPr>
            <p:nvPr/>
          </p:nvSpPr>
          <p:spPr bwMode="auto">
            <a:xfrm>
              <a:off x="0" y="0"/>
              <a:ext cx="2091695" cy="1361331"/>
            </a:xfrm>
            <a:prstGeom prst="rect">
              <a:avLst/>
            </a:prstGeom>
            <a:solidFill>
              <a:srgbClr val="5191C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Segoe Light" pitchFamily="2" charset="0"/>
                <a:sym typeface="Segoe Light" pitchFamily="2" charset="0"/>
              </a:endParaRPr>
            </a:p>
          </p:txBody>
        </p:sp>
        <p:sp>
          <p:nvSpPr>
            <p:cNvPr id="50" name="Text Box 35"/>
            <p:cNvSpPr>
              <a:spLocks noChangeArrowheads="1"/>
            </p:cNvSpPr>
            <p:nvPr/>
          </p:nvSpPr>
          <p:spPr bwMode="auto">
            <a:xfrm>
              <a:off x="0" y="0"/>
              <a:ext cx="1954879" cy="46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55" tIns="46628" rIns="93255" bIns="46628">
              <a:spAutoFit/>
            </a:bodyPr>
            <a:lstStyle/>
            <a:p>
              <a:pPr marL="174625" indent="-174625">
                <a:buFont typeface="Wingdings" pitchFamily="2" charset="2"/>
                <a:buChar char="ü"/>
              </a:pPr>
              <a:r>
                <a:rPr lang="en-US" sz="1200">
                  <a:solidFill>
                    <a:srgbClr val="FFFFFF"/>
                  </a:solidFill>
                  <a:latin typeface="Segoe Light" pitchFamily="2" charset="0"/>
                  <a:sym typeface="Segoe Light" pitchFamily="2" charset="0"/>
                </a:rPr>
                <a:t>Enablement</a:t>
              </a:r>
              <a:endParaRPr lang="zh-CN" altLang="en-US" sz="1200">
                <a:solidFill>
                  <a:srgbClr val="FFFFFF"/>
                </a:solidFill>
                <a:latin typeface="Segoe Light" pitchFamily="2" charset="0"/>
                <a:sym typeface="Segoe Light" pitchFamily="2" charset="0"/>
              </a:endParaRPr>
            </a:p>
            <a:p>
              <a:pPr marL="174625" indent="-174625"/>
              <a:endParaRPr lang="zh-CN" altLang="en-US" sz="1200">
                <a:solidFill>
                  <a:srgbClr val="FFFFFF"/>
                </a:solidFill>
                <a:latin typeface="Segoe Light" pitchFamily="2" charset="0"/>
                <a:sym typeface="Segoe Light" pitchFamily="2" charset="0"/>
              </a:endParaRPr>
            </a:p>
          </p:txBody>
        </p:sp>
      </p:grpSp>
      <p:pic>
        <p:nvPicPr>
          <p:cNvPr id="48" name="Picture 2"/>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476780" y="908720"/>
            <a:ext cx="2853712" cy="287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45" name="TextBox 44"/>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52" name="组合 51"/>
          <p:cNvGrpSpPr/>
          <p:nvPr/>
        </p:nvGrpSpPr>
        <p:grpSpPr>
          <a:xfrm>
            <a:off x="4189711" y="410016"/>
            <a:ext cx="8663804" cy="0"/>
            <a:chOff x="4348525" y="620688"/>
            <a:chExt cx="8181294" cy="0"/>
          </a:xfrm>
        </p:grpSpPr>
        <p:cxnSp>
          <p:nvCxnSpPr>
            <p:cNvPr id="53" name="直接连接符 52"/>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7611238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anim calcmode="lin" valueType="num">
                                      <p:cBhvr>
                                        <p:cTn id="14" dur="500" fill="hold"/>
                                        <p:tgtEl>
                                          <p:spTgt spid="46"/>
                                        </p:tgtEl>
                                        <p:attrNameLst>
                                          <p:attrName>ppt_x</p:attrName>
                                        </p:attrNameLst>
                                      </p:cBhvr>
                                      <p:tavLst>
                                        <p:tav tm="0">
                                          <p:val>
                                            <p:strVal val="#ppt_x"/>
                                          </p:val>
                                        </p:tav>
                                        <p:tav tm="100000">
                                          <p:val>
                                            <p:strVal val="#ppt_x"/>
                                          </p:val>
                                        </p:tav>
                                      </p:tavLst>
                                    </p:anim>
                                    <p:anim calcmode="lin" valueType="num">
                                      <p:cBhvr>
                                        <p:cTn id="15" dur="500" fill="hold"/>
                                        <p:tgtEl>
                                          <p:spTgt spid="4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anim calcmode="lin" valueType="num">
                                      <p:cBhvr>
                                        <p:cTn id="20" dur="500" fill="hold"/>
                                        <p:tgtEl>
                                          <p:spTgt spid="47"/>
                                        </p:tgtEl>
                                        <p:attrNameLst>
                                          <p:attrName>ppt_x</p:attrName>
                                        </p:attrNameLst>
                                      </p:cBhvr>
                                      <p:tavLst>
                                        <p:tav tm="0">
                                          <p:val>
                                            <p:strVal val="#ppt_x"/>
                                          </p:val>
                                        </p:tav>
                                        <p:tav tm="100000">
                                          <p:val>
                                            <p:strVal val="#ppt_x"/>
                                          </p:val>
                                        </p:tav>
                                      </p:tavLst>
                                    </p:anim>
                                    <p:anim calcmode="lin" valueType="num">
                                      <p:cBhvr>
                                        <p:cTn id="21" dur="500" fill="hold"/>
                                        <p:tgtEl>
                                          <p:spTgt spid="4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anim calcmode="lin" valueType="num">
                                      <p:cBhvr>
                                        <p:cTn id="26" dur="500" fill="hold"/>
                                        <p:tgtEl>
                                          <p:spTgt spid="38"/>
                                        </p:tgtEl>
                                        <p:attrNameLst>
                                          <p:attrName>ppt_x</p:attrName>
                                        </p:attrNameLst>
                                      </p:cBhvr>
                                      <p:tavLst>
                                        <p:tav tm="0">
                                          <p:val>
                                            <p:strVal val="#ppt_x"/>
                                          </p:val>
                                        </p:tav>
                                        <p:tav tm="100000">
                                          <p:val>
                                            <p:strVal val="#ppt_x"/>
                                          </p:val>
                                        </p:tav>
                                      </p:tavLst>
                                    </p:anim>
                                    <p:anim calcmode="lin" valueType="num">
                                      <p:cBhvr>
                                        <p:cTn id="27" dur="500" fill="hold"/>
                                        <p:tgtEl>
                                          <p:spTgt spid="3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anim calcmode="lin" valueType="num">
                                      <p:cBhvr>
                                        <p:cTn id="32" dur="500" fill="hold"/>
                                        <p:tgtEl>
                                          <p:spTgt spid="37"/>
                                        </p:tgtEl>
                                        <p:attrNameLst>
                                          <p:attrName>ppt_x</p:attrName>
                                        </p:attrNameLst>
                                      </p:cBhvr>
                                      <p:tavLst>
                                        <p:tav tm="0">
                                          <p:val>
                                            <p:strVal val="#ppt_x"/>
                                          </p:val>
                                        </p:tav>
                                        <p:tav tm="100000">
                                          <p:val>
                                            <p:strVal val="#ppt_x"/>
                                          </p:val>
                                        </p:tav>
                                      </p:tavLst>
                                    </p:anim>
                                    <p:anim calcmode="lin" valueType="num">
                                      <p:cBhvr>
                                        <p:cTn id="33" dur="500" fill="hold"/>
                                        <p:tgtEl>
                                          <p:spTgt spid="37"/>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anim calcmode="lin" valueType="num">
                                      <p:cBhvr>
                                        <p:cTn id="38" dur="500" fill="hold"/>
                                        <p:tgtEl>
                                          <p:spTgt spid="39"/>
                                        </p:tgtEl>
                                        <p:attrNameLst>
                                          <p:attrName>ppt_x</p:attrName>
                                        </p:attrNameLst>
                                      </p:cBhvr>
                                      <p:tavLst>
                                        <p:tav tm="0">
                                          <p:val>
                                            <p:strVal val="#ppt_x"/>
                                          </p:val>
                                        </p:tav>
                                        <p:tav tm="100000">
                                          <p:val>
                                            <p:strVal val="#ppt_x"/>
                                          </p:val>
                                        </p:tav>
                                      </p:tavLst>
                                    </p:anim>
                                    <p:anim calcmode="lin" valueType="num">
                                      <p:cBhvr>
                                        <p:cTn id="39" dur="500" fill="hold"/>
                                        <p:tgtEl>
                                          <p:spTgt spid="3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anim calcmode="lin" valueType="num">
                                      <p:cBhvr>
                                        <p:cTn id="44" dur="500" fill="hold"/>
                                        <p:tgtEl>
                                          <p:spTgt spid="29"/>
                                        </p:tgtEl>
                                        <p:attrNameLst>
                                          <p:attrName>ppt_x</p:attrName>
                                        </p:attrNameLst>
                                      </p:cBhvr>
                                      <p:tavLst>
                                        <p:tav tm="0">
                                          <p:val>
                                            <p:strVal val="#ppt_x"/>
                                          </p:val>
                                        </p:tav>
                                        <p:tav tm="100000">
                                          <p:val>
                                            <p:strVal val="#ppt_x"/>
                                          </p:val>
                                        </p:tav>
                                      </p:tavLst>
                                    </p:anim>
                                    <p:anim calcmode="lin" valueType="num">
                                      <p:cBhvr>
                                        <p:cTn id="45" dur="500" fill="hold"/>
                                        <p:tgtEl>
                                          <p:spTgt spid="29"/>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anim calcmode="lin" valueType="num">
                                      <p:cBhvr>
                                        <p:cTn id="50" dur="500" fill="hold"/>
                                        <p:tgtEl>
                                          <p:spTgt spid="28"/>
                                        </p:tgtEl>
                                        <p:attrNameLst>
                                          <p:attrName>ppt_x</p:attrName>
                                        </p:attrNameLst>
                                      </p:cBhvr>
                                      <p:tavLst>
                                        <p:tav tm="0">
                                          <p:val>
                                            <p:strVal val="#ppt_x"/>
                                          </p:val>
                                        </p:tav>
                                        <p:tav tm="100000">
                                          <p:val>
                                            <p:strVal val="#ppt_x"/>
                                          </p:val>
                                        </p:tav>
                                      </p:tavLst>
                                    </p:anim>
                                    <p:anim calcmode="lin" valueType="num">
                                      <p:cBhvr>
                                        <p:cTn id="51" dur="500" fill="hold"/>
                                        <p:tgtEl>
                                          <p:spTgt spid="28"/>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anim calcmode="lin" valueType="num">
                                      <p:cBhvr>
                                        <p:cTn id="56" dur="500" fill="hold"/>
                                        <p:tgtEl>
                                          <p:spTgt spid="30"/>
                                        </p:tgtEl>
                                        <p:attrNameLst>
                                          <p:attrName>ppt_x</p:attrName>
                                        </p:attrNameLst>
                                      </p:cBhvr>
                                      <p:tavLst>
                                        <p:tav tm="0">
                                          <p:val>
                                            <p:strVal val="#ppt_x"/>
                                          </p:val>
                                        </p:tav>
                                        <p:tav tm="100000">
                                          <p:val>
                                            <p:strVal val="#ppt_x"/>
                                          </p:val>
                                        </p:tav>
                                      </p:tavLst>
                                    </p:anim>
                                    <p:anim calcmode="lin" valueType="num">
                                      <p:cBhvr>
                                        <p:cTn id="57" dur="500" fill="hold"/>
                                        <p:tgtEl>
                                          <p:spTgt spid="30"/>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anim calcmode="lin" valueType="num">
                                      <p:cBhvr>
                                        <p:cTn id="62" dur="500" fill="hold"/>
                                        <p:tgtEl>
                                          <p:spTgt spid="20"/>
                                        </p:tgtEl>
                                        <p:attrNameLst>
                                          <p:attrName>ppt_x</p:attrName>
                                        </p:attrNameLst>
                                      </p:cBhvr>
                                      <p:tavLst>
                                        <p:tav tm="0">
                                          <p:val>
                                            <p:strVal val="#ppt_x"/>
                                          </p:val>
                                        </p:tav>
                                        <p:tav tm="100000">
                                          <p:val>
                                            <p:strVal val="#ppt_x"/>
                                          </p:val>
                                        </p:tav>
                                      </p:tavLst>
                                    </p:anim>
                                    <p:anim calcmode="lin" valueType="num">
                                      <p:cBhvr>
                                        <p:cTn id="63" dur="50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anim calcmode="lin" valueType="num">
                                      <p:cBhvr>
                                        <p:cTn id="68" dur="500" fill="hold"/>
                                        <p:tgtEl>
                                          <p:spTgt spid="19"/>
                                        </p:tgtEl>
                                        <p:attrNameLst>
                                          <p:attrName>ppt_x</p:attrName>
                                        </p:attrNameLst>
                                      </p:cBhvr>
                                      <p:tavLst>
                                        <p:tav tm="0">
                                          <p:val>
                                            <p:strVal val="#ppt_x"/>
                                          </p:val>
                                        </p:tav>
                                        <p:tav tm="100000">
                                          <p:val>
                                            <p:strVal val="#ppt_x"/>
                                          </p:val>
                                        </p:tav>
                                      </p:tavLst>
                                    </p:anim>
                                    <p:anim calcmode="lin" valueType="num">
                                      <p:cBhvr>
                                        <p:cTn id="69" dur="500" fill="hold"/>
                                        <p:tgtEl>
                                          <p:spTgt spid="19"/>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500"/>
                                        <p:tgtEl>
                                          <p:spTgt spid="21"/>
                                        </p:tgtEl>
                                      </p:cBhvr>
                                    </p:animEffect>
                                    <p:anim calcmode="lin" valueType="num">
                                      <p:cBhvr>
                                        <p:cTn id="74" dur="500" fill="hold"/>
                                        <p:tgtEl>
                                          <p:spTgt spid="21"/>
                                        </p:tgtEl>
                                        <p:attrNameLst>
                                          <p:attrName>ppt_x</p:attrName>
                                        </p:attrNameLst>
                                      </p:cBhvr>
                                      <p:tavLst>
                                        <p:tav tm="0">
                                          <p:val>
                                            <p:strVal val="#ppt_x"/>
                                          </p:val>
                                        </p:tav>
                                        <p:tav tm="100000">
                                          <p:val>
                                            <p:strVal val="#ppt_x"/>
                                          </p:val>
                                        </p:tav>
                                      </p:tavLst>
                                    </p:anim>
                                    <p:anim calcmode="lin" valueType="num">
                                      <p:cBhvr>
                                        <p:cTn id="75"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8" grpId="0" animBg="1"/>
      <p:bldP spid="37" grpId="0" animBg="1"/>
      <p:bldP spid="4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52515" y="0"/>
            <a:ext cx="8749060" cy="6858000"/>
          </a:xfrm>
          <a:prstGeom prst="rect">
            <a:avLst/>
          </a:prstGeom>
        </p:spPr>
      </p:pic>
      <p:sp>
        <p:nvSpPr>
          <p:cNvPr id="3" name="TextBox 2"/>
          <p:cNvSpPr txBox="1"/>
          <p:nvPr/>
        </p:nvSpPr>
        <p:spPr>
          <a:xfrm>
            <a:off x="612156" y="548680"/>
            <a:ext cx="2952327" cy="6186309"/>
          </a:xfrm>
          <a:prstGeom prst="rect">
            <a:avLst/>
          </a:prstGeom>
          <a:noFill/>
        </p:spPr>
        <p:txBody>
          <a:bodyPr wrap="square" rtlCol="0">
            <a:spAutoFit/>
          </a:bodyPr>
          <a:lstStyle/>
          <a:p>
            <a:pPr>
              <a:lnSpc>
                <a:spcPct val="150000"/>
              </a:lnSpc>
            </a:pPr>
            <a:r>
              <a:rPr lang="en-US" altLang="zh-CN" sz="1800" dirty="0">
                <a:solidFill>
                  <a:schemeClr val="tx1">
                    <a:lumMod val="50000"/>
                    <a:lumOff val="50000"/>
                  </a:schemeClr>
                </a:solidFill>
                <a:latin typeface="微软雅黑" pitchFamily="34" charset="-122"/>
                <a:ea typeface="微软雅黑" pitchFamily="34" charset="-122"/>
              </a:rPr>
              <a:t>       </a:t>
            </a:r>
            <a:r>
              <a:rPr lang="zh-CN" altLang="zh-CN" sz="1800" dirty="0">
                <a:solidFill>
                  <a:schemeClr val="tx1">
                    <a:lumMod val="50000"/>
                    <a:lumOff val="50000"/>
                  </a:schemeClr>
                </a:solidFill>
                <a:latin typeface="微软雅黑" pitchFamily="34" charset="-122"/>
                <a:ea typeface="微软雅黑" pitchFamily="34" charset="-122"/>
              </a:rPr>
              <a:t>回首过去，激情满怀，展望未来，任重道远。站在新的历史起点上，我们必须清醒地看到前进中的困难与挑战，正视自身存在的差距与不足，以更加坚定的信念、更加饱满的热情、更加务实的作风、更加强大的合力，共同谱写公司发展的新篇章，为集团公司油气主业发展提供强有力的金融服务与支持。共同谱写公司发展的新篇章，为集团公司油气主业发展提供强有力的金融服务与支持。</a:t>
            </a:r>
            <a:endParaRPr lang="zh-CN" altLang="en-US" sz="1800" dirty="0">
              <a:solidFill>
                <a:schemeClr val="tx1">
                  <a:lumMod val="50000"/>
                  <a:lumOff val="50000"/>
                </a:schemeClr>
              </a:solidFill>
              <a:latin typeface="微软雅黑" pitchFamily="34" charset="-122"/>
              <a:ea typeface="微软雅黑" pitchFamily="34" charset="-122"/>
            </a:endParaRPr>
          </a:p>
          <a:p>
            <a:endParaRPr lang="zh-CN" altLang="en-US" sz="18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7611238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1" presetClass="entr" presetSubtype="0" fill="hold" grpId="0" nodeType="afterEffect">
                                  <p:stCondLst>
                                    <p:cond delay="0"/>
                                  </p:stCondLst>
                                  <p:iterate type="lt">
                                    <p:tmPct val="1818"/>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8"/>
          <p:cNvSpPr>
            <a:spLocks noChangeArrowheads="1"/>
          </p:cNvSpPr>
          <p:nvPr/>
        </p:nvSpPr>
        <p:spPr bwMode="auto">
          <a:xfrm>
            <a:off x="364281" y="1127919"/>
            <a:ext cx="2319337" cy="36544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2812" tIns="146249" rIns="182812" bIns="146249"/>
          <a:lstStyle/>
          <a:p>
            <a:pPr>
              <a:lnSpc>
                <a:spcPct val="90000"/>
              </a:lnSpc>
              <a:spcAft>
                <a:spcPts val="613"/>
              </a:spcAft>
            </a:pPr>
            <a:r>
              <a:rPr lang="en-US" sz="2400">
                <a:solidFill>
                  <a:srgbClr val="FFFFFF"/>
                </a:solidFill>
                <a:cs typeface="Segoe UI" pitchFamily="34" charset="0"/>
                <a:sym typeface="Segoe UI" pitchFamily="34" charset="0"/>
              </a:rPr>
              <a:t>Joao Botto</a:t>
            </a:r>
            <a:endParaRPr lang="zh-CN" altLang="en-US" sz="2400">
              <a:solidFill>
                <a:srgbClr val="FFFFFF"/>
              </a:solidFill>
              <a:cs typeface="Segoe UI" pitchFamily="34" charset="0"/>
              <a:sym typeface="Segoe UI" pitchFamily="34" charset="0"/>
            </a:endParaRPr>
          </a:p>
          <a:p>
            <a:pPr>
              <a:lnSpc>
                <a:spcPct val="90000"/>
              </a:lnSpc>
              <a:spcAft>
                <a:spcPts val="613"/>
              </a:spcAft>
            </a:pPr>
            <a:r>
              <a:rPr lang="en-US" sz="2400">
                <a:solidFill>
                  <a:srgbClr val="FFFFFF"/>
                </a:solidFill>
                <a:cs typeface="Segoe UI" pitchFamily="34" charset="0"/>
                <a:sym typeface="Segoe UI" pitchFamily="34" charset="0"/>
              </a:rPr>
              <a:t>(“Joe Wow”) </a:t>
            </a:r>
            <a:endParaRPr lang="zh-CN" altLang="en-US" sz="2400">
              <a:solidFill>
                <a:srgbClr val="FFFFFF"/>
              </a:solidFill>
              <a:cs typeface="Segoe UI" pitchFamily="34" charset="0"/>
              <a:sym typeface="Segoe UI" pitchFamily="34" charset="0"/>
            </a:endParaRPr>
          </a:p>
          <a:p>
            <a:pPr>
              <a:lnSpc>
                <a:spcPct val="90000"/>
              </a:lnSpc>
              <a:spcAft>
                <a:spcPts val="613"/>
              </a:spcAft>
            </a:pPr>
            <a:endParaRPr lang="zh-CN" altLang="en-US" sz="2400">
              <a:solidFill>
                <a:srgbClr val="FFFFFF"/>
              </a:solidFill>
              <a:cs typeface="Segoe UI" pitchFamily="34" charset="0"/>
              <a:sym typeface="Segoe UI" pitchFamily="34" charset="0"/>
            </a:endParaRPr>
          </a:p>
        </p:txBody>
      </p:sp>
      <p:sp>
        <p:nvSpPr>
          <p:cNvPr id="17" name="Rectangle 9"/>
          <p:cNvSpPr>
            <a:spLocks noChangeArrowheads="1"/>
          </p:cNvSpPr>
          <p:nvPr/>
        </p:nvSpPr>
        <p:spPr bwMode="auto">
          <a:xfrm>
            <a:off x="2743943" y="1127919"/>
            <a:ext cx="2319338" cy="3654425"/>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82812" tIns="146249" rIns="182812" bIns="146249"/>
          <a:lstStyle/>
          <a:p>
            <a:pPr>
              <a:lnSpc>
                <a:spcPct val="90000"/>
              </a:lnSpc>
              <a:spcAft>
                <a:spcPts val="613"/>
              </a:spcAft>
            </a:pPr>
            <a:endParaRPr lang="zh-CN" altLang="zh-CN" sz="2400">
              <a:solidFill>
                <a:srgbClr val="FFFFFF"/>
              </a:solidFill>
              <a:cs typeface="Segoe UI" pitchFamily="34" charset="0"/>
              <a:sym typeface="Segoe UI" pitchFamily="34" charset="0"/>
            </a:endParaRPr>
          </a:p>
        </p:txBody>
      </p:sp>
      <p:sp>
        <p:nvSpPr>
          <p:cNvPr id="18" name="Rectangle 10"/>
          <p:cNvSpPr>
            <a:spLocks noChangeArrowheads="1"/>
          </p:cNvSpPr>
          <p:nvPr/>
        </p:nvSpPr>
        <p:spPr bwMode="auto">
          <a:xfrm>
            <a:off x="7506443" y="1124744"/>
            <a:ext cx="2319338" cy="3656013"/>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82812" tIns="146249" rIns="182812" bIns="146249"/>
          <a:lstStyle/>
          <a:p>
            <a:pPr>
              <a:lnSpc>
                <a:spcPct val="90000"/>
              </a:lnSpc>
              <a:spcAft>
                <a:spcPts val="613"/>
              </a:spcAft>
            </a:pPr>
            <a:endParaRPr lang="zh-CN" altLang="zh-CN" sz="2400">
              <a:solidFill>
                <a:srgbClr val="FFFFFF"/>
              </a:solidFill>
              <a:cs typeface="Segoe UI" pitchFamily="34" charset="0"/>
              <a:sym typeface="Segoe UI" pitchFamily="34" charset="0"/>
            </a:endParaRPr>
          </a:p>
        </p:txBody>
      </p:sp>
      <p:sp>
        <p:nvSpPr>
          <p:cNvPr id="19" name="Rectangle 11"/>
          <p:cNvSpPr>
            <a:spLocks noChangeArrowheads="1"/>
          </p:cNvSpPr>
          <p:nvPr/>
        </p:nvSpPr>
        <p:spPr bwMode="auto">
          <a:xfrm>
            <a:off x="9887693" y="1124744"/>
            <a:ext cx="2317750" cy="3656013"/>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82812" tIns="146249" rIns="182812" bIns="146249"/>
          <a:lstStyle/>
          <a:p>
            <a:pPr>
              <a:lnSpc>
                <a:spcPct val="90000"/>
              </a:lnSpc>
              <a:spcAft>
                <a:spcPts val="613"/>
              </a:spcAft>
            </a:pPr>
            <a:endParaRPr lang="zh-CN" altLang="zh-CN" sz="2400">
              <a:solidFill>
                <a:srgbClr val="FFFFFF"/>
              </a:solidFill>
              <a:cs typeface="Segoe UI" pitchFamily="34" charset="0"/>
              <a:sym typeface="Segoe UI" pitchFamily="34" charset="0"/>
            </a:endParaRPr>
          </a:p>
        </p:txBody>
      </p:sp>
      <p:sp>
        <p:nvSpPr>
          <p:cNvPr id="20" name="Rectangle 12"/>
          <p:cNvSpPr>
            <a:spLocks noChangeArrowheads="1"/>
          </p:cNvSpPr>
          <p:nvPr/>
        </p:nvSpPr>
        <p:spPr bwMode="auto">
          <a:xfrm>
            <a:off x="5126781" y="1124744"/>
            <a:ext cx="2322512" cy="3656013"/>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82812" tIns="146249" rIns="182812" bIns="146249"/>
          <a:lstStyle/>
          <a:p>
            <a:pPr>
              <a:lnSpc>
                <a:spcPct val="90000"/>
              </a:lnSpc>
              <a:spcAft>
                <a:spcPts val="613"/>
              </a:spcAft>
            </a:pPr>
            <a:endParaRPr lang="zh-CN" altLang="zh-CN" sz="2400">
              <a:solidFill>
                <a:srgbClr val="FFFFFF"/>
              </a:solidFill>
              <a:cs typeface="Segoe UI" pitchFamily="34" charset="0"/>
              <a:sym typeface="Segoe UI" pitchFamily="34" charset="0"/>
            </a:endParaRPr>
          </a:p>
        </p:txBody>
      </p:sp>
      <p:sp>
        <p:nvSpPr>
          <p:cNvPr id="21" name="Rectangle 7"/>
          <p:cNvSpPr>
            <a:spLocks noChangeArrowheads="1"/>
          </p:cNvSpPr>
          <p:nvPr/>
        </p:nvSpPr>
        <p:spPr bwMode="auto">
          <a:xfrm>
            <a:off x="362693" y="1124744"/>
            <a:ext cx="2317750" cy="36560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2812" tIns="146249" rIns="182812" bIns="146249"/>
          <a:lstStyle/>
          <a:p>
            <a:pPr>
              <a:lnSpc>
                <a:spcPct val="90000"/>
              </a:lnSpc>
              <a:spcAft>
                <a:spcPts val="613"/>
              </a:spcAft>
            </a:pPr>
            <a:r>
              <a:rPr lang="en-US" sz="2400">
                <a:solidFill>
                  <a:srgbClr val="FFFFFF"/>
                </a:solidFill>
                <a:cs typeface="Segoe UI" pitchFamily="34" charset="0"/>
                <a:sym typeface="Segoe UI" pitchFamily="34" charset="0"/>
              </a:rPr>
              <a:t>Joao Botto</a:t>
            </a:r>
            <a:endParaRPr lang="zh-CN" altLang="en-US" sz="2400">
              <a:solidFill>
                <a:srgbClr val="FFFFFF"/>
              </a:solidFill>
              <a:cs typeface="Segoe UI" pitchFamily="34" charset="0"/>
              <a:sym typeface="Segoe UI" pitchFamily="34" charset="0"/>
            </a:endParaRPr>
          </a:p>
          <a:p>
            <a:pPr>
              <a:lnSpc>
                <a:spcPct val="90000"/>
              </a:lnSpc>
              <a:spcAft>
                <a:spcPts val="613"/>
              </a:spcAft>
            </a:pPr>
            <a:r>
              <a:rPr lang="en-US" sz="2400">
                <a:solidFill>
                  <a:srgbClr val="FFFFFF"/>
                </a:solidFill>
                <a:cs typeface="Segoe UI" pitchFamily="34" charset="0"/>
                <a:sym typeface="Segoe UI" pitchFamily="34" charset="0"/>
              </a:rPr>
              <a:t>(“Joe Wow”) </a:t>
            </a:r>
            <a:endParaRPr lang="zh-CN" altLang="en-US" sz="2400">
              <a:solidFill>
                <a:srgbClr val="FFFFFF"/>
              </a:solidFill>
              <a:cs typeface="Segoe UI" pitchFamily="34" charset="0"/>
              <a:sym typeface="Segoe UI" pitchFamily="34" charset="0"/>
            </a:endParaRPr>
          </a:p>
          <a:p>
            <a:pPr>
              <a:lnSpc>
                <a:spcPct val="90000"/>
              </a:lnSpc>
              <a:spcAft>
                <a:spcPts val="613"/>
              </a:spcAft>
            </a:pPr>
            <a:endParaRPr lang="zh-CN" altLang="en-US" sz="2400">
              <a:solidFill>
                <a:srgbClr val="FFFFFF"/>
              </a:solidFill>
              <a:cs typeface="Segoe UI" pitchFamily="34" charset="0"/>
              <a:sym typeface="Segoe UI" pitchFamily="34" charset="0"/>
            </a:endParaRPr>
          </a:p>
        </p:txBody>
      </p:sp>
      <p:sp>
        <p:nvSpPr>
          <p:cNvPr id="22" name="Rectangle 13"/>
          <p:cNvSpPr>
            <a:spLocks noChangeArrowheads="1"/>
          </p:cNvSpPr>
          <p:nvPr/>
        </p:nvSpPr>
        <p:spPr bwMode="auto">
          <a:xfrm>
            <a:off x="2747118" y="1124744"/>
            <a:ext cx="2316163" cy="3659188"/>
          </a:xfrm>
          <a:prstGeom prst="rect">
            <a:avLst/>
          </a:prstGeom>
          <a:solidFill>
            <a:srgbClr val="505050">
              <a:alpha val="6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2812" tIns="146249" rIns="182812" bIns="146249"/>
          <a:lstStyle/>
          <a:p>
            <a:pPr>
              <a:lnSpc>
                <a:spcPct val="90000"/>
              </a:lnSpc>
              <a:spcAft>
                <a:spcPts val="613"/>
              </a:spcAft>
            </a:pPr>
            <a:endParaRPr lang="zh-CN" altLang="zh-CN" sz="2400">
              <a:solidFill>
                <a:srgbClr val="FFFFFF"/>
              </a:solidFill>
              <a:cs typeface="Segoe UI" pitchFamily="34" charset="0"/>
              <a:sym typeface="Segoe UI" pitchFamily="34" charset="0"/>
            </a:endParaRPr>
          </a:p>
        </p:txBody>
      </p:sp>
      <p:sp>
        <p:nvSpPr>
          <p:cNvPr id="23" name="Rectangle 14"/>
          <p:cNvSpPr>
            <a:spLocks noChangeArrowheads="1"/>
          </p:cNvSpPr>
          <p:nvPr/>
        </p:nvSpPr>
        <p:spPr bwMode="auto">
          <a:xfrm>
            <a:off x="5125193" y="1124744"/>
            <a:ext cx="2325688" cy="3656013"/>
          </a:xfrm>
          <a:prstGeom prst="rect">
            <a:avLst/>
          </a:prstGeom>
          <a:solidFill>
            <a:srgbClr val="505050">
              <a:alpha val="6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2812" tIns="146249" rIns="182812" bIns="146249"/>
          <a:lstStyle/>
          <a:p>
            <a:pPr>
              <a:lnSpc>
                <a:spcPct val="90000"/>
              </a:lnSpc>
              <a:spcAft>
                <a:spcPts val="613"/>
              </a:spcAft>
            </a:pPr>
            <a:endParaRPr lang="zh-CN" altLang="zh-CN" sz="2400">
              <a:solidFill>
                <a:srgbClr val="FFFFFF"/>
              </a:solidFill>
              <a:cs typeface="Segoe UI" pitchFamily="34" charset="0"/>
              <a:sym typeface="Segoe UI" pitchFamily="34" charset="0"/>
            </a:endParaRPr>
          </a:p>
        </p:txBody>
      </p:sp>
      <p:sp>
        <p:nvSpPr>
          <p:cNvPr id="24" name="Rectangle 15"/>
          <p:cNvSpPr>
            <a:spLocks noChangeArrowheads="1"/>
          </p:cNvSpPr>
          <p:nvPr/>
        </p:nvSpPr>
        <p:spPr bwMode="auto">
          <a:xfrm>
            <a:off x="7504856" y="1124744"/>
            <a:ext cx="2319337" cy="3656013"/>
          </a:xfrm>
          <a:prstGeom prst="rect">
            <a:avLst/>
          </a:prstGeom>
          <a:solidFill>
            <a:srgbClr val="505050">
              <a:alpha val="6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2812" tIns="146249" rIns="182812" bIns="146249"/>
          <a:lstStyle/>
          <a:p>
            <a:pPr>
              <a:lnSpc>
                <a:spcPct val="90000"/>
              </a:lnSpc>
              <a:spcAft>
                <a:spcPts val="613"/>
              </a:spcAft>
            </a:pPr>
            <a:endParaRPr lang="zh-CN" altLang="zh-CN" sz="2400">
              <a:solidFill>
                <a:srgbClr val="FFFFFF"/>
              </a:solidFill>
              <a:cs typeface="Segoe UI" pitchFamily="34" charset="0"/>
              <a:sym typeface="Segoe UI" pitchFamily="34" charset="0"/>
            </a:endParaRPr>
          </a:p>
        </p:txBody>
      </p:sp>
      <p:sp>
        <p:nvSpPr>
          <p:cNvPr id="25"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6" name="TextBox 25"/>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7" name="组合 26"/>
          <p:cNvGrpSpPr/>
          <p:nvPr/>
        </p:nvGrpSpPr>
        <p:grpSpPr>
          <a:xfrm>
            <a:off x="4189711" y="410016"/>
            <a:ext cx="8663804" cy="0"/>
            <a:chOff x="4348525" y="620688"/>
            <a:chExt cx="8181294" cy="0"/>
          </a:xfrm>
        </p:grpSpPr>
        <p:cxnSp>
          <p:nvCxnSpPr>
            <p:cNvPr id="28" name="直接连接符 27"/>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307454" y="4892967"/>
            <a:ext cx="2320925" cy="1200329"/>
          </a:xfrm>
          <a:prstGeom prst="rect">
            <a:avLst/>
          </a:prstGeom>
          <a:noFill/>
        </p:spPr>
        <p:txBody>
          <a:bodyPr wrap="square" rtlCol="0">
            <a:spAutoFit/>
          </a:bodyPr>
          <a:lstStyle/>
          <a:p>
            <a:pPr lvl="0"/>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单击此处添加文本</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endParaRPr>
          </a:p>
          <a:p>
            <a:pPr lvl="0"/>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单击此处添加文本</a:t>
            </a:r>
          </a:p>
          <a:p>
            <a:pPr lvl="0"/>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单击此处添加文本</a:t>
            </a:r>
          </a:p>
          <a:p>
            <a:endParaRPr lang="zh-CN" altLang="en-US" dirty="0">
              <a:solidFill>
                <a:schemeClr val="tx1">
                  <a:lumMod val="65000"/>
                  <a:lumOff val="35000"/>
                </a:schemeClr>
              </a:solidFill>
            </a:endParaRPr>
          </a:p>
        </p:txBody>
      </p:sp>
      <p:sp>
        <p:nvSpPr>
          <p:cNvPr id="32" name="TextBox 31"/>
          <p:cNvSpPr txBox="1"/>
          <p:nvPr/>
        </p:nvSpPr>
        <p:spPr>
          <a:xfrm>
            <a:off x="2805856" y="4892967"/>
            <a:ext cx="2320925" cy="1200329"/>
          </a:xfrm>
          <a:prstGeom prst="rect">
            <a:avLst/>
          </a:prstGeom>
          <a:noFill/>
        </p:spPr>
        <p:txBody>
          <a:bodyPr wrap="square" rtlCol="0">
            <a:spAutoFit/>
          </a:bodyPr>
          <a:lstStyle/>
          <a:p>
            <a:pPr lvl="0"/>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单击此处添加文本</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endParaRPr>
          </a:p>
          <a:p>
            <a:pPr lvl="0"/>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单击此处添加文本</a:t>
            </a:r>
          </a:p>
          <a:p>
            <a:pPr lvl="0"/>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单击此处添加文本</a:t>
            </a:r>
          </a:p>
          <a:p>
            <a:endParaRPr lang="zh-CN" altLang="en-US" dirty="0">
              <a:solidFill>
                <a:schemeClr val="tx1">
                  <a:lumMod val="65000"/>
                  <a:lumOff val="35000"/>
                </a:schemeClr>
              </a:solidFill>
            </a:endParaRPr>
          </a:p>
        </p:txBody>
      </p:sp>
      <p:sp>
        <p:nvSpPr>
          <p:cNvPr id="33" name="TextBox 32"/>
          <p:cNvSpPr txBox="1"/>
          <p:nvPr/>
        </p:nvSpPr>
        <p:spPr>
          <a:xfrm>
            <a:off x="5063281" y="4892967"/>
            <a:ext cx="2320925" cy="1200329"/>
          </a:xfrm>
          <a:prstGeom prst="rect">
            <a:avLst/>
          </a:prstGeom>
          <a:noFill/>
        </p:spPr>
        <p:txBody>
          <a:bodyPr wrap="square" rtlCol="0">
            <a:spAutoFit/>
          </a:bodyPr>
          <a:lstStyle/>
          <a:p>
            <a:pPr lvl="0"/>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单击此处添加文本</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endParaRPr>
          </a:p>
          <a:p>
            <a:pPr lvl="0"/>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单击此处添加文本</a:t>
            </a:r>
          </a:p>
          <a:p>
            <a:pPr lvl="0"/>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单击此处添加文本</a:t>
            </a:r>
          </a:p>
          <a:p>
            <a:endParaRPr lang="zh-CN" altLang="en-US" dirty="0">
              <a:solidFill>
                <a:schemeClr val="tx1">
                  <a:lumMod val="65000"/>
                  <a:lumOff val="35000"/>
                </a:schemeClr>
              </a:solidFill>
            </a:endParaRPr>
          </a:p>
        </p:txBody>
      </p:sp>
      <p:sp>
        <p:nvSpPr>
          <p:cNvPr id="34" name="TextBox 33"/>
          <p:cNvSpPr txBox="1"/>
          <p:nvPr/>
        </p:nvSpPr>
        <p:spPr>
          <a:xfrm>
            <a:off x="7482308" y="4892967"/>
            <a:ext cx="2320925" cy="1200329"/>
          </a:xfrm>
          <a:prstGeom prst="rect">
            <a:avLst/>
          </a:prstGeom>
          <a:noFill/>
        </p:spPr>
        <p:txBody>
          <a:bodyPr wrap="square" rtlCol="0">
            <a:spAutoFit/>
          </a:bodyPr>
          <a:lstStyle/>
          <a:p>
            <a:pPr lvl="0"/>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单击此处添加文本</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endParaRPr>
          </a:p>
          <a:p>
            <a:pPr lvl="0"/>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单击此处添加文本</a:t>
            </a:r>
          </a:p>
          <a:p>
            <a:pPr lvl="0"/>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单击此处添加文本</a:t>
            </a:r>
          </a:p>
          <a:p>
            <a:endParaRPr lang="zh-CN" altLang="en-US" dirty="0">
              <a:solidFill>
                <a:schemeClr val="tx1">
                  <a:lumMod val="65000"/>
                  <a:lumOff val="35000"/>
                </a:schemeClr>
              </a:solidFill>
            </a:endParaRPr>
          </a:p>
        </p:txBody>
      </p:sp>
      <p:sp>
        <p:nvSpPr>
          <p:cNvPr id="35" name="TextBox 34"/>
          <p:cNvSpPr txBox="1"/>
          <p:nvPr/>
        </p:nvSpPr>
        <p:spPr>
          <a:xfrm>
            <a:off x="9887693" y="4945324"/>
            <a:ext cx="2320925" cy="1200329"/>
          </a:xfrm>
          <a:prstGeom prst="rect">
            <a:avLst/>
          </a:prstGeom>
          <a:noFill/>
        </p:spPr>
        <p:txBody>
          <a:bodyPr wrap="square" rtlCol="0">
            <a:spAutoFit/>
          </a:bodyPr>
          <a:lstStyle/>
          <a:p>
            <a:pPr lvl="0"/>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单击此处添加文本</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endParaRPr>
          </a:p>
          <a:p>
            <a:pPr lvl="0"/>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单击此处添加文本</a:t>
            </a:r>
          </a:p>
          <a:p>
            <a:pPr lvl="0"/>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单击此处添加文本</a:t>
            </a:r>
          </a:p>
          <a:p>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val="337611238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1">
                                            <p:txEl>
                                              <p:pRg st="1" end="1"/>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p:cBhvr>
                                        <p:cTn id="14" dur="500"/>
                                        <p:tgtEl>
                                          <p:spTgt spid="2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p:cBhvr>
                                        <p:cTn id="17" dur="500"/>
                                        <p:tgtEl>
                                          <p:spTgt spid="20"/>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p:cBhvr>
                                        <p:cTn id="24" dur="500"/>
                                        <p:tgtEl>
                                          <p:spTgt spid="18"/>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p:cBhvr>
                                        <p:cTn id="28" dur="500"/>
                                        <p:tgtEl>
                                          <p:spTgt spid="2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p:cBhvr>
                                        <p:cTn id="31" dur="500"/>
                                        <p:tgtEl>
                                          <p:spTgt spid="19"/>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250"/>
                                        <p:tgtEl>
                                          <p:spTgt spid="2"/>
                                        </p:tgtEl>
                                      </p:cBhvr>
                                    </p:animEffect>
                                    <p:anim calcmode="lin" valueType="num">
                                      <p:cBhvr>
                                        <p:cTn id="36" dur="250" fill="hold"/>
                                        <p:tgtEl>
                                          <p:spTgt spid="2"/>
                                        </p:tgtEl>
                                        <p:attrNameLst>
                                          <p:attrName>ppt_x</p:attrName>
                                        </p:attrNameLst>
                                      </p:cBhvr>
                                      <p:tavLst>
                                        <p:tav tm="0">
                                          <p:val>
                                            <p:strVal val="#ppt_x"/>
                                          </p:val>
                                        </p:tav>
                                        <p:tav tm="100000">
                                          <p:val>
                                            <p:strVal val="#ppt_x"/>
                                          </p:val>
                                        </p:tav>
                                      </p:tavLst>
                                    </p:anim>
                                    <p:anim calcmode="lin" valueType="num">
                                      <p:cBhvr>
                                        <p:cTn id="37" dur="250" fill="hold"/>
                                        <p:tgtEl>
                                          <p:spTgt spid="2"/>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250"/>
                                        <p:tgtEl>
                                          <p:spTgt spid="32"/>
                                        </p:tgtEl>
                                      </p:cBhvr>
                                    </p:animEffect>
                                    <p:anim calcmode="lin" valueType="num">
                                      <p:cBhvr>
                                        <p:cTn id="42" dur="250" fill="hold"/>
                                        <p:tgtEl>
                                          <p:spTgt spid="32"/>
                                        </p:tgtEl>
                                        <p:attrNameLst>
                                          <p:attrName>ppt_x</p:attrName>
                                        </p:attrNameLst>
                                      </p:cBhvr>
                                      <p:tavLst>
                                        <p:tav tm="0">
                                          <p:val>
                                            <p:strVal val="#ppt_x"/>
                                          </p:val>
                                        </p:tav>
                                        <p:tav tm="100000">
                                          <p:val>
                                            <p:strVal val="#ppt_x"/>
                                          </p:val>
                                        </p:tav>
                                      </p:tavLst>
                                    </p:anim>
                                    <p:anim calcmode="lin" valueType="num">
                                      <p:cBhvr>
                                        <p:cTn id="43" dur="25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250"/>
                                        <p:tgtEl>
                                          <p:spTgt spid="33"/>
                                        </p:tgtEl>
                                      </p:cBhvr>
                                    </p:animEffect>
                                    <p:anim calcmode="lin" valueType="num">
                                      <p:cBhvr>
                                        <p:cTn id="48" dur="250" fill="hold"/>
                                        <p:tgtEl>
                                          <p:spTgt spid="33"/>
                                        </p:tgtEl>
                                        <p:attrNameLst>
                                          <p:attrName>ppt_x</p:attrName>
                                        </p:attrNameLst>
                                      </p:cBhvr>
                                      <p:tavLst>
                                        <p:tav tm="0">
                                          <p:val>
                                            <p:strVal val="#ppt_x"/>
                                          </p:val>
                                        </p:tav>
                                        <p:tav tm="100000">
                                          <p:val>
                                            <p:strVal val="#ppt_x"/>
                                          </p:val>
                                        </p:tav>
                                      </p:tavLst>
                                    </p:anim>
                                    <p:anim calcmode="lin" valueType="num">
                                      <p:cBhvr>
                                        <p:cTn id="49" dur="25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2750"/>
                            </p:stCondLst>
                            <p:childTnLst>
                              <p:par>
                                <p:cTn id="51" presetID="42" presetClass="entr" presetSubtype="0"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250"/>
                                        <p:tgtEl>
                                          <p:spTgt spid="34"/>
                                        </p:tgtEl>
                                      </p:cBhvr>
                                    </p:animEffect>
                                    <p:anim calcmode="lin" valueType="num">
                                      <p:cBhvr>
                                        <p:cTn id="54" dur="250" fill="hold"/>
                                        <p:tgtEl>
                                          <p:spTgt spid="34"/>
                                        </p:tgtEl>
                                        <p:attrNameLst>
                                          <p:attrName>ppt_x</p:attrName>
                                        </p:attrNameLst>
                                      </p:cBhvr>
                                      <p:tavLst>
                                        <p:tav tm="0">
                                          <p:val>
                                            <p:strVal val="#ppt_x"/>
                                          </p:val>
                                        </p:tav>
                                        <p:tav tm="100000">
                                          <p:val>
                                            <p:strVal val="#ppt_x"/>
                                          </p:val>
                                        </p:tav>
                                      </p:tavLst>
                                    </p:anim>
                                    <p:anim calcmode="lin" valueType="num">
                                      <p:cBhvr>
                                        <p:cTn id="55" dur="250" fill="hold"/>
                                        <p:tgtEl>
                                          <p:spTgt spid="34"/>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2" presetClass="entr" presetSubtype="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250"/>
                                        <p:tgtEl>
                                          <p:spTgt spid="35"/>
                                        </p:tgtEl>
                                      </p:cBhvr>
                                    </p:animEffect>
                                    <p:anim calcmode="lin" valueType="num">
                                      <p:cBhvr>
                                        <p:cTn id="60" dur="250" fill="hold"/>
                                        <p:tgtEl>
                                          <p:spTgt spid="35"/>
                                        </p:tgtEl>
                                        <p:attrNameLst>
                                          <p:attrName>ppt_x</p:attrName>
                                        </p:attrNameLst>
                                      </p:cBhvr>
                                      <p:tavLst>
                                        <p:tav tm="0">
                                          <p:val>
                                            <p:strVal val="#ppt_x"/>
                                          </p:val>
                                        </p:tav>
                                        <p:tav tm="100000">
                                          <p:val>
                                            <p:strVal val="#ppt_x"/>
                                          </p:val>
                                        </p:tav>
                                      </p:tavLst>
                                    </p:anim>
                                    <p:anim calcmode="lin" valueType="num">
                                      <p:cBhvr>
                                        <p:cTn id="61" dur="2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autoUpdateAnimBg="0"/>
      <p:bldP spid="18" grpId="0" bldLvl="0" animBg="1" autoUpdateAnimBg="0"/>
      <p:bldP spid="19" grpId="0" bldLvl="0" animBg="1" autoUpdateAnimBg="0"/>
      <p:bldP spid="20" grpId="0" bldLvl="0" animBg="1" autoUpdateAnimBg="0"/>
      <p:bldP spid="22" grpId="0" bldLvl="0" animBg="1" autoUpdateAnimBg="0"/>
      <p:bldP spid="23" grpId="0" bldLvl="0" animBg="1" autoUpdateAnimBg="0"/>
      <p:bldP spid="24" grpId="0" bldLvl="0" animBg="1" autoUpdateAnimBg="0"/>
      <p:bldP spid="2" grpId="0"/>
      <p:bldP spid="32" grpId="0"/>
      <p:bldP spid="33" grpId="0"/>
      <p:bldP spid="34" grpId="0"/>
      <p:bldP spid="3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8441" y="307877"/>
            <a:ext cx="2438400" cy="208823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8"/>
          <p:cNvSpPr>
            <a:spLocks noChangeArrowheads="1"/>
          </p:cNvSpPr>
          <p:nvPr/>
        </p:nvSpPr>
        <p:spPr bwMode="auto">
          <a:xfrm>
            <a:off x="531862" y="548680"/>
            <a:ext cx="2168525" cy="1982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13" tIns="46608" rIns="93213" bIns="46608">
            <a:spAutoFit/>
          </a:bodyPr>
          <a:lstStyle/>
          <a:p>
            <a:pPr>
              <a:lnSpc>
                <a:spcPts val="3000"/>
              </a:lnSpc>
            </a:pPr>
            <a:r>
              <a:rPr lang="zh-CN" altLang="en-US" sz="1600" dirty="0">
                <a:latin typeface="微软雅黑" pitchFamily="34" charset="-122"/>
                <a:ea typeface="微软雅黑" pitchFamily="34" charset="-122"/>
              </a:rPr>
              <a:t>单击此处添加</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正文详细内容</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单击此处添加</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正文详细内容</a:t>
            </a:r>
            <a:endParaRPr lang="en-US" altLang="zh-CN" sz="1600" dirty="0">
              <a:latin typeface="微软雅黑" pitchFamily="34" charset="-122"/>
              <a:ea typeface="微软雅黑" pitchFamily="34" charset="-122"/>
            </a:endParaRPr>
          </a:p>
          <a:p>
            <a:pPr>
              <a:lnSpc>
                <a:spcPts val="3000"/>
              </a:lnSpc>
            </a:pPr>
            <a:endParaRPr lang="en-US" altLang="zh-CN" sz="1600" dirty="0">
              <a:latin typeface="微软雅黑" pitchFamily="34" charset="-122"/>
              <a:ea typeface="微软雅黑" pitchFamily="34" charset="-122"/>
            </a:endParaRPr>
          </a:p>
        </p:txBody>
      </p:sp>
      <p:sp>
        <p:nvSpPr>
          <p:cNvPr id="18" name="TextBox 24"/>
          <p:cNvSpPr>
            <a:spLocks noChangeArrowheads="1"/>
          </p:cNvSpPr>
          <p:nvPr/>
        </p:nvSpPr>
        <p:spPr bwMode="auto">
          <a:xfrm>
            <a:off x="10477251" y="260648"/>
            <a:ext cx="2244725" cy="2017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13" tIns="46608" rIns="93213" bIns="46608">
            <a:spAutoFit/>
          </a:bodyPr>
          <a:lstStyle/>
          <a:p>
            <a:pPr>
              <a:lnSpc>
                <a:spcPts val="3000"/>
              </a:lnSpc>
            </a:pPr>
            <a:r>
              <a:rPr lang="zh-CN" altLang="en-US" sz="1600" dirty="0">
                <a:latin typeface="微软雅黑" pitchFamily="34" charset="-122"/>
                <a:ea typeface="微软雅黑" pitchFamily="34" charset="-122"/>
              </a:rPr>
              <a:t>单击此处添加</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正文详细内容</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单击此处添加</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正文详细内容</a:t>
            </a:r>
            <a:endParaRPr lang="en-US" altLang="zh-CN" sz="1600" dirty="0">
              <a:latin typeface="微软雅黑" pitchFamily="34" charset="-122"/>
              <a:ea typeface="微软雅黑" pitchFamily="34" charset="-122"/>
            </a:endParaRPr>
          </a:p>
          <a:p>
            <a:pPr>
              <a:lnSpc>
                <a:spcPts val="3000"/>
              </a:lnSpc>
            </a:pPr>
            <a:endParaRPr lang="en-US" altLang="zh-CN" sz="1600" dirty="0">
              <a:latin typeface="微软雅黑" pitchFamily="34" charset="-122"/>
              <a:ea typeface="微软雅黑" pitchFamily="34" charset="-122"/>
            </a:endParaRPr>
          </a:p>
        </p:txBody>
      </p:sp>
      <p:sp>
        <p:nvSpPr>
          <p:cNvPr id="19" name="TextBox 26"/>
          <p:cNvSpPr>
            <a:spLocks noChangeArrowheads="1"/>
          </p:cNvSpPr>
          <p:nvPr/>
        </p:nvSpPr>
        <p:spPr bwMode="auto">
          <a:xfrm>
            <a:off x="7883152" y="2636912"/>
            <a:ext cx="2378075" cy="2017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13" tIns="46608" rIns="93213" bIns="46608">
            <a:spAutoFit/>
          </a:bodyPr>
          <a:lstStyle/>
          <a:p>
            <a:pPr>
              <a:lnSpc>
                <a:spcPts val="3000"/>
              </a:lnSpc>
            </a:pPr>
            <a:r>
              <a:rPr lang="zh-CN" altLang="en-US" sz="1600" dirty="0">
                <a:latin typeface="微软雅黑" pitchFamily="34" charset="-122"/>
                <a:ea typeface="微软雅黑" pitchFamily="34" charset="-122"/>
              </a:rPr>
              <a:t>单击此处添加</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正文详细内容</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单击此处添加</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正文详细内容</a:t>
            </a:r>
            <a:endParaRPr lang="en-US" altLang="zh-CN" sz="1600" dirty="0">
              <a:latin typeface="微软雅黑" pitchFamily="34" charset="-122"/>
              <a:ea typeface="微软雅黑" pitchFamily="34" charset="-122"/>
            </a:endParaRPr>
          </a:p>
          <a:p>
            <a:pPr>
              <a:lnSpc>
                <a:spcPts val="3000"/>
              </a:lnSpc>
            </a:pPr>
            <a:endParaRPr lang="en-US" altLang="zh-CN" sz="1600" dirty="0">
              <a:latin typeface="微软雅黑" pitchFamily="34" charset="-122"/>
              <a:ea typeface="微软雅黑" pitchFamily="34" charset="-122"/>
            </a:endParaRPr>
          </a:p>
        </p:txBody>
      </p:sp>
      <p:sp>
        <p:nvSpPr>
          <p:cNvPr id="20" name="TextBox 27"/>
          <p:cNvSpPr>
            <a:spLocks noChangeArrowheads="1"/>
          </p:cNvSpPr>
          <p:nvPr/>
        </p:nvSpPr>
        <p:spPr bwMode="auto">
          <a:xfrm>
            <a:off x="3060427" y="2707414"/>
            <a:ext cx="2322513" cy="2017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13" tIns="46608" rIns="93213" bIns="46608">
            <a:spAutoFit/>
          </a:bodyPr>
          <a:lstStyle/>
          <a:p>
            <a:pPr>
              <a:lnSpc>
                <a:spcPts val="3000"/>
              </a:lnSpc>
            </a:pPr>
            <a:r>
              <a:rPr lang="zh-CN" altLang="en-US" sz="1600" dirty="0">
                <a:latin typeface="微软雅黑" pitchFamily="34" charset="-122"/>
                <a:ea typeface="微软雅黑" pitchFamily="34" charset="-122"/>
              </a:rPr>
              <a:t>单击此处添加</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正文详细内容</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单击此处添加</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正文详细内容</a:t>
            </a:r>
            <a:endParaRPr lang="en-US" altLang="zh-CN" sz="1600" dirty="0">
              <a:latin typeface="微软雅黑" pitchFamily="34" charset="-122"/>
              <a:ea typeface="微软雅黑" pitchFamily="34" charset="-122"/>
            </a:endParaRPr>
          </a:p>
          <a:p>
            <a:pPr>
              <a:lnSpc>
                <a:spcPts val="3000"/>
              </a:lnSpc>
            </a:pPr>
            <a:endParaRPr lang="en-US" altLang="zh-CN" sz="1600" dirty="0">
              <a:latin typeface="微软雅黑" pitchFamily="34" charset="-122"/>
              <a:ea typeface="微软雅黑" pitchFamily="34" charset="-122"/>
            </a:endParaRPr>
          </a:p>
        </p:txBody>
      </p:sp>
      <p:pic>
        <p:nvPicPr>
          <p:cNvPr id="21"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99037" y="2419647"/>
            <a:ext cx="2266950"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99037" y="307877"/>
            <a:ext cx="2284412"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9"/>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7598021" y="307877"/>
            <a:ext cx="2181225"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0"/>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91070" y="2419647"/>
            <a:ext cx="2438400"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4"/>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829470" y="4514229"/>
            <a:ext cx="2251075"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5"/>
          <p:cNvPicPr>
            <a:picLocks noChangeAspect="1" noChangeArrowheads="1"/>
          </p:cNvPicPr>
          <p:nvPr/>
        </p:nvPicPr>
        <p:blipFill>
          <a:blip r:embed="rId8" cstate="email">
            <a:extLst>
              <a:ext uri="{28A0092B-C50C-407E-A947-70E740481C1C}">
                <a14:useLocalDpi xmlns:a14="http://schemas.microsoft.com/office/drawing/2010/main"/>
              </a:ext>
            </a:extLst>
          </a:blip>
          <a:stretch>
            <a:fillRect/>
          </a:stretch>
        </p:blipFill>
        <p:spPr bwMode="auto">
          <a:xfrm>
            <a:off x="2905670" y="307877"/>
            <a:ext cx="2174875"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0"/>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0028484" y="2419647"/>
            <a:ext cx="2244725"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8"/>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598021" y="4514229"/>
            <a:ext cx="2268538"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7"/>
          <p:cNvSpPr>
            <a:spLocks noChangeArrowheads="1"/>
          </p:cNvSpPr>
          <p:nvPr/>
        </p:nvSpPr>
        <p:spPr bwMode="auto">
          <a:xfrm>
            <a:off x="6499199" y="6495429"/>
            <a:ext cx="6210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146304" rIns="182880" bIns="146304">
            <a:spAutoFit/>
          </a:bodyPr>
          <a:lstStyle/>
          <a:p>
            <a:pPr algn="r">
              <a:lnSpc>
                <a:spcPct val="90000"/>
              </a:lnSpc>
              <a:spcAft>
                <a:spcPts val="600"/>
              </a:spcAft>
            </a:pPr>
            <a:r>
              <a:rPr lang="zh-CN" altLang="en-US" sz="1200">
                <a:latin typeface="微软雅黑" pitchFamily="34" charset="-122"/>
                <a:ea typeface="微软雅黑" pitchFamily="34" charset="-122"/>
                <a:sym typeface="微软雅黑" pitchFamily="34" charset="-122"/>
              </a:rPr>
              <a:t> </a:t>
            </a:r>
          </a:p>
        </p:txBody>
      </p:sp>
      <p:sp>
        <p:nvSpPr>
          <p:cNvPr id="16" name="TextBox 27"/>
          <p:cNvSpPr>
            <a:spLocks noChangeArrowheads="1"/>
          </p:cNvSpPr>
          <p:nvPr/>
        </p:nvSpPr>
        <p:spPr bwMode="auto">
          <a:xfrm>
            <a:off x="324123" y="4723638"/>
            <a:ext cx="2322513" cy="2017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13" tIns="46608" rIns="93213" bIns="46608">
            <a:spAutoFit/>
          </a:bodyPr>
          <a:lstStyle/>
          <a:p>
            <a:pPr>
              <a:lnSpc>
                <a:spcPts val="3000"/>
              </a:lnSpc>
            </a:pPr>
            <a:r>
              <a:rPr lang="zh-CN" altLang="en-US" sz="1600" dirty="0">
                <a:latin typeface="微软雅黑" pitchFamily="34" charset="-122"/>
                <a:ea typeface="微软雅黑" pitchFamily="34" charset="-122"/>
              </a:rPr>
              <a:t>单击此处添加</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正文详细内容</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单击此处添加</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正文详细内容</a:t>
            </a:r>
            <a:endParaRPr lang="en-US" altLang="zh-CN" sz="1600" dirty="0">
              <a:latin typeface="微软雅黑" pitchFamily="34" charset="-122"/>
              <a:ea typeface="微软雅黑" pitchFamily="34" charset="-122"/>
            </a:endParaRPr>
          </a:p>
          <a:p>
            <a:pPr>
              <a:lnSpc>
                <a:spcPts val="3000"/>
              </a:lnSpc>
            </a:pPr>
            <a:endParaRPr lang="en-US" altLang="zh-CN" sz="1600" dirty="0">
              <a:latin typeface="微软雅黑" pitchFamily="34" charset="-122"/>
              <a:ea typeface="微软雅黑" pitchFamily="34" charset="-122"/>
            </a:endParaRPr>
          </a:p>
        </p:txBody>
      </p:sp>
      <p:pic>
        <p:nvPicPr>
          <p:cNvPr id="27" name="Picture 16"/>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218087" y="4507879"/>
            <a:ext cx="2247900"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矩形 31"/>
          <p:cNvSpPr/>
          <p:nvPr/>
        </p:nvSpPr>
        <p:spPr>
          <a:xfrm>
            <a:off x="10028484" y="4502695"/>
            <a:ext cx="2244725" cy="20882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24"/>
          <p:cNvSpPr>
            <a:spLocks noChangeArrowheads="1"/>
          </p:cNvSpPr>
          <p:nvPr/>
        </p:nvSpPr>
        <p:spPr bwMode="auto">
          <a:xfrm>
            <a:off x="10248750" y="4723638"/>
            <a:ext cx="2024459" cy="2017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213" tIns="46608" rIns="93213" bIns="46608">
            <a:spAutoFit/>
          </a:bodyPr>
          <a:lstStyle/>
          <a:p>
            <a:pPr>
              <a:lnSpc>
                <a:spcPts val="3000"/>
              </a:lnSpc>
            </a:pPr>
            <a:r>
              <a:rPr lang="zh-CN" altLang="en-US" sz="1600" dirty="0">
                <a:latin typeface="微软雅黑" pitchFamily="34" charset="-122"/>
                <a:ea typeface="微软雅黑" pitchFamily="34" charset="-122"/>
              </a:rPr>
              <a:t>单击此处添加</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正文详细内容</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单击此处添加</a:t>
            </a:r>
            <a:endParaRPr lang="en-US" altLang="zh-CN" sz="1600" dirty="0">
              <a:latin typeface="微软雅黑" pitchFamily="34" charset="-122"/>
              <a:ea typeface="微软雅黑" pitchFamily="34" charset="-122"/>
            </a:endParaRPr>
          </a:p>
          <a:p>
            <a:pPr>
              <a:lnSpc>
                <a:spcPts val="3000"/>
              </a:lnSpc>
            </a:pPr>
            <a:r>
              <a:rPr lang="zh-CN" altLang="en-US" sz="1600" dirty="0">
                <a:latin typeface="微软雅黑" pitchFamily="34" charset="-122"/>
                <a:ea typeface="微软雅黑" pitchFamily="34" charset="-122"/>
              </a:rPr>
              <a:t>正文详细内容</a:t>
            </a:r>
            <a:endParaRPr lang="en-US" altLang="zh-CN" sz="1600" dirty="0">
              <a:latin typeface="微软雅黑" pitchFamily="34" charset="-122"/>
              <a:ea typeface="微软雅黑" pitchFamily="34" charset="-122"/>
            </a:endParaRPr>
          </a:p>
          <a:p>
            <a:pPr>
              <a:lnSpc>
                <a:spcPts val="3000"/>
              </a:lnSpc>
            </a:pPr>
            <a:endParaRPr lang="en-US" altLang="zh-CN" sz="1600" dirty="0">
              <a:latin typeface="微软雅黑" pitchFamily="34" charset="-122"/>
              <a:ea typeface="微软雅黑" pitchFamily="34" charset="-122"/>
            </a:endParaRPr>
          </a:p>
        </p:txBody>
      </p:sp>
    </p:spTree>
    <p:extLst>
      <p:ext uri="{BB962C8B-B14F-4D97-AF65-F5344CB8AC3E}">
        <p14:creationId xmlns:p14="http://schemas.microsoft.com/office/powerpoint/2010/main" val="337611238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5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p:cBhvr>
                                        <p:cTn id="7" dur="250"/>
                                        <p:tgtEl>
                                          <p:spTgt spid="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p:cBhvr>
                                        <p:cTn id="11" dur="250"/>
                                        <p:tgtEl>
                                          <p:spTgt spid="24"/>
                                        </p:tgtEl>
                                      </p:cBhvr>
                                    </p:animEffect>
                                  </p:childTnLst>
                                </p:cTn>
                              </p:par>
                            </p:childTnLst>
                          </p:cTn>
                        </p:par>
                        <p:par>
                          <p:cTn id="12" fill="hold">
                            <p:stCondLst>
                              <p:cond delay="750"/>
                            </p:stCondLst>
                            <p:childTnLst>
                              <p:par>
                                <p:cTn id="13" presetID="10" presetClass="entr" presetSubtype="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p:cBhvr>
                                        <p:cTn id="15" dur="250"/>
                                        <p:tgtEl>
                                          <p:spTgt spid="23"/>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p:cBhvr>
                                        <p:cTn id="19" dur="250"/>
                                        <p:tgtEl>
                                          <p:spTgt spid="19"/>
                                        </p:tgtEl>
                                      </p:cBhvr>
                                    </p:animEffect>
                                  </p:childTnLst>
                                </p:cTn>
                              </p:par>
                            </p:childTnLst>
                          </p:cTn>
                        </p:par>
                        <p:par>
                          <p:cTn id="20" fill="hold">
                            <p:stCondLst>
                              <p:cond delay="1250"/>
                            </p:stCondLst>
                            <p:childTnLst>
                              <p:par>
                                <p:cTn id="21" presetID="10"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p:cBhvr>
                                        <p:cTn id="23" dur="250"/>
                                        <p:tgtEl>
                                          <p:spTgt spid="25"/>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p:cBhvr>
                                        <p:cTn id="27" dur="250"/>
                                        <p:tgtEl>
                                          <p:spTgt spid="22"/>
                                        </p:tgtEl>
                                      </p:cBhvr>
                                    </p:animEffect>
                                  </p:childTnLst>
                                </p:cTn>
                              </p:par>
                            </p:childTnLst>
                          </p:cTn>
                        </p:par>
                        <p:par>
                          <p:cTn id="28" fill="hold">
                            <p:stCondLst>
                              <p:cond delay="1750"/>
                            </p:stCondLst>
                            <p:childTnLst>
                              <p:par>
                                <p:cTn id="29" presetID="10"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p:cBhvr>
                                        <p:cTn id="31" dur="250"/>
                                        <p:tgtEl>
                                          <p:spTgt spid="21"/>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p:cBhvr>
                                        <p:cTn id="35" dur="250"/>
                                        <p:tgtEl>
                                          <p:spTgt spid="27"/>
                                        </p:tgtEl>
                                      </p:cBhvr>
                                    </p:animEffect>
                                  </p:childTnLst>
                                </p:cTn>
                              </p:par>
                            </p:childTnLst>
                          </p:cTn>
                        </p:par>
                        <p:par>
                          <p:cTn id="36" fill="hold">
                            <p:stCondLst>
                              <p:cond delay="2250"/>
                            </p:stCondLst>
                            <p:childTnLst>
                              <p:par>
                                <p:cTn id="37" presetID="10"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p:cBhvr>
                                        <p:cTn id="39" dur="250"/>
                                        <p:tgtEl>
                                          <p:spTgt spid="18"/>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p:cBhvr>
                                        <p:cTn id="43" dur="250"/>
                                        <p:tgtEl>
                                          <p:spTgt spid="20"/>
                                        </p:tgtEl>
                                      </p:cBhvr>
                                    </p:animEffect>
                                  </p:childTnLst>
                                </p:cTn>
                              </p:par>
                            </p:childTnLst>
                          </p:cTn>
                        </p:par>
                        <p:par>
                          <p:cTn id="44" fill="hold">
                            <p:stCondLst>
                              <p:cond delay="2750"/>
                            </p:stCondLst>
                            <p:childTnLst>
                              <p:par>
                                <p:cTn id="45" presetID="10"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p:cBhvr>
                                        <p:cTn id="47" dur="250"/>
                                        <p:tgtEl>
                                          <p:spTgt spid="28"/>
                                        </p:tgtEl>
                                      </p:cBhvr>
                                    </p:animEffect>
                                  </p:childTnLst>
                                </p:cTn>
                              </p:par>
                            </p:childTnLst>
                          </p:cTn>
                        </p:par>
                        <p:par>
                          <p:cTn id="48" fill="hold">
                            <p:stCondLst>
                              <p:cond delay="3000"/>
                            </p:stCondLst>
                            <p:childTnLst>
                              <p:par>
                                <p:cTn id="49" presetID="10" presetClass="entr" presetSubtype="0"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p:cBhvr>
                                        <p:cTn id="51" dur="250"/>
                                        <p:tgtEl>
                                          <p:spTgt spid="29"/>
                                        </p:tgtEl>
                                      </p:cBhvr>
                                    </p:animEffect>
                                  </p:childTnLst>
                                </p:cTn>
                              </p:par>
                            </p:childTnLst>
                          </p:cTn>
                        </p:par>
                        <p:par>
                          <p:cTn id="52" fill="hold">
                            <p:stCondLst>
                              <p:cond delay="325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p:cBhvr>
                                        <p:cTn id="55" dur="250"/>
                                        <p:tgtEl>
                                          <p:spTgt spid="16"/>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250"/>
                                        <p:tgtEl>
                                          <p:spTgt spid="32"/>
                                        </p:tgtEl>
                                      </p:cBhvr>
                                    </p:animEffect>
                                  </p:childTnLst>
                                </p:cTn>
                              </p:par>
                            </p:childTnLst>
                          </p:cTn>
                        </p:par>
                        <p:par>
                          <p:cTn id="60" fill="hold">
                            <p:stCondLst>
                              <p:cond delay="3750"/>
                            </p:stCondLst>
                            <p:childTnLst>
                              <p:par>
                                <p:cTn id="61" presetID="10" presetClass="entr" presetSubtype="0"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p:cBhvr>
                                        <p:cTn id="63" dur="250"/>
                                        <p:tgtEl>
                                          <p:spTgt spid="31"/>
                                        </p:tgtEl>
                                      </p:cBhvr>
                                    </p:animEffect>
                                  </p:childTnLst>
                                </p:cTn>
                              </p:par>
                            </p:childTnLst>
                          </p:cTn>
                        </p:par>
                        <p:par>
                          <p:cTn id="64" fill="hold">
                            <p:stCondLst>
                              <p:cond delay="4000"/>
                            </p:stCondLst>
                            <p:childTnLst>
                              <p:par>
                                <p:cTn id="65" presetID="10" presetClass="entr" presetSubtype="0"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250"/>
                                        <p:tgtEl>
                                          <p:spTgt spid="2"/>
                                        </p:tgtEl>
                                      </p:cBhvr>
                                    </p:animEffect>
                                  </p:childTnLst>
                                </p:cTn>
                              </p:par>
                            </p:childTnLst>
                          </p:cTn>
                        </p:par>
                        <p:par>
                          <p:cTn id="68" fill="hold">
                            <p:stCondLst>
                              <p:cond delay="4250"/>
                            </p:stCondLst>
                            <p:childTnLst>
                              <p:par>
                                <p:cTn id="69" presetID="10" presetClass="entr" presetSubtype="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p:cBhvr>
                                        <p:cTn id="71" dur="250"/>
                                        <p:tgtEl>
                                          <p:spTgt spid="17"/>
                                        </p:tgtEl>
                                      </p:cBhvr>
                                    </p:animEffect>
                                  </p:childTnLst>
                                </p:cTn>
                              </p:par>
                            </p:childTnLst>
                          </p:cTn>
                        </p:par>
                        <p:par>
                          <p:cTn id="72" fill="hold">
                            <p:stCondLst>
                              <p:cond delay="4500"/>
                            </p:stCondLst>
                            <p:childTnLst>
                              <p:par>
                                <p:cTn id="73" presetID="10" presetClass="entr" presetSubtype="0" fill="hold"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bldLvl="0" autoUpdateAnimBg="0"/>
      <p:bldP spid="18" grpId="0" bldLvl="0" autoUpdateAnimBg="0"/>
      <p:bldP spid="19" grpId="0" bldLvl="0" autoUpdateAnimBg="0"/>
      <p:bldP spid="20" grpId="0" bldLvl="0" autoUpdateAnimBg="0"/>
      <p:bldP spid="16" grpId="0" bldLvl="0" autoUpdateAnimBg="0"/>
      <p:bldP spid="32" grpId="0" animBg="1"/>
      <p:bldP spid="31" grpId="0" bldLvl="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19"/>
          <p:cNvGrpSpPr>
            <a:grpSpLocks/>
          </p:cNvGrpSpPr>
          <p:nvPr/>
        </p:nvGrpSpPr>
        <p:grpSpPr bwMode="auto">
          <a:xfrm>
            <a:off x="9305225" y="1196752"/>
            <a:ext cx="2978824" cy="2590800"/>
            <a:chOff x="377148" y="0"/>
            <a:chExt cx="2978798" cy="2730936"/>
          </a:xfrm>
        </p:grpSpPr>
        <p:sp>
          <p:nvSpPr>
            <p:cNvPr id="17" name="Rectangle 59"/>
            <p:cNvSpPr>
              <a:spLocks noChangeArrowheads="1"/>
            </p:cNvSpPr>
            <p:nvPr/>
          </p:nvSpPr>
          <p:spPr bwMode="auto">
            <a:xfrm>
              <a:off x="377148" y="0"/>
              <a:ext cx="2978798" cy="2730936"/>
            </a:xfrm>
            <a:prstGeom prst="rect">
              <a:avLst/>
            </a:prstGeom>
            <a:blipFill>
              <a:blip r:embed="rId3" cstate="email">
                <a:extLst>
                  <a:ext uri="{28A0092B-C50C-407E-A947-70E740481C1C}">
                    <a14:useLocalDpi xmlns:a14="http://schemas.microsoft.com/office/drawing/2010/main"/>
                  </a:ext>
                </a:extLst>
              </a:blip>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1903" tIns="0" rIns="0" bIns="0" anchor="ctr"/>
            <a:lstStyle/>
            <a:p>
              <a:pPr algn="ctr"/>
              <a:endParaRPr lang="zh-CN" altLang="zh-CN" sz="2400">
                <a:solidFill>
                  <a:srgbClr val="FFFFFF"/>
                </a:solidFill>
                <a:latin typeface="Impact" pitchFamily="34" charset="0"/>
                <a:ea typeface="Impact" pitchFamily="34" charset="0"/>
                <a:cs typeface="Impact" pitchFamily="34" charset="0"/>
                <a:sym typeface="Impact" pitchFamily="34" charset="0"/>
              </a:endParaRPr>
            </a:p>
          </p:txBody>
        </p:sp>
        <p:grpSp>
          <p:nvGrpSpPr>
            <p:cNvPr id="23" name="Group 10"/>
            <p:cNvGrpSpPr>
              <a:grpSpLocks/>
            </p:cNvGrpSpPr>
            <p:nvPr/>
          </p:nvGrpSpPr>
          <p:grpSpPr bwMode="auto">
            <a:xfrm>
              <a:off x="881341" y="1371937"/>
              <a:ext cx="25338" cy="13787"/>
              <a:chOff x="671" y="593"/>
              <a:chExt cx="68" cy="37"/>
            </a:xfrm>
          </p:grpSpPr>
          <p:sp>
            <p:nvSpPr>
              <p:cNvPr id="25" name="Freeform 11"/>
              <p:cNvSpPr>
                <a:spLocks noChangeArrowheads="1"/>
              </p:cNvSpPr>
              <p:nvPr/>
            </p:nvSpPr>
            <p:spPr bwMode="auto">
              <a:xfrm>
                <a:off x="671" y="593"/>
                <a:ext cx="28" cy="37"/>
              </a:xfrm>
              <a:custGeom>
                <a:avLst/>
                <a:gdLst>
                  <a:gd name="T0" fmla="*/ 28 w 28"/>
                  <a:gd name="T1" fmla="*/ 2 h 37"/>
                  <a:gd name="T2" fmla="*/ 16 w 28"/>
                  <a:gd name="T3" fmla="*/ 2 h 37"/>
                  <a:gd name="T4" fmla="*/ 16 w 28"/>
                  <a:gd name="T5" fmla="*/ 37 h 37"/>
                  <a:gd name="T6" fmla="*/ 12 w 28"/>
                  <a:gd name="T7" fmla="*/ 37 h 37"/>
                  <a:gd name="T8" fmla="*/ 12 w 28"/>
                  <a:gd name="T9" fmla="*/ 2 h 37"/>
                  <a:gd name="T10" fmla="*/ 0 w 28"/>
                  <a:gd name="T11" fmla="*/ 2 h 37"/>
                  <a:gd name="T12" fmla="*/ 0 w 28"/>
                  <a:gd name="T13" fmla="*/ 0 h 37"/>
                  <a:gd name="T14" fmla="*/ 28 w 28"/>
                  <a:gd name="T15" fmla="*/ 0 h 37"/>
                  <a:gd name="T16" fmla="*/ 28 w 28"/>
                  <a:gd name="T17" fmla="*/ 2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
                  <a:gd name="T28" fmla="*/ 0 h 37"/>
                  <a:gd name="T29" fmla="*/ 28 w 28"/>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 h="37">
                    <a:moveTo>
                      <a:pt x="28" y="2"/>
                    </a:moveTo>
                    <a:lnTo>
                      <a:pt x="16" y="2"/>
                    </a:lnTo>
                    <a:lnTo>
                      <a:pt x="16" y="37"/>
                    </a:lnTo>
                    <a:lnTo>
                      <a:pt x="12" y="37"/>
                    </a:lnTo>
                    <a:lnTo>
                      <a:pt x="12" y="2"/>
                    </a:lnTo>
                    <a:lnTo>
                      <a:pt x="0" y="2"/>
                    </a:lnTo>
                    <a:lnTo>
                      <a:pt x="0" y="0"/>
                    </a:lnTo>
                    <a:lnTo>
                      <a:pt x="28" y="0"/>
                    </a:lnTo>
                    <a:lnTo>
                      <a:pt x="28" y="2"/>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03" tIns="60951" rIns="121903" bIns="60951"/>
              <a:lstStyle/>
              <a:p>
                <a:endParaRPr lang="zh-CN" altLang="zh-CN" sz="2400">
                  <a:solidFill>
                    <a:srgbClr val="FFFFFF"/>
                  </a:solidFill>
                  <a:latin typeface="Segoe Light" pitchFamily="2" charset="0"/>
                  <a:sym typeface="Segoe Light" pitchFamily="2" charset="0"/>
                </a:endParaRPr>
              </a:p>
            </p:txBody>
          </p:sp>
          <p:sp>
            <p:nvSpPr>
              <p:cNvPr id="26" name="Freeform 12"/>
              <p:cNvSpPr>
                <a:spLocks noChangeArrowheads="1"/>
              </p:cNvSpPr>
              <p:nvPr/>
            </p:nvSpPr>
            <p:spPr bwMode="auto">
              <a:xfrm>
                <a:off x="701" y="593"/>
                <a:ext cx="38" cy="37"/>
              </a:xfrm>
              <a:custGeom>
                <a:avLst/>
                <a:gdLst>
                  <a:gd name="T0" fmla="*/ 16 w 16"/>
                  <a:gd name="T1" fmla="*/ 16 h 16"/>
                  <a:gd name="T2" fmla="*/ 14 w 16"/>
                  <a:gd name="T3" fmla="*/ 16 h 16"/>
                  <a:gd name="T4" fmla="*/ 14 w 16"/>
                  <a:gd name="T5" fmla="*/ 5 h 16"/>
                  <a:gd name="T6" fmla="*/ 15 w 16"/>
                  <a:gd name="T7" fmla="*/ 2 h 16"/>
                  <a:gd name="T8" fmla="*/ 15 w 16"/>
                  <a:gd name="T9" fmla="*/ 2 h 16"/>
                  <a:gd name="T10" fmla="*/ 14 w 16"/>
                  <a:gd name="T11" fmla="*/ 3 h 16"/>
                  <a:gd name="T12" fmla="*/ 9 w 16"/>
                  <a:gd name="T13" fmla="*/ 16 h 16"/>
                  <a:gd name="T14" fmla="*/ 8 w 16"/>
                  <a:gd name="T15" fmla="*/ 16 h 16"/>
                  <a:gd name="T16" fmla="*/ 2 w 16"/>
                  <a:gd name="T17" fmla="*/ 4 h 16"/>
                  <a:gd name="T18" fmla="*/ 2 w 16"/>
                  <a:gd name="T19" fmla="*/ 2 h 16"/>
                  <a:gd name="T20" fmla="*/ 2 w 16"/>
                  <a:gd name="T21" fmla="*/ 2 h 16"/>
                  <a:gd name="T22" fmla="*/ 2 w 16"/>
                  <a:gd name="T23" fmla="*/ 5 h 16"/>
                  <a:gd name="T24" fmla="*/ 2 w 16"/>
                  <a:gd name="T25" fmla="*/ 16 h 16"/>
                  <a:gd name="T26" fmla="*/ 0 w 16"/>
                  <a:gd name="T27" fmla="*/ 16 h 16"/>
                  <a:gd name="T28" fmla="*/ 0 w 16"/>
                  <a:gd name="T29" fmla="*/ 0 h 16"/>
                  <a:gd name="T30" fmla="*/ 2 w 16"/>
                  <a:gd name="T31" fmla="*/ 0 h 16"/>
                  <a:gd name="T32" fmla="*/ 7 w 16"/>
                  <a:gd name="T33" fmla="*/ 11 h 16"/>
                  <a:gd name="T34" fmla="*/ 8 w 16"/>
                  <a:gd name="T35" fmla="*/ 13 h 16"/>
                  <a:gd name="T36" fmla="*/ 8 w 16"/>
                  <a:gd name="T37" fmla="*/ 13 h 16"/>
                  <a:gd name="T38" fmla="*/ 9 w 16"/>
                  <a:gd name="T39" fmla="*/ 11 h 16"/>
                  <a:gd name="T40" fmla="*/ 14 w 16"/>
                  <a:gd name="T41" fmla="*/ 0 h 16"/>
                  <a:gd name="T42" fmla="*/ 16 w 16"/>
                  <a:gd name="T43" fmla="*/ 0 h 16"/>
                  <a:gd name="T44" fmla="*/ 16 w 16"/>
                  <a:gd name="T45" fmla="*/ 16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16"/>
                  <a:gd name="T71" fmla="*/ 16 w 16"/>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16">
                    <a:moveTo>
                      <a:pt x="16" y="16"/>
                    </a:moveTo>
                    <a:cubicBezTo>
                      <a:pt x="14" y="16"/>
                      <a:pt x="14" y="16"/>
                      <a:pt x="14" y="16"/>
                    </a:cubicBezTo>
                    <a:cubicBezTo>
                      <a:pt x="14" y="5"/>
                      <a:pt x="14" y="5"/>
                      <a:pt x="14" y="5"/>
                    </a:cubicBezTo>
                    <a:cubicBezTo>
                      <a:pt x="14" y="4"/>
                      <a:pt x="15" y="3"/>
                      <a:pt x="15" y="2"/>
                    </a:cubicBezTo>
                    <a:cubicBezTo>
                      <a:pt x="15" y="2"/>
                      <a:pt x="15" y="2"/>
                      <a:pt x="15" y="2"/>
                    </a:cubicBezTo>
                    <a:cubicBezTo>
                      <a:pt x="14" y="3"/>
                      <a:pt x="14" y="3"/>
                      <a:pt x="14" y="3"/>
                    </a:cubicBezTo>
                    <a:cubicBezTo>
                      <a:pt x="9" y="16"/>
                      <a:pt x="9" y="16"/>
                      <a:pt x="9" y="16"/>
                    </a:cubicBezTo>
                    <a:cubicBezTo>
                      <a:pt x="8" y="16"/>
                      <a:pt x="8" y="16"/>
                      <a:pt x="8" y="16"/>
                    </a:cubicBezTo>
                    <a:cubicBezTo>
                      <a:pt x="2" y="4"/>
                      <a:pt x="2" y="4"/>
                      <a:pt x="2" y="4"/>
                    </a:cubicBezTo>
                    <a:cubicBezTo>
                      <a:pt x="2" y="3"/>
                      <a:pt x="2" y="3"/>
                      <a:pt x="2" y="2"/>
                    </a:cubicBezTo>
                    <a:cubicBezTo>
                      <a:pt x="2" y="2"/>
                      <a:pt x="2" y="2"/>
                      <a:pt x="2" y="2"/>
                    </a:cubicBezTo>
                    <a:cubicBezTo>
                      <a:pt x="2" y="3"/>
                      <a:pt x="2" y="4"/>
                      <a:pt x="2" y="5"/>
                    </a:cubicBezTo>
                    <a:cubicBezTo>
                      <a:pt x="2" y="16"/>
                      <a:pt x="2" y="16"/>
                      <a:pt x="2" y="16"/>
                    </a:cubicBezTo>
                    <a:cubicBezTo>
                      <a:pt x="0" y="16"/>
                      <a:pt x="0" y="16"/>
                      <a:pt x="0" y="16"/>
                    </a:cubicBezTo>
                    <a:cubicBezTo>
                      <a:pt x="0" y="0"/>
                      <a:pt x="0" y="0"/>
                      <a:pt x="0" y="0"/>
                    </a:cubicBezTo>
                    <a:cubicBezTo>
                      <a:pt x="2" y="0"/>
                      <a:pt x="2" y="0"/>
                      <a:pt x="2" y="0"/>
                    </a:cubicBezTo>
                    <a:cubicBezTo>
                      <a:pt x="7" y="11"/>
                      <a:pt x="7" y="11"/>
                      <a:pt x="7" y="11"/>
                    </a:cubicBezTo>
                    <a:cubicBezTo>
                      <a:pt x="8" y="12"/>
                      <a:pt x="8" y="12"/>
                      <a:pt x="8" y="13"/>
                    </a:cubicBezTo>
                    <a:cubicBezTo>
                      <a:pt x="8" y="13"/>
                      <a:pt x="8" y="13"/>
                      <a:pt x="8" y="13"/>
                    </a:cubicBezTo>
                    <a:cubicBezTo>
                      <a:pt x="8" y="12"/>
                      <a:pt x="9" y="11"/>
                      <a:pt x="9" y="11"/>
                    </a:cubicBezTo>
                    <a:cubicBezTo>
                      <a:pt x="14" y="0"/>
                      <a:pt x="14" y="0"/>
                      <a:pt x="14" y="0"/>
                    </a:cubicBezTo>
                    <a:cubicBezTo>
                      <a:pt x="16" y="0"/>
                      <a:pt x="16" y="0"/>
                      <a:pt x="16" y="0"/>
                    </a:cubicBezTo>
                    <a:lnTo>
                      <a:pt x="16" y="1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03" tIns="60951" rIns="121903" bIns="60951"/>
              <a:lstStyle/>
              <a:p>
                <a:endParaRPr lang="zh-CN" altLang="zh-CN" sz="2400">
                  <a:solidFill>
                    <a:srgbClr val="FFFFFF"/>
                  </a:solidFill>
                  <a:latin typeface="Segoe Light" pitchFamily="2" charset="0"/>
                  <a:sym typeface="Segoe Light" pitchFamily="2" charset="0"/>
                </a:endParaRPr>
              </a:p>
            </p:txBody>
          </p:sp>
        </p:grpSp>
      </p:grpSp>
      <p:sp>
        <p:nvSpPr>
          <p:cNvPr id="28" name="Rectangle 29"/>
          <p:cNvSpPr>
            <a:spLocks noChangeArrowheads="1"/>
          </p:cNvSpPr>
          <p:nvPr/>
        </p:nvSpPr>
        <p:spPr bwMode="auto">
          <a:xfrm>
            <a:off x="395262" y="4990926"/>
            <a:ext cx="11868150" cy="935037"/>
          </a:xfrm>
          <a:prstGeom prst="rect">
            <a:avLst/>
          </a:prstGeom>
          <a:solidFill>
            <a:schemeClr val="bg1">
              <a:lumMod val="50000"/>
              <a:alpha val="89000"/>
            </a:schemeClr>
          </a:solidFill>
          <a:ln>
            <a:noFill/>
          </a:ln>
          <a:extLst/>
        </p:spPr>
        <p:txBody>
          <a:bodyPr lIns="243713" tIns="121858" rIns="243713" bIns="194971" anchor="ctr"/>
          <a:lstStyle/>
          <a:p>
            <a:pPr lvl="0">
              <a:lnSpc>
                <a:spcPct val="130000"/>
              </a:lnSpc>
              <a:defRPr/>
            </a:pPr>
            <a:r>
              <a:rPr lang="zh-CN" altLang="en-US" sz="2200" kern="0" dirty="0">
                <a:solidFill>
                  <a:schemeClr val="bg1"/>
                </a:solidFill>
                <a:latin typeface="微软雅黑" pitchFamily="34" charset="-122"/>
                <a:ea typeface="微软雅黑" pitchFamily="34" charset="-122"/>
              </a:rPr>
              <a:t>您的内容打在这里，或通过复制您的文本</a:t>
            </a:r>
            <a:endParaRPr lang="en-US" altLang="zh-CN" sz="2200" kern="0" dirty="0">
              <a:solidFill>
                <a:schemeClr val="bg1"/>
              </a:solidFill>
              <a:latin typeface="微软雅黑" pitchFamily="34" charset="-122"/>
              <a:ea typeface="微软雅黑" pitchFamily="34" charset="-122"/>
            </a:endParaRPr>
          </a:p>
        </p:txBody>
      </p:sp>
      <p:sp>
        <p:nvSpPr>
          <p:cNvPr id="29" name="TextBox 69"/>
          <p:cNvSpPr>
            <a:spLocks noChangeArrowheads="1"/>
          </p:cNvSpPr>
          <p:nvPr/>
        </p:nvSpPr>
        <p:spPr bwMode="auto">
          <a:xfrm>
            <a:off x="395262" y="3860676"/>
            <a:ext cx="2895600" cy="996950"/>
          </a:xfrm>
          <a:prstGeom prst="rect">
            <a:avLst/>
          </a:prstGeom>
          <a:solidFill>
            <a:schemeClr val="accent6">
              <a:lumMod val="75000"/>
            </a:schemeClr>
          </a:solidFill>
          <a:ln>
            <a:noFill/>
          </a:ln>
          <a:extLst/>
        </p:spPr>
        <p:txBody>
          <a:bodyPr lIns="121858" tIns="60929" rIns="121858" bIns="121858"/>
          <a:lstStyle/>
          <a:p>
            <a:pPr lvl="0">
              <a:lnSpc>
                <a:spcPct val="130000"/>
              </a:lnSpc>
              <a:defRPr/>
            </a:pPr>
            <a:r>
              <a:rPr lang="zh-CN" altLang="en-US" sz="2200" kern="0" dirty="0">
                <a:solidFill>
                  <a:schemeClr val="bg1"/>
                </a:solidFill>
                <a:latin typeface="微软雅黑" pitchFamily="34" charset="-122"/>
                <a:ea typeface="微软雅黑" pitchFamily="34" charset="-122"/>
              </a:rPr>
              <a:t>您的内容打在这里，或通过复制您的文本</a:t>
            </a:r>
            <a:endParaRPr lang="en-US" altLang="zh-CN" sz="2200" kern="0" dirty="0">
              <a:solidFill>
                <a:schemeClr val="bg1"/>
              </a:solidFill>
              <a:latin typeface="微软雅黑" pitchFamily="34" charset="-122"/>
              <a:ea typeface="微软雅黑" pitchFamily="34" charset="-122"/>
            </a:endParaRPr>
          </a:p>
        </p:txBody>
      </p:sp>
      <p:sp>
        <p:nvSpPr>
          <p:cNvPr id="30" name="TextBox 70"/>
          <p:cNvSpPr>
            <a:spLocks noChangeArrowheads="1"/>
          </p:cNvSpPr>
          <p:nvPr/>
        </p:nvSpPr>
        <p:spPr bwMode="auto">
          <a:xfrm>
            <a:off x="3328962" y="3860676"/>
            <a:ext cx="2909887" cy="996950"/>
          </a:xfrm>
          <a:prstGeom prst="rect">
            <a:avLst/>
          </a:prstGeom>
          <a:solidFill>
            <a:srgbClr val="FFC000"/>
          </a:solidFill>
          <a:ln>
            <a:noFill/>
          </a:ln>
          <a:extLst/>
        </p:spPr>
        <p:txBody>
          <a:bodyPr lIns="121858" tIns="60929" rIns="121858" bIns="121858"/>
          <a:lstStyle/>
          <a:p>
            <a:pPr lvl="0">
              <a:lnSpc>
                <a:spcPct val="130000"/>
              </a:lnSpc>
              <a:defRPr/>
            </a:pPr>
            <a:r>
              <a:rPr lang="zh-CN" altLang="en-US" sz="2200" kern="0" dirty="0">
                <a:solidFill>
                  <a:schemeClr val="bg1"/>
                </a:solidFill>
                <a:latin typeface="微软雅黑" pitchFamily="34" charset="-122"/>
                <a:ea typeface="微软雅黑" pitchFamily="34" charset="-122"/>
              </a:rPr>
              <a:t>您的内容打在这里，或通过复制您的文本</a:t>
            </a:r>
            <a:endParaRPr lang="en-US" altLang="zh-CN" sz="2200" kern="0" dirty="0">
              <a:solidFill>
                <a:schemeClr val="bg1"/>
              </a:solidFill>
              <a:latin typeface="微软雅黑" pitchFamily="34" charset="-122"/>
              <a:ea typeface="微软雅黑" pitchFamily="34" charset="-122"/>
            </a:endParaRPr>
          </a:p>
        </p:txBody>
      </p:sp>
      <p:sp>
        <p:nvSpPr>
          <p:cNvPr id="31" name="TextBox 28"/>
          <p:cNvSpPr>
            <a:spLocks noChangeArrowheads="1"/>
          </p:cNvSpPr>
          <p:nvPr/>
        </p:nvSpPr>
        <p:spPr bwMode="auto">
          <a:xfrm>
            <a:off x="6278537" y="3860676"/>
            <a:ext cx="2978150" cy="996950"/>
          </a:xfrm>
          <a:prstGeom prst="rect">
            <a:avLst/>
          </a:prstGeom>
          <a:solidFill>
            <a:srgbClr val="0070C0"/>
          </a:solidFill>
          <a:ln>
            <a:noFill/>
          </a:ln>
          <a:extLst/>
        </p:spPr>
        <p:txBody>
          <a:bodyPr lIns="121858" tIns="60929" rIns="121858" bIns="121858"/>
          <a:lstStyle/>
          <a:p>
            <a:pPr lvl="0">
              <a:lnSpc>
                <a:spcPct val="130000"/>
              </a:lnSpc>
              <a:defRPr/>
            </a:pPr>
            <a:r>
              <a:rPr lang="zh-CN" altLang="en-US" sz="2200" kern="0" dirty="0">
                <a:solidFill>
                  <a:schemeClr val="bg1"/>
                </a:solidFill>
                <a:latin typeface="微软雅黑" pitchFamily="34" charset="-122"/>
                <a:ea typeface="微软雅黑" pitchFamily="34" charset="-122"/>
              </a:rPr>
              <a:t>您的内容打在这里，或通过复制您的文本</a:t>
            </a:r>
            <a:endParaRPr lang="en-US" altLang="zh-CN" sz="2200" kern="0" dirty="0">
              <a:solidFill>
                <a:schemeClr val="bg1"/>
              </a:solidFill>
              <a:latin typeface="微软雅黑" pitchFamily="34" charset="-122"/>
              <a:ea typeface="微软雅黑" pitchFamily="34" charset="-122"/>
            </a:endParaRPr>
          </a:p>
        </p:txBody>
      </p:sp>
      <p:sp>
        <p:nvSpPr>
          <p:cNvPr id="33" name="Rectangle 23"/>
          <p:cNvSpPr>
            <a:spLocks noChangeArrowheads="1"/>
          </p:cNvSpPr>
          <p:nvPr/>
        </p:nvSpPr>
        <p:spPr bwMode="auto">
          <a:xfrm>
            <a:off x="6278537" y="1196752"/>
            <a:ext cx="2978150" cy="2590800"/>
          </a:xfrm>
          <a:prstGeom prst="rect">
            <a:avLst/>
          </a:prstGeom>
          <a:blipFill>
            <a:blip r:embed="rId4" cstate="email">
              <a:extLst>
                <a:ext uri="{28A0092B-C50C-407E-A947-70E740481C1C}">
                  <a14:useLocalDpi xmlns:a14="http://schemas.microsoft.com/office/drawing/2010/main"/>
                </a:ext>
              </a:extLst>
            </a:blip>
            <a:stretch>
              <a:fillRect/>
            </a:stretch>
          </a:blipFill>
          <a:ln>
            <a:noFill/>
          </a:ln>
          <a:extLst/>
        </p:spPr>
        <p:txBody>
          <a:bodyPr lIns="121903" tIns="0" rIns="0" bIns="0" anchor="ctr"/>
          <a:lstStyle/>
          <a:p>
            <a:pPr algn="ctr"/>
            <a:endParaRPr lang="zh-CN" altLang="zh-CN" sz="2400">
              <a:solidFill>
                <a:srgbClr val="FFFFFF"/>
              </a:solidFill>
              <a:latin typeface="Impact" pitchFamily="34" charset="0"/>
              <a:ea typeface="Impact" pitchFamily="34" charset="0"/>
              <a:cs typeface="Impact" pitchFamily="34" charset="0"/>
              <a:sym typeface="Impact" pitchFamily="34" charset="0"/>
            </a:endParaRPr>
          </a:p>
        </p:txBody>
      </p:sp>
      <p:sp>
        <p:nvSpPr>
          <p:cNvPr id="39" name="TextBox 58"/>
          <p:cNvSpPr>
            <a:spLocks noChangeArrowheads="1"/>
          </p:cNvSpPr>
          <p:nvPr/>
        </p:nvSpPr>
        <p:spPr bwMode="auto">
          <a:xfrm>
            <a:off x="9305899" y="3860676"/>
            <a:ext cx="2978150" cy="996950"/>
          </a:xfrm>
          <a:prstGeom prst="rect">
            <a:avLst/>
          </a:prstGeom>
          <a:solidFill>
            <a:srgbClr val="92D050"/>
          </a:solidFill>
          <a:ln>
            <a:noFill/>
          </a:ln>
          <a:extLst/>
        </p:spPr>
        <p:txBody>
          <a:bodyPr lIns="121858" tIns="60929" rIns="121858" bIns="121858"/>
          <a:lstStyle/>
          <a:p>
            <a:pPr lvl="0">
              <a:lnSpc>
                <a:spcPct val="130000"/>
              </a:lnSpc>
              <a:defRPr/>
            </a:pPr>
            <a:r>
              <a:rPr lang="zh-CN" altLang="en-US" sz="2200" kern="0" dirty="0">
                <a:solidFill>
                  <a:schemeClr val="bg1"/>
                </a:solidFill>
                <a:latin typeface="微软雅黑" pitchFamily="34" charset="-122"/>
                <a:ea typeface="微软雅黑" pitchFamily="34" charset="-122"/>
              </a:rPr>
              <a:t>您的内容打在这里，或通过复制您的文本</a:t>
            </a:r>
            <a:endParaRPr lang="en-US" altLang="zh-CN" sz="2200" kern="0" dirty="0">
              <a:solidFill>
                <a:schemeClr val="bg1"/>
              </a:solidFill>
              <a:latin typeface="微软雅黑" pitchFamily="34" charset="-122"/>
              <a:ea typeface="微软雅黑" pitchFamily="34" charset="-122"/>
            </a:endParaRPr>
          </a:p>
        </p:txBody>
      </p:sp>
      <p:sp>
        <p:nvSpPr>
          <p:cNvPr id="41" name="Rectangle 61"/>
          <p:cNvSpPr>
            <a:spLocks noChangeArrowheads="1"/>
          </p:cNvSpPr>
          <p:nvPr/>
        </p:nvSpPr>
        <p:spPr bwMode="auto">
          <a:xfrm>
            <a:off x="395262" y="1196752"/>
            <a:ext cx="2895600" cy="2593975"/>
          </a:xfrm>
          <a:prstGeom prst="rect">
            <a:avLst/>
          </a:prstGeom>
          <a:blipFill>
            <a:blip r:embed="rId5" cstate="email">
              <a:extLst>
                <a:ext uri="{28A0092B-C50C-407E-A947-70E740481C1C}">
                  <a14:useLocalDpi xmlns:a14="http://schemas.microsoft.com/office/drawing/2010/main"/>
                </a:ext>
              </a:extLst>
            </a:blip>
            <a:stretch>
              <a:fillRect/>
            </a:stretch>
          </a:blipFill>
          <a:ln>
            <a:noFill/>
          </a:ln>
          <a:extLst/>
        </p:spPr>
        <p:txBody>
          <a:bodyPr anchor="ctr"/>
          <a:lstStyle/>
          <a:p>
            <a:pPr algn="ctr"/>
            <a:endParaRPr lang="zh-CN" altLang="zh-CN" sz="3200">
              <a:solidFill>
                <a:srgbClr val="FFFFFF"/>
              </a:solidFill>
              <a:latin typeface="Impact" pitchFamily="34" charset="0"/>
              <a:ea typeface="微软雅黑" pitchFamily="34" charset="-122"/>
              <a:sym typeface="Impact" pitchFamily="34" charset="0"/>
            </a:endParaRPr>
          </a:p>
        </p:txBody>
      </p:sp>
      <p:sp>
        <p:nvSpPr>
          <p:cNvPr id="48" name="Rectangle 4"/>
          <p:cNvSpPr>
            <a:spLocks noChangeArrowheads="1"/>
          </p:cNvSpPr>
          <p:nvPr/>
        </p:nvSpPr>
        <p:spPr bwMode="auto">
          <a:xfrm>
            <a:off x="3328962" y="1198340"/>
            <a:ext cx="2909887" cy="2590291"/>
          </a:xfrm>
          <a:prstGeom prst="rect">
            <a:avLst/>
          </a:prstGeom>
          <a:blipFill>
            <a:blip r:embed="rId6" cstate="email">
              <a:extLst>
                <a:ext uri="{28A0092B-C50C-407E-A947-70E740481C1C}">
                  <a14:useLocalDpi xmlns:a14="http://schemas.microsoft.com/office/drawing/2010/main"/>
                </a:ext>
              </a:extLst>
            </a:blip>
            <a:stretch>
              <a:fillRect/>
            </a:stretch>
          </a:blipFill>
          <a:ln>
            <a:noFill/>
          </a:ln>
          <a:extLst/>
        </p:spPr>
        <p:txBody>
          <a:bodyPr anchor="ctr"/>
          <a:lstStyle/>
          <a:p>
            <a:pPr algn="ctr"/>
            <a:endParaRPr lang="zh-CN" altLang="zh-CN" sz="2400">
              <a:solidFill>
                <a:srgbClr val="FFFFFF"/>
              </a:solidFill>
              <a:latin typeface="Impact" pitchFamily="34" charset="0"/>
              <a:ea typeface="Impact" pitchFamily="34" charset="0"/>
              <a:cs typeface="Impact" pitchFamily="34" charset="0"/>
              <a:sym typeface="Impact" pitchFamily="34" charset="0"/>
            </a:endParaRPr>
          </a:p>
        </p:txBody>
      </p:sp>
      <p:sp>
        <p:nvSpPr>
          <p:cNvPr id="51" name="TextBox 38"/>
          <p:cNvSpPr>
            <a:spLocks noChangeArrowheads="1"/>
          </p:cNvSpPr>
          <p:nvPr/>
        </p:nvSpPr>
        <p:spPr bwMode="auto">
          <a:xfrm>
            <a:off x="6499199" y="6567437"/>
            <a:ext cx="6210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146304" rIns="182880" bIns="146304">
            <a:spAutoFit/>
          </a:bodyPr>
          <a:lstStyle/>
          <a:p>
            <a:pPr algn="r">
              <a:lnSpc>
                <a:spcPct val="90000"/>
              </a:lnSpc>
              <a:spcAft>
                <a:spcPts val="600"/>
              </a:spcAft>
            </a:pPr>
            <a:r>
              <a:rPr lang="zh-CN" altLang="en-US" sz="1200">
                <a:solidFill>
                  <a:srgbClr val="FFFFFF"/>
                </a:solidFill>
                <a:latin typeface="微软雅黑" pitchFamily="34" charset="-122"/>
                <a:ea typeface="微软雅黑" pitchFamily="34" charset="-122"/>
                <a:sym typeface="微软雅黑" pitchFamily="34" charset="-122"/>
              </a:rPr>
              <a:t> </a:t>
            </a:r>
          </a:p>
        </p:txBody>
      </p:sp>
      <p:sp>
        <p:nvSpPr>
          <p:cNvPr id="52"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53" name="TextBox 52"/>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54" name="组合 53"/>
          <p:cNvGrpSpPr/>
          <p:nvPr/>
        </p:nvGrpSpPr>
        <p:grpSpPr>
          <a:xfrm>
            <a:off x="4189711" y="410016"/>
            <a:ext cx="8663804" cy="0"/>
            <a:chOff x="4348525" y="620688"/>
            <a:chExt cx="8181294" cy="0"/>
          </a:xfrm>
        </p:grpSpPr>
        <p:cxnSp>
          <p:nvCxnSpPr>
            <p:cNvPr id="55" name="直接连接符 54"/>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822075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850" fill="hold"/>
                                        <p:tgtEl>
                                          <p:spTgt spid="41"/>
                                        </p:tgtEl>
                                        <p:attrNameLst>
                                          <p:attrName>ppt_x</p:attrName>
                                        </p:attrNameLst>
                                      </p:cBhvr>
                                      <p:tavLst>
                                        <p:tav tm="0">
                                          <p:val>
                                            <p:strVal val="1+#ppt_w/2"/>
                                          </p:val>
                                        </p:tav>
                                        <p:tav tm="100000">
                                          <p:val>
                                            <p:strVal val="#ppt_x"/>
                                          </p:val>
                                        </p:tav>
                                      </p:tavLst>
                                    </p:anim>
                                    <p:anim calcmode="lin" valueType="num">
                                      <p:cBhvr>
                                        <p:cTn id="8" dur="850" fill="hold"/>
                                        <p:tgtEl>
                                          <p:spTgt spid="41"/>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00"/>
                                  </p:stCondLst>
                                  <p:childTnLst>
                                    <p:set>
                                      <p:cBhvr>
                                        <p:cTn id="10" dur="1" fill="hold">
                                          <p:stCondLst>
                                            <p:cond delay="0"/>
                                          </p:stCondLst>
                                        </p:cTn>
                                        <p:tgtEl>
                                          <p:spTgt spid="29"/>
                                        </p:tgtEl>
                                        <p:attrNameLst>
                                          <p:attrName>style.visibility</p:attrName>
                                        </p:attrNameLst>
                                      </p:cBhvr>
                                      <p:to>
                                        <p:strVal val="visible"/>
                                      </p:to>
                                    </p:set>
                                    <p:animEffect>
                                      <p:cBhvr>
                                        <p:cTn id="11" dur="750"/>
                                        <p:tgtEl>
                                          <p:spTgt spid="29"/>
                                        </p:tgtEl>
                                      </p:cBhvr>
                                    </p:animEffect>
                                  </p:childTnLst>
                                </p:cTn>
                              </p:par>
                              <p:par>
                                <p:cTn id="12" presetID="63" presetClass="path" presetSubtype="0" decel="100000" fill="hold" grpId="1" nodeType="withEffect">
                                  <p:stCondLst>
                                    <p:cond delay="200"/>
                                  </p:stCondLst>
                                  <p:childTnLst>
                                    <p:animMotion origin="layout" path="M -0.02412 -1.47526E-6 L -2.98698E-6 -1.47526E-6 " pathEditMode="relative" rAng="0" ptsTypes="AA">
                                      <p:cBhvr>
                                        <p:cTn id="13" dur="1000" fill="hold"/>
                                        <p:tgtEl>
                                          <p:spTgt spid="29"/>
                                        </p:tgtEl>
                                        <p:attrNameLst>
                                          <p:attrName>ppt_x,ppt_y</p:attrName>
                                        </p:attrNameLst>
                                      </p:cBhvr>
                                      <p:rCtr x="120000" y="0"/>
                                    </p:animMotion>
                                  </p:childTnLst>
                                </p:cTn>
                              </p:par>
                            </p:childTnLst>
                          </p:cTn>
                        </p:par>
                        <p:par>
                          <p:cTn id="14" fill="hold">
                            <p:stCondLst>
                              <p:cond delay="1200"/>
                            </p:stCondLst>
                            <p:childTnLst>
                              <p:par>
                                <p:cTn id="15" presetID="2" presetClass="entr" presetSubtype="2" decel="100000"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850" fill="hold"/>
                                        <p:tgtEl>
                                          <p:spTgt spid="48"/>
                                        </p:tgtEl>
                                        <p:attrNameLst>
                                          <p:attrName>ppt_x</p:attrName>
                                        </p:attrNameLst>
                                      </p:cBhvr>
                                      <p:tavLst>
                                        <p:tav tm="0">
                                          <p:val>
                                            <p:strVal val="1+#ppt_w/2"/>
                                          </p:val>
                                        </p:tav>
                                        <p:tav tm="100000">
                                          <p:val>
                                            <p:strVal val="#ppt_x"/>
                                          </p:val>
                                        </p:tav>
                                      </p:tavLst>
                                    </p:anim>
                                    <p:anim calcmode="lin" valueType="num">
                                      <p:cBhvr>
                                        <p:cTn id="18" dur="850" fill="hold"/>
                                        <p:tgtEl>
                                          <p:spTgt spid="48"/>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p:cBhvr>
                                        <p:cTn id="21" dur="750"/>
                                        <p:tgtEl>
                                          <p:spTgt spid="30"/>
                                        </p:tgtEl>
                                      </p:cBhvr>
                                    </p:animEffect>
                                  </p:childTnLst>
                                </p:cTn>
                              </p:par>
                              <p:par>
                                <p:cTn id="22" presetID="63" presetClass="path" presetSubtype="0" decel="100000" fill="hold" grpId="1" nodeType="withEffect">
                                  <p:stCondLst>
                                    <p:cond delay="0"/>
                                  </p:stCondLst>
                                  <p:childTnLst>
                                    <p:animMotion origin="layout" path="M -0.02413 -1.47526E-6 L 3.952E-6 -1.47526E-6 " pathEditMode="relative" rAng="0" ptsTypes="AA">
                                      <p:cBhvr>
                                        <p:cTn id="23" dur="500" fill="hold"/>
                                        <p:tgtEl>
                                          <p:spTgt spid="30"/>
                                        </p:tgtEl>
                                        <p:attrNameLst>
                                          <p:attrName>ppt_x,ppt_y</p:attrName>
                                        </p:attrNameLst>
                                      </p:cBhvr>
                                      <p:rCtr x="120000" y="0"/>
                                    </p:animMotion>
                                  </p:childTnLst>
                                </p:cTn>
                              </p:par>
                            </p:childTnLst>
                          </p:cTn>
                        </p:par>
                        <p:par>
                          <p:cTn id="24" fill="hold">
                            <p:stCondLst>
                              <p:cond delay="2050"/>
                            </p:stCondLst>
                            <p:childTnLst>
                              <p:par>
                                <p:cTn id="25" presetID="2" presetClass="entr" presetSubtype="2" decel="10000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850" fill="hold"/>
                                        <p:tgtEl>
                                          <p:spTgt spid="33"/>
                                        </p:tgtEl>
                                        <p:attrNameLst>
                                          <p:attrName>ppt_x</p:attrName>
                                        </p:attrNameLst>
                                      </p:cBhvr>
                                      <p:tavLst>
                                        <p:tav tm="0">
                                          <p:val>
                                            <p:strVal val="1+#ppt_w/2"/>
                                          </p:val>
                                        </p:tav>
                                        <p:tav tm="100000">
                                          <p:val>
                                            <p:strVal val="#ppt_x"/>
                                          </p:val>
                                        </p:tav>
                                      </p:tavLst>
                                    </p:anim>
                                    <p:anim calcmode="lin" valueType="num">
                                      <p:cBhvr>
                                        <p:cTn id="28" dur="850" fill="hold"/>
                                        <p:tgtEl>
                                          <p:spTgt spid="33"/>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p:cBhvr>
                                        <p:cTn id="31" dur="750"/>
                                        <p:tgtEl>
                                          <p:spTgt spid="31"/>
                                        </p:tgtEl>
                                      </p:cBhvr>
                                    </p:animEffect>
                                  </p:childTnLst>
                                </p:cTn>
                              </p:par>
                              <p:par>
                                <p:cTn id="32" presetID="63" presetClass="path" presetSubtype="0" decel="100000" fill="hold" grpId="1" nodeType="withEffect">
                                  <p:stCondLst>
                                    <p:cond delay="0"/>
                                  </p:stCondLst>
                                  <p:childTnLst>
                                    <p:animMotion origin="layout" path="M -0.02413 -1.47526E-6 L 2.02451E-6 -1.47526E-6 " pathEditMode="relative" rAng="0" ptsTypes="AA">
                                      <p:cBhvr>
                                        <p:cTn id="33" dur="500" fill="hold"/>
                                        <p:tgtEl>
                                          <p:spTgt spid="31"/>
                                        </p:tgtEl>
                                        <p:attrNameLst>
                                          <p:attrName>ppt_x,ppt_y</p:attrName>
                                        </p:attrNameLst>
                                      </p:cBhvr>
                                      <p:rCtr x="120000" y="0"/>
                                    </p:animMotion>
                                  </p:childTnLst>
                                </p:cTn>
                              </p:par>
                            </p:childTnLst>
                          </p:cTn>
                        </p:par>
                        <p:par>
                          <p:cTn id="34" fill="hold">
                            <p:stCondLst>
                              <p:cond delay="2900"/>
                            </p:stCondLst>
                            <p:childTnLst>
                              <p:par>
                                <p:cTn id="35" presetID="2" presetClass="entr" presetSubtype="2" decel="10000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850" fill="hold"/>
                                        <p:tgtEl>
                                          <p:spTgt spid="10"/>
                                        </p:tgtEl>
                                        <p:attrNameLst>
                                          <p:attrName>ppt_x</p:attrName>
                                        </p:attrNameLst>
                                      </p:cBhvr>
                                      <p:tavLst>
                                        <p:tav tm="0">
                                          <p:val>
                                            <p:strVal val="1+#ppt_w/2"/>
                                          </p:val>
                                        </p:tav>
                                        <p:tav tm="100000">
                                          <p:val>
                                            <p:strVal val="#ppt_x"/>
                                          </p:val>
                                        </p:tav>
                                      </p:tavLst>
                                    </p:anim>
                                    <p:anim calcmode="lin" valueType="num">
                                      <p:cBhvr>
                                        <p:cTn id="38" dur="850" fill="hold"/>
                                        <p:tgtEl>
                                          <p:spTgt spid="10"/>
                                        </p:tgtEl>
                                        <p:attrNameLst>
                                          <p:attrName>ppt_y</p:attrName>
                                        </p:attrNameLst>
                                      </p:cBhvr>
                                      <p:tavLst>
                                        <p:tav tm="0">
                                          <p:val>
                                            <p:strVal val="#ppt_y"/>
                                          </p:val>
                                        </p:tav>
                                        <p:tav tm="100000">
                                          <p:val>
                                            <p:strVal val="#ppt_y"/>
                                          </p:val>
                                        </p:tav>
                                      </p:tavLst>
                                    </p:anim>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p:cBhvr>
                                        <p:cTn id="41" dur="750"/>
                                        <p:tgtEl>
                                          <p:spTgt spid="39"/>
                                        </p:tgtEl>
                                      </p:cBhvr>
                                    </p:animEffect>
                                  </p:childTnLst>
                                </p:cTn>
                              </p:par>
                              <p:par>
                                <p:cTn id="42" presetID="63" presetClass="path" presetSubtype="0" decel="100000" fill="hold" grpId="1" nodeType="withEffect">
                                  <p:stCondLst>
                                    <p:cond delay="0"/>
                                  </p:stCondLst>
                                  <p:childTnLst>
                                    <p:animMotion origin="layout" path="M -0.02412 -1.47526E-6 L -1.7156E-6 -1.47526E-6 " pathEditMode="relative" rAng="0" ptsTypes="AA">
                                      <p:cBhvr>
                                        <p:cTn id="43" dur="500" fill="hold"/>
                                        <p:tgtEl>
                                          <p:spTgt spid="39"/>
                                        </p:tgtEl>
                                        <p:attrNameLst>
                                          <p:attrName>ppt_x,ppt_y</p:attrName>
                                        </p:attrNameLst>
                                      </p:cBhvr>
                                      <p:rCtr x="120000" y="0"/>
                                    </p:animMotion>
                                  </p:childTnLst>
                                </p:cTn>
                              </p:par>
                            </p:childTnLst>
                          </p:cTn>
                        </p:par>
                        <p:par>
                          <p:cTn id="44" fill="hold">
                            <p:stCondLst>
                              <p:cond delay="3750"/>
                            </p:stCondLst>
                            <p:childTnLst>
                              <p:par>
                                <p:cTn id="45" presetID="2" presetClass="entr" presetSubtype="8"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ppt_x</p:attrName>
                                        </p:attrNameLst>
                                      </p:cBhvr>
                                      <p:tavLst>
                                        <p:tav tm="0">
                                          <p:val>
                                            <p:strVal val="0-#ppt_w/2"/>
                                          </p:val>
                                        </p:tav>
                                        <p:tav tm="100000">
                                          <p:val>
                                            <p:strVal val="#ppt_x"/>
                                          </p:val>
                                        </p:tav>
                                      </p:tavLst>
                                    </p:anim>
                                    <p:anim calcmode="lin" valueType="num">
                                      <p:cBhvr>
                                        <p:cTn id="4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autoUpdateAnimBg="0"/>
      <p:bldP spid="29" grpId="0" bldLvl="0" animBg="1" autoUpdateAnimBg="0"/>
      <p:bldP spid="29" grpId="1" bldLvl="0" animBg="1" autoUpdateAnimBg="0"/>
      <p:bldP spid="30" grpId="0" bldLvl="0" animBg="1" autoUpdateAnimBg="0"/>
      <p:bldP spid="30" grpId="1" bldLvl="0" animBg="1" autoUpdateAnimBg="0"/>
      <p:bldP spid="31" grpId="0" bldLvl="0" animBg="1" autoUpdateAnimBg="0"/>
      <p:bldP spid="31" grpId="1" bldLvl="0" animBg="1" autoUpdateAnimBg="0"/>
      <p:bldP spid="33" grpId="0" animBg="1"/>
      <p:bldP spid="39" grpId="0" bldLvl="0" animBg="1" autoUpdateAnimBg="0"/>
      <p:bldP spid="39" grpId="1" bldLvl="0" animBg="1" autoUpdateAnimBg="0"/>
      <p:bldP spid="41" grpId="0" animBg="1"/>
      <p:bldP spid="4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99109" y="1884199"/>
            <a:ext cx="5392268" cy="359695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7" name="图片 1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57745" y="1884199"/>
            <a:ext cx="5392268" cy="359695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8" name="图片 1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75931" y="1884198"/>
            <a:ext cx="5392268" cy="359695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9" name="图片 1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466064" y="1855873"/>
            <a:ext cx="5508761" cy="367466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grpSp>
        <p:nvGrpSpPr>
          <p:cNvPr id="20" name="组合 19"/>
          <p:cNvGrpSpPr/>
          <p:nvPr/>
        </p:nvGrpSpPr>
        <p:grpSpPr>
          <a:xfrm>
            <a:off x="918571" y="1848234"/>
            <a:ext cx="10782816" cy="2632508"/>
            <a:chOff x="-3139206" y="-1644162"/>
            <a:chExt cx="8956346" cy="1844772"/>
          </a:xfrm>
          <a:effectLst>
            <a:outerShdw blurRad="50800" dist="38100" dir="2700000" algn="tl" rotWithShape="0">
              <a:prstClr val="black">
                <a:alpha val="40000"/>
              </a:prstClr>
            </a:outerShdw>
          </a:effectLst>
        </p:grpSpPr>
        <p:pic>
          <p:nvPicPr>
            <p:cNvPr id="21" name="Picture 13"/>
            <p:cNvPicPr>
              <a:picLocks noChangeAspect="1" noChangeArrowheads="1"/>
            </p:cNvPicPr>
            <p:nvPr/>
          </p:nvPicPr>
          <p:blipFill>
            <a:blip r:embed="rId7" cstate="email">
              <a:extLst>
                <a:ext uri="{28A0092B-C50C-407E-A947-70E740481C1C}">
                  <a14:useLocalDpi xmlns:a14="http://schemas.microsoft.com/office/drawing/2010/main"/>
                </a:ext>
              </a:extLst>
            </a:blip>
            <a:stretch>
              <a:fillRect/>
            </a:stretch>
          </p:blipFill>
          <p:spPr bwMode="auto">
            <a:xfrm>
              <a:off x="-3139206" y="-1632316"/>
              <a:ext cx="2172555" cy="1832926"/>
            </a:xfrm>
            <a:prstGeom prst="rect">
              <a:avLst/>
            </a:prstGeom>
            <a:ln>
              <a:noFill/>
            </a:ln>
            <a:effectLst/>
            <a:extLst/>
          </p:spPr>
        </p:pic>
        <p:pic>
          <p:nvPicPr>
            <p:cNvPr id="22" name="Picture 14"/>
            <p:cNvPicPr>
              <a:picLocks noChangeAspect="1" noChangeArrowheads="1"/>
            </p:cNvPicPr>
            <p:nvPr/>
          </p:nvPicPr>
          <p:blipFill>
            <a:blip r:embed="rId8" cstate="email">
              <a:extLst>
                <a:ext uri="{28A0092B-C50C-407E-A947-70E740481C1C}">
                  <a14:useLocalDpi xmlns:a14="http://schemas.microsoft.com/office/drawing/2010/main"/>
                </a:ext>
              </a:extLst>
            </a:blip>
            <a:stretch>
              <a:fillRect/>
            </a:stretch>
          </p:blipFill>
          <p:spPr bwMode="auto">
            <a:xfrm>
              <a:off x="3644585" y="-1644162"/>
              <a:ext cx="2172555" cy="1832926"/>
            </a:xfrm>
            <a:prstGeom prst="rect">
              <a:avLst/>
            </a:prstGeom>
            <a:ln>
              <a:noFill/>
            </a:ln>
            <a:effectLst/>
            <a:extLst/>
          </p:spPr>
        </p:pic>
        <p:pic>
          <p:nvPicPr>
            <p:cNvPr id="23" name="Picture 15"/>
            <p:cNvPicPr>
              <a:picLocks noChangeAspect="1" noChangeArrowheads="1"/>
            </p:cNvPicPr>
            <p:nvPr/>
          </p:nvPicPr>
          <p:blipFill>
            <a:blip r:embed="rId9" cstate="email">
              <a:extLst>
                <a:ext uri="{28A0092B-C50C-407E-A947-70E740481C1C}">
                  <a14:useLocalDpi xmlns:a14="http://schemas.microsoft.com/office/drawing/2010/main"/>
                </a:ext>
              </a:extLst>
            </a:blip>
            <a:stretch>
              <a:fillRect/>
            </a:stretch>
          </p:blipFill>
          <p:spPr bwMode="auto">
            <a:xfrm>
              <a:off x="1379867" y="-1644162"/>
              <a:ext cx="2172555" cy="1832926"/>
            </a:xfrm>
            <a:prstGeom prst="rect">
              <a:avLst/>
            </a:prstGeom>
            <a:ln>
              <a:noFill/>
            </a:ln>
            <a:effectLst/>
            <a:extLst/>
          </p:spPr>
        </p:pic>
        <p:pic>
          <p:nvPicPr>
            <p:cNvPr id="24" name="Picture 16"/>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a:off x="-863783" y="-1632316"/>
              <a:ext cx="2172555" cy="1832926"/>
            </a:xfrm>
            <a:prstGeom prst="rect">
              <a:avLst/>
            </a:prstGeom>
            <a:ln>
              <a:noFill/>
            </a:ln>
            <a:effectLst/>
            <a:extLst/>
          </p:spPr>
        </p:pic>
      </p:grpSp>
      <p:sp>
        <p:nvSpPr>
          <p:cNvPr id="25"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6" name="TextBox 25"/>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7" name="组合 26"/>
          <p:cNvGrpSpPr/>
          <p:nvPr/>
        </p:nvGrpSpPr>
        <p:grpSpPr>
          <a:xfrm>
            <a:off x="4189711" y="410016"/>
            <a:ext cx="8663804" cy="0"/>
            <a:chOff x="4348525" y="620688"/>
            <a:chExt cx="8181294" cy="0"/>
          </a:xfrm>
        </p:grpSpPr>
        <p:cxnSp>
          <p:nvCxnSpPr>
            <p:cNvPr id="28" name="直接连接符 27"/>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918571" y="4656546"/>
            <a:ext cx="10782816" cy="830997"/>
          </a:xfrm>
          <a:prstGeom prst="rect">
            <a:avLst/>
          </a:prstGeom>
          <a:noFill/>
        </p:spPr>
        <p:txBody>
          <a:bodyPr wrap="square" rtlCol="0">
            <a:spAutoFit/>
          </a:bodyPr>
          <a:lstStyle/>
          <a:p>
            <a:pPr algn="just">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spTree>
    <p:extLst>
      <p:ext uri="{BB962C8B-B14F-4D97-AF65-F5344CB8AC3E}">
        <p14:creationId xmlns:p14="http://schemas.microsoft.com/office/powerpoint/2010/main" val="77339107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300"/>
                                        <p:tgtEl>
                                          <p:spTgt spid="10"/>
                                        </p:tgtEl>
                                      </p:cBhvr>
                                    </p:animEffect>
                                  </p:childTnLst>
                                </p:cTn>
                              </p:par>
                              <p:par>
                                <p:cTn id="8" presetID="23" presetClass="exit" presetSubtype="288" fill="hold" nodeType="withEffect">
                                  <p:stCondLst>
                                    <p:cond delay="500"/>
                                  </p:stCondLst>
                                  <p:childTnLst>
                                    <p:anim calcmode="lin" valueType="num">
                                      <p:cBhvr>
                                        <p:cTn id="9" dur="1000"/>
                                        <p:tgtEl>
                                          <p:spTgt spid="10"/>
                                        </p:tgtEl>
                                        <p:attrNameLst>
                                          <p:attrName>ppt_w</p:attrName>
                                        </p:attrNameLst>
                                      </p:cBhvr>
                                      <p:tavLst>
                                        <p:tav tm="0">
                                          <p:val>
                                            <p:strVal val="ppt_w"/>
                                          </p:val>
                                        </p:tav>
                                        <p:tav tm="100000">
                                          <p:val>
                                            <p:strVal val="2/3*ppt_w"/>
                                          </p:val>
                                        </p:tav>
                                      </p:tavLst>
                                    </p:anim>
                                    <p:anim calcmode="lin" valueType="num">
                                      <p:cBhvr>
                                        <p:cTn id="10" dur="1000"/>
                                        <p:tgtEl>
                                          <p:spTgt spid="10"/>
                                        </p:tgtEl>
                                        <p:attrNameLst>
                                          <p:attrName>ppt_h</p:attrName>
                                        </p:attrNameLst>
                                      </p:cBhvr>
                                      <p:tavLst>
                                        <p:tav tm="0">
                                          <p:val>
                                            <p:strVal val="ppt_h"/>
                                          </p:val>
                                        </p:tav>
                                        <p:tav tm="100000">
                                          <p:val>
                                            <p:strVal val="2/3*ppt_h"/>
                                          </p:val>
                                        </p:tav>
                                      </p:tavLst>
                                    </p:anim>
                                    <p:set>
                                      <p:cBhvr>
                                        <p:cTn id="11" dur="1" fill="hold">
                                          <p:stCondLst>
                                            <p:cond delay="999"/>
                                          </p:stCondLst>
                                        </p:cTn>
                                        <p:tgtEl>
                                          <p:spTgt spid="10"/>
                                        </p:tgtEl>
                                        <p:attrNameLst>
                                          <p:attrName>style.visibility</p:attrName>
                                        </p:attrNameLst>
                                      </p:cBhvr>
                                      <p:to>
                                        <p:strVal val="hidden"/>
                                      </p:to>
                                    </p:set>
                                  </p:childTnLst>
                                </p:cTn>
                              </p:par>
                              <p:par>
                                <p:cTn id="12" presetID="0" presetClass="path" presetSubtype="0" fill="hold" nodeType="withEffect">
                                  <p:stCondLst>
                                    <p:cond delay="500"/>
                                  </p:stCondLst>
                                  <p:childTnLst>
                                    <p:animMotion origin="layout" path="M 2.77778E-6 0 L -0.23872 -0.14012 " pathEditMode="relative" rAng="0" ptsTypes="AA">
                                      <p:cBhvr>
                                        <p:cTn id="13" dur="1000" fill="hold"/>
                                        <p:tgtEl>
                                          <p:spTgt spid="10"/>
                                        </p:tgtEl>
                                        <p:attrNameLst>
                                          <p:attrName>ppt_x</p:attrName>
                                          <p:attrName>ppt_y</p:attrName>
                                        </p:attrNameLst>
                                      </p:cBhvr>
                                      <p:rCtr x="-11900" y="-7000"/>
                                    </p:animMotion>
                                  </p:childTnLst>
                                </p:cTn>
                              </p:par>
                              <p:par>
                                <p:cTn id="14" presetID="12" presetClass="entr" presetSubtype="4" fill="hold" nodeType="withEffect">
                                  <p:stCondLst>
                                    <p:cond delay="500"/>
                                  </p:stCondLst>
                                  <p:childTnLst>
                                    <p:set>
                                      <p:cBhvr>
                                        <p:cTn id="15" dur="1" fill="hold">
                                          <p:stCondLst>
                                            <p:cond delay="0"/>
                                          </p:stCondLst>
                                        </p:cTn>
                                        <p:tgtEl>
                                          <p:spTgt spid="17"/>
                                        </p:tgtEl>
                                        <p:attrNameLst>
                                          <p:attrName>style.visibility</p:attrName>
                                        </p:attrNameLst>
                                      </p:cBhvr>
                                      <p:to>
                                        <p:strVal val="visible"/>
                                      </p:to>
                                    </p:set>
                                    <p:animEffect transition="in" filter="slide(fromBottom)">
                                      <p:cBhvr>
                                        <p:cTn id="16" dur="300"/>
                                        <p:tgtEl>
                                          <p:spTgt spid="17"/>
                                        </p:tgtEl>
                                      </p:cBhvr>
                                    </p:animEffect>
                                  </p:childTnLst>
                                </p:cTn>
                              </p:par>
                              <p:par>
                                <p:cTn id="17" presetID="23" presetClass="exit" presetSubtype="288" fill="hold" nodeType="withEffect">
                                  <p:stCondLst>
                                    <p:cond delay="1000"/>
                                  </p:stCondLst>
                                  <p:childTnLst>
                                    <p:anim calcmode="lin" valueType="num">
                                      <p:cBhvr>
                                        <p:cTn id="18" dur="1000"/>
                                        <p:tgtEl>
                                          <p:spTgt spid="17"/>
                                        </p:tgtEl>
                                        <p:attrNameLst>
                                          <p:attrName>ppt_w</p:attrName>
                                        </p:attrNameLst>
                                      </p:cBhvr>
                                      <p:tavLst>
                                        <p:tav tm="0">
                                          <p:val>
                                            <p:strVal val="ppt_w"/>
                                          </p:val>
                                        </p:tav>
                                        <p:tav tm="100000">
                                          <p:val>
                                            <p:strVal val="2/3*ppt_w"/>
                                          </p:val>
                                        </p:tav>
                                      </p:tavLst>
                                    </p:anim>
                                    <p:anim calcmode="lin" valueType="num">
                                      <p:cBhvr>
                                        <p:cTn id="19" dur="1000"/>
                                        <p:tgtEl>
                                          <p:spTgt spid="17"/>
                                        </p:tgtEl>
                                        <p:attrNameLst>
                                          <p:attrName>ppt_h</p:attrName>
                                        </p:attrNameLst>
                                      </p:cBhvr>
                                      <p:tavLst>
                                        <p:tav tm="0">
                                          <p:val>
                                            <p:strVal val="ppt_h"/>
                                          </p:val>
                                        </p:tav>
                                        <p:tav tm="100000">
                                          <p:val>
                                            <p:strVal val="2/3*ppt_h"/>
                                          </p:val>
                                        </p:tav>
                                      </p:tavLst>
                                    </p:anim>
                                    <p:set>
                                      <p:cBhvr>
                                        <p:cTn id="20" dur="1" fill="hold">
                                          <p:stCondLst>
                                            <p:cond delay="999"/>
                                          </p:stCondLst>
                                        </p:cTn>
                                        <p:tgtEl>
                                          <p:spTgt spid="17"/>
                                        </p:tgtEl>
                                        <p:attrNameLst>
                                          <p:attrName>style.visibility</p:attrName>
                                        </p:attrNameLst>
                                      </p:cBhvr>
                                      <p:to>
                                        <p:strVal val="hidden"/>
                                      </p:to>
                                    </p:set>
                                  </p:childTnLst>
                                </p:cTn>
                              </p:par>
                              <p:par>
                                <p:cTn id="21" presetID="0" presetClass="path" presetSubtype="0" fill="hold" nodeType="withEffect">
                                  <p:stCondLst>
                                    <p:cond delay="1000"/>
                                  </p:stCondLst>
                                  <p:childTnLst>
                                    <p:animMotion origin="layout" path="M 2.77778E-6 0 L -0.23872 -0.14012 " pathEditMode="relative" rAng="0" ptsTypes="AA">
                                      <p:cBhvr>
                                        <p:cTn id="22" dur="1000" fill="hold"/>
                                        <p:tgtEl>
                                          <p:spTgt spid="17"/>
                                        </p:tgtEl>
                                        <p:attrNameLst>
                                          <p:attrName>ppt_x</p:attrName>
                                          <p:attrName>ppt_y</p:attrName>
                                        </p:attrNameLst>
                                      </p:cBhvr>
                                      <p:rCtr x="-11900" y="-7000"/>
                                    </p:animMotion>
                                  </p:childTnLst>
                                </p:cTn>
                              </p:par>
                              <p:par>
                                <p:cTn id="23" presetID="12" presetClass="entr" presetSubtype="4" fill="hold" nodeType="withEffect">
                                  <p:stCondLst>
                                    <p:cond delay="1000"/>
                                  </p:stCondLst>
                                  <p:childTnLst>
                                    <p:set>
                                      <p:cBhvr>
                                        <p:cTn id="24" dur="1" fill="hold">
                                          <p:stCondLst>
                                            <p:cond delay="0"/>
                                          </p:stCondLst>
                                        </p:cTn>
                                        <p:tgtEl>
                                          <p:spTgt spid="18"/>
                                        </p:tgtEl>
                                        <p:attrNameLst>
                                          <p:attrName>style.visibility</p:attrName>
                                        </p:attrNameLst>
                                      </p:cBhvr>
                                      <p:to>
                                        <p:strVal val="visible"/>
                                      </p:to>
                                    </p:set>
                                    <p:animEffect transition="in" filter="slide(fromBottom)">
                                      <p:cBhvr>
                                        <p:cTn id="25" dur="300"/>
                                        <p:tgtEl>
                                          <p:spTgt spid="18"/>
                                        </p:tgtEl>
                                      </p:cBhvr>
                                    </p:animEffect>
                                  </p:childTnLst>
                                </p:cTn>
                              </p:par>
                              <p:par>
                                <p:cTn id="26" presetID="23" presetClass="exit" presetSubtype="288" fill="hold" nodeType="withEffect">
                                  <p:stCondLst>
                                    <p:cond delay="1500"/>
                                  </p:stCondLst>
                                  <p:childTnLst>
                                    <p:anim calcmode="lin" valueType="num">
                                      <p:cBhvr>
                                        <p:cTn id="27" dur="1000"/>
                                        <p:tgtEl>
                                          <p:spTgt spid="18"/>
                                        </p:tgtEl>
                                        <p:attrNameLst>
                                          <p:attrName>ppt_w</p:attrName>
                                        </p:attrNameLst>
                                      </p:cBhvr>
                                      <p:tavLst>
                                        <p:tav tm="0">
                                          <p:val>
                                            <p:strVal val="ppt_w"/>
                                          </p:val>
                                        </p:tav>
                                        <p:tav tm="100000">
                                          <p:val>
                                            <p:strVal val="2/3*ppt_w"/>
                                          </p:val>
                                        </p:tav>
                                      </p:tavLst>
                                    </p:anim>
                                    <p:anim calcmode="lin" valueType="num">
                                      <p:cBhvr>
                                        <p:cTn id="28" dur="1000"/>
                                        <p:tgtEl>
                                          <p:spTgt spid="18"/>
                                        </p:tgtEl>
                                        <p:attrNameLst>
                                          <p:attrName>ppt_h</p:attrName>
                                        </p:attrNameLst>
                                      </p:cBhvr>
                                      <p:tavLst>
                                        <p:tav tm="0">
                                          <p:val>
                                            <p:strVal val="ppt_h"/>
                                          </p:val>
                                        </p:tav>
                                        <p:tav tm="100000">
                                          <p:val>
                                            <p:strVal val="2/3*ppt_h"/>
                                          </p:val>
                                        </p:tav>
                                      </p:tavLst>
                                    </p:anim>
                                    <p:set>
                                      <p:cBhvr>
                                        <p:cTn id="29" dur="1" fill="hold">
                                          <p:stCondLst>
                                            <p:cond delay="999"/>
                                          </p:stCondLst>
                                        </p:cTn>
                                        <p:tgtEl>
                                          <p:spTgt spid="18"/>
                                        </p:tgtEl>
                                        <p:attrNameLst>
                                          <p:attrName>style.visibility</p:attrName>
                                        </p:attrNameLst>
                                      </p:cBhvr>
                                      <p:to>
                                        <p:strVal val="hidden"/>
                                      </p:to>
                                    </p:set>
                                  </p:childTnLst>
                                </p:cTn>
                              </p:par>
                              <p:par>
                                <p:cTn id="30" presetID="0" presetClass="path" presetSubtype="0" fill="hold" nodeType="withEffect">
                                  <p:stCondLst>
                                    <p:cond delay="1500"/>
                                  </p:stCondLst>
                                  <p:childTnLst>
                                    <p:animMotion origin="layout" path="M 2.77778E-6 0 L -0.23872 -0.14012 " pathEditMode="relative" rAng="0" ptsTypes="AA">
                                      <p:cBhvr>
                                        <p:cTn id="31" dur="1000" fill="hold"/>
                                        <p:tgtEl>
                                          <p:spTgt spid="18"/>
                                        </p:tgtEl>
                                        <p:attrNameLst>
                                          <p:attrName>ppt_x</p:attrName>
                                          <p:attrName>ppt_y</p:attrName>
                                        </p:attrNameLst>
                                      </p:cBhvr>
                                      <p:rCtr x="-11900" y="-7000"/>
                                    </p:animMotion>
                                  </p:childTnLst>
                                </p:cTn>
                              </p:par>
                              <p:par>
                                <p:cTn id="32" presetID="12" presetClass="entr" presetSubtype="4" fill="hold" nodeType="withEffect">
                                  <p:stCondLst>
                                    <p:cond delay="1500"/>
                                  </p:stCondLst>
                                  <p:childTnLst>
                                    <p:set>
                                      <p:cBhvr>
                                        <p:cTn id="33" dur="1" fill="hold">
                                          <p:stCondLst>
                                            <p:cond delay="0"/>
                                          </p:stCondLst>
                                        </p:cTn>
                                        <p:tgtEl>
                                          <p:spTgt spid="19"/>
                                        </p:tgtEl>
                                        <p:attrNameLst>
                                          <p:attrName>style.visibility</p:attrName>
                                        </p:attrNameLst>
                                      </p:cBhvr>
                                      <p:to>
                                        <p:strVal val="visible"/>
                                      </p:to>
                                    </p:set>
                                    <p:animEffect transition="in" filter="slide(fromBottom)">
                                      <p:cBhvr>
                                        <p:cTn id="34" dur="300"/>
                                        <p:tgtEl>
                                          <p:spTgt spid="19"/>
                                        </p:tgtEl>
                                      </p:cBhvr>
                                    </p:animEffect>
                                  </p:childTnLst>
                                </p:cTn>
                              </p:par>
                              <p:par>
                                <p:cTn id="35" presetID="23" presetClass="exit" presetSubtype="288" fill="hold" nodeType="withEffect">
                                  <p:stCondLst>
                                    <p:cond delay="2000"/>
                                  </p:stCondLst>
                                  <p:childTnLst>
                                    <p:anim calcmode="lin" valueType="num">
                                      <p:cBhvr>
                                        <p:cTn id="36" dur="1000"/>
                                        <p:tgtEl>
                                          <p:spTgt spid="19"/>
                                        </p:tgtEl>
                                        <p:attrNameLst>
                                          <p:attrName>ppt_w</p:attrName>
                                        </p:attrNameLst>
                                      </p:cBhvr>
                                      <p:tavLst>
                                        <p:tav tm="0">
                                          <p:val>
                                            <p:strVal val="ppt_w"/>
                                          </p:val>
                                        </p:tav>
                                        <p:tav tm="100000">
                                          <p:val>
                                            <p:strVal val="2/3*ppt_w"/>
                                          </p:val>
                                        </p:tav>
                                      </p:tavLst>
                                    </p:anim>
                                    <p:anim calcmode="lin" valueType="num">
                                      <p:cBhvr>
                                        <p:cTn id="37" dur="1000"/>
                                        <p:tgtEl>
                                          <p:spTgt spid="19"/>
                                        </p:tgtEl>
                                        <p:attrNameLst>
                                          <p:attrName>ppt_h</p:attrName>
                                        </p:attrNameLst>
                                      </p:cBhvr>
                                      <p:tavLst>
                                        <p:tav tm="0">
                                          <p:val>
                                            <p:strVal val="ppt_h"/>
                                          </p:val>
                                        </p:tav>
                                        <p:tav tm="100000">
                                          <p:val>
                                            <p:strVal val="2/3*ppt_h"/>
                                          </p:val>
                                        </p:tav>
                                      </p:tavLst>
                                    </p:anim>
                                    <p:set>
                                      <p:cBhvr>
                                        <p:cTn id="38" dur="1" fill="hold">
                                          <p:stCondLst>
                                            <p:cond delay="999"/>
                                          </p:stCondLst>
                                        </p:cTn>
                                        <p:tgtEl>
                                          <p:spTgt spid="19"/>
                                        </p:tgtEl>
                                        <p:attrNameLst>
                                          <p:attrName>style.visibility</p:attrName>
                                        </p:attrNameLst>
                                      </p:cBhvr>
                                      <p:to>
                                        <p:strVal val="hidden"/>
                                      </p:to>
                                    </p:set>
                                  </p:childTnLst>
                                </p:cTn>
                              </p:par>
                              <p:par>
                                <p:cTn id="39" presetID="0" presetClass="path" presetSubtype="0" fill="hold" nodeType="withEffect">
                                  <p:stCondLst>
                                    <p:cond delay="2000"/>
                                  </p:stCondLst>
                                  <p:childTnLst>
                                    <p:animMotion origin="layout" path="M 2.77778E-6 0 L -0.23872 -0.14012 " pathEditMode="relative" rAng="0" ptsTypes="AA">
                                      <p:cBhvr>
                                        <p:cTn id="40" dur="1000" fill="hold"/>
                                        <p:tgtEl>
                                          <p:spTgt spid="19"/>
                                        </p:tgtEl>
                                        <p:attrNameLst>
                                          <p:attrName>ppt_x</p:attrName>
                                          <p:attrName>ppt_y</p:attrName>
                                        </p:attrNameLst>
                                      </p:cBhvr>
                                      <p:rCtr x="-11900" y="-7000"/>
                                    </p:animMotion>
                                  </p:childTnLst>
                                </p:cTn>
                              </p:par>
                              <p:par>
                                <p:cTn id="41" presetID="23" presetClass="entr" presetSubtype="36" fill="hold" nodeType="withEffect">
                                  <p:stCondLst>
                                    <p:cond delay="250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strVal val="(6*min(max(#ppt_w*#ppt_h,.3),1)-7.4)/-.7*#ppt_w"/>
                                          </p:val>
                                        </p:tav>
                                        <p:tav tm="100000">
                                          <p:val>
                                            <p:strVal val="#ppt_w"/>
                                          </p:val>
                                        </p:tav>
                                      </p:tavLst>
                                    </p:anim>
                                    <p:anim calcmode="lin" valueType="num">
                                      <p:cBhvr>
                                        <p:cTn id="44" dur="500" fill="hold"/>
                                        <p:tgtEl>
                                          <p:spTgt spid="20"/>
                                        </p:tgtEl>
                                        <p:attrNameLst>
                                          <p:attrName>ppt_h</p:attrName>
                                        </p:attrNameLst>
                                      </p:cBhvr>
                                      <p:tavLst>
                                        <p:tav tm="0">
                                          <p:val>
                                            <p:strVal val="(6*min(max(#ppt_w*#ppt_h,.3),1)-7.4)/-.7*#ppt_h"/>
                                          </p:val>
                                        </p:tav>
                                        <p:tav tm="100000">
                                          <p:val>
                                            <p:strVal val="#ppt_h"/>
                                          </p:val>
                                        </p:tav>
                                      </p:tavLst>
                                    </p:anim>
                                    <p:anim calcmode="lin" valueType="num">
                                      <p:cBhvr>
                                        <p:cTn id="45" dur="500" fill="hold"/>
                                        <p:tgtEl>
                                          <p:spTgt spid="20"/>
                                        </p:tgtEl>
                                        <p:attrNameLst>
                                          <p:attrName>ppt_x</p:attrName>
                                        </p:attrNameLst>
                                      </p:cBhvr>
                                      <p:tavLst>
                                        <p:tav tm="0">
                                          <p:val>
                                            <p:fltVal val="0.5"/>
                                          </p:val>
                                        </p:tav>
                                        <p:tav tm="100000">
                                          <p:val>
                                            <p:strVal val="#ppt_x"/>
                                          </p:val>
                                        </p:tav>
                                      </p:tavLst>
                                    </p:anim>
                                    <p:anim calcmode="lin" valueType="num">
                                      <p:cBhvr>
                                        <p:cTn id="46" dur="500" fill="hold"/>
                                        <p:tgtEl>
                                          <p:spTgt spid="20"/>
                                        </p:tgtEl>
                                        <p:attrNameLst>
                                          <p:attrName>ppt_y</p:attrName>
                                        </p:attrNameLst>
                                      </p:cBhvr>
                                      <p:tavLst>
                                        <p:tav tm="0">
                                          <p:val>
                                            <p:strVal val="1+(6*min(max(#ppt_w*#ppt_h,.3),1)-7.4)/-.7*#ppt_h/2"/>
                                          </p:val>
                                        </p:tav>
                                        <p:tav tm="100000">
                                          <p:val>
                                            <p:strVal val="#ppt_y"/>
                                          </p:val>
                                        </p:tav>
                                      </p:tavLst>
                                    </p:anim>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left)">
                                      <p:cBhvr>
                                        <p:cTn id="5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17"/>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684163" y="1196753"/>
            <a:ext cx="3576041" cy="4608512"/>
          </a:xfrm>
          <a:prstGeom prst="rect">
            <a:avLst/>
          </a:prstGeom>
          <a:noFill/>
          <a:ln w="952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7" name="Arrow Bar"/>
          <p:cNvSpPr>
            <a:spLocks/>
          </p:cNvSpPr>
          <p:nvPr/>
        </p:nvSpPr>
        <p:spPr bwMode="auto">
          <a:xfrm>
            <a:off x="8893075" y="1196753"/>
            <a:ext cx="2862778" cy="4608512"/>
          </a:xfrm>
          <a:prstGeom prst="rect">
            <a:avLst/>
          </a:prstGeom>
          <a:blipFill>
            <a:blip r:embed="rId4" cstate="email">
              <a:extLst>
                <a:ext uri="{28A0092B-C50C-407E-A947-70E740481C1C}">
                  <a14:useLocalDpi xmlns:a14="http://schemas.microsoft.com/office/drawing/2010/main"/>
                </a:ext>
              </a:extLst>
            </a:blip>
            <a:stretch>
              <a:fillRect/>
            </a:stretch>
          </a:blipFill>
          <a:ln>
            <a:noFill/>
          </a:ln>
          <a:extLst/>
        </p:spPr>
        <p:txBody>
          <a:bodyPr lIns="68547" tIns="34274" rIns="68547" bIns="34274" anchor="ctr"/>
          <a:lstStyle/>
          <a:p>
            <a:pPr algn="ctr"/>
            <a:endParaRPr lang="zh-CN" altLang="zh-CN" sz="1700" b="1" i="1">
              <a:solidFill>
                <a:srgbClr val="FFFFFF"/>
              </a:solidFill>
              <a:latin typeface="Segoe UI" pitchFamily="34" charset="0"/>
              <a:cs typeface="Segoe UI" pitchFamily="34" charset="0"/>
              <a:sym typeface="Segoe UI" pitchFamily="34" charset="0"/>
            </a:endParaRPr>
          </a:p>
        </p:txBody>
      </p:sp>
      <p:sp>
        <p:nvSpPr>
          <p:cNvPr id="18" name="Rectangle 25"/>
          <p:cNvSpPr>
            <a:spLocks/>
          </p:cNvSpPr>
          <p:nvPr/>
        </p:nvSpPr>
        <p:spPr bwMode="auto">
          <a:xfrm>
            <a:off x="4356571" y="1196752"/>
            <a:ext cx="4446744" cy="1093872"/>
          </a:xfrm>
          <a:prstGeom prst="rect">
            <a:avLst/>
          </a:prstGeom>
          <a:solidFill>
            <a:srgbClr val="3397D3"/>
          </a:solidFill>
          <a:ln>
            <a:noFill/>
          </a:ln>
          <a:extLst>
            <a:ext uri="{91240B29-F687-4F45-9708-019B960494DF}">
              <a14:hiddenLine xmlns:a14="http://schemas.microsoft.com/office/drawing/2010/main" w="9525" cap="flat" cmpd="sng">
                <a:solidFill>
                  <a:srgbClr val="000000"/>
                </a:solidFill>
                <a:miter lim="800000"/>
                <a:headEnd/>
                <a:tailEnd/>
              </a14:hiddenLine>
            </a:ext>
          </a:extLst>
        </p:spPr>
        <p:txBody>
          <a:bodyPr tIns="1463040" rIns="45720" bIns="91440"/>
          <a:lstStyle/>
          <a:p>
            <a:pPr algn="ctr"/>
            <a:endParaRPr lang="zh-CN" altLang="zh-CN" sz="1400" b="1" i="1">
              <a:latin typeface="Segoe UI" pitchFamily="34" charset="0"/>
              <a:cs typeface="Segoe UI" pitchFamily="34" charset="0"/>
              <a:sym typeface="Segoe UI" pitchFamily="34" charset="0"/>
            </a:endParaRPr>
          </a:p>
        </p:txBody>
      </p:sp>
      <p:sp>
        <p:nvSpPr>
          <p:cNvPr id="19" name="Rectangle 723"/>
          <p:cNvSpPr>
            <a:spLocks/>
          </p:cNvSpPr>
          <p:nvPr/>
        </p:nvSpPr>
        <p:spPr bwMode="auto">
          <a:xfrm>
            <a:off x="4356571" y="2347873"/>
            <a:ext cx="4446744" cy="1093872"/>
          </a:xfrm>
          <a:prstGeom prst="rect">
            <a:avLst/>
          </a:prstGeom>
          <a:solidFill>
            <a:srgbClr val="92D050"/>
          </a:solidFill>
          <a:ln>
            <a:noFill/>
          </a:ln>
          <a:extLst/>
        </p:spPr>
        <p:txBody>
          <a:bodyPr tIns="1463040" rIns="45720" bIns="91440"/>
          <a:lstStyle/>
          <a:p>
            <a:pPr algn="ctr"/>
            <a:endParaRPr lang="zh-CN" altLang="zh-CN" sz="1400" b="1" i="1">
              <a:latin typeface="Segoe UI" pitchFamily="34" charset="0"/>
              <a:cs typeface="Segoe UI" pitchFamily="34" charset="0"/>
              <a:sym typeface="Segoe UI" pitchFamily="34" charset="0"/>
            </a:endParaRPr>
          </a:p>
        </p:txBody>
      </p:sp>
      <p:sp>
        <p:nvSpPr>
          <p:cNvPr id="20" name="Rectangle 728"/>
          <p:cNvSpPr>
            <a:spLocks/>
          </p:cNvSpPr>
          <p:nvPr/>
        </p:nvSpPr>
        <p:spPr bwMode="auto">
          <a:xfrm>
            <a:off x="4356571" y="3530684"/>
            <a:ext cx="4446744" cy="1093872"/>
          </a:xfrm>
          <a:prstGeom prst="rect">
            <a:avLst/>
          </a:prstGeom>
          <a:solidFill>
            <a:srgbClr val="E7B921"/>
          </a:solidFill>
          <a:ln>
            <a:noFill/>
          </a:ln>
          <a:extLst>
            <a:ext uri="{91240B29-F687-4F45-9708-019B960494DF}">
              <a14:hiddenLine xmlns:a14="http://schemas.microsoft.com/office/drawing/2010/main" w="9525" cap="flat" cmpd="sng">
                <a:solidFill>
                  <a:srgbClr val="000000"/>
                </a:solidFill>
                <a:miter lim="800000"/>
                <a:headEnd/>
                <a:tailEnd/>
              </a14:hiddenLine>
            </a:ext>
          </a:extLst>
        </p:spPr>
        <p:txBody>
          <a:bodyPr tIns="1463040" rIns="45720" bIns="91440"/>
          <a:lstStyle/>
          <a:p>
            <a:pPr algn="ctr"/>
            <a:endParaRPr lang="zh-CN" altLang="zh-CN" sz="1400" b="1" i="1">
              <a:latin typeface="Segoe UI" pitchFamily="34" charset="0"/>
              <a:cs typeface="Segoe UI" pitchFamily="34" charset="0"/>
              <a:sym typeface="Segoe UI" pitchFamily="34" charset="0"/>
            </a:endParaRPr>
          </a:p>
        </p:txBody>
      </p:sp>
      <p:sp>
        <p:nvSpPr>
          <p:cNvPr id="21" name="Rectangle 732"/>
          <p:cNvSpPr>
            <a:spLocks/>
          </p:cNvSpPr>
          <p:nvPr/>
        </p:nvSpPr>
        <p:spPr bwMode="auto">
          <a:xfrm>
            <a:off x="4356570" y="4713497"/>
            <a:ext cx="4446745" cy="1091768"/>
          </a:xfrm>
          <a:prstGeom prst="rect">
            <a:avLst/>
          </a:prstGeom>
          <a:solidFill>
            <a:srgbClr val="ED5326"/>
          </a:solidFill>
          <a:ln>
            <a:noFill/>
          </a:ln>
          <a:extLst>
            <a:ext uri="{91240B29-F687-4F45-9708-019B960494DF}">
              <a14:hiddenLine xmlns:a14="http://schemas.microsoft.com/office/drawing/2010/main" w="9525" cap="flat" cmpd="sng">
                <a:solidFill>
                  <a:srgbClr val="000000"/>
                </a:solidFill>
                <a:miter lim="800000"/>
                <a:headEnd/>
                <a:tailEnd/>
              </a14:hiddenLine>
            </a:ext>
          </a:extLst>
        </p:spPr>
        <p:txBody>
          <a:bodyPr tIns="1463040" rIns="45720" bIns="91440"/>
          <a:lstStyle/>
          <a:p>
            <a:pPr algn="ctr"/>
            <a:endParaRPr lang="zh-CN" altLang="zh-CN" sz="1400" b="1" i="1">
              <a:latin typeface="Segoe UI" pitchFamily="34" charset="0"/>
              <a:cs typeface="Segoe UI" pitchFamily="34" charset="0"/>
              <a:sym typeface="Segoe UI" pitchFamily="34" charset="0"/>
            </a:endParaRPr>
          </a:p>
        </p:txBody>
      </p:sp>
      <p:sp>
        <p:nvSpPr>
          <p:cNvPr id="32"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33" name="TextBox 32"/>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34" name="组合 33"/>
          <p:cNvGrpSpPr/>
          <p:nvPr/>
        </p:nvGrpSpPr>
        <p:grpSpPr>
          <a:xfrm>
            <a:off x="4189711" y="410016"/>
            <a:ext cx="8663804" cy="0"/>
            <a:chOff x="4348525" y="620688"/>
            <a:chExt cx="8181294" cy="0"/>
          </a:xfrm>
        </p:grpSpPr>
        <p:cxnSp>
          <p:nvCxnSpPr>
            <p:cNvPr id="35" name="直接连接符 34"/>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4644603" y="1412776"/>
            <a:ext cx="3536546" cy="630942"/>
          </a:xfrm>
          <a:prstGeom prst="rect">
            <a:avLst/>
          </a:prstGeom>
        </p:spPr>
        <p:txBody>
          <a:bodyPr wrap="none">
            <a:spAutoFit/>
          </a:bodyPr>
          <a:lstStyle/>
          <a:p>
            <a:r>
              <a:rPr lang="en-US" altLang="zh-CN" sz="3500" dirty="0">
                <a:solidFill>
                  <a:schemeClr val="bg1"/>
                </a:solidFill>
                <a:latin typeface="微软雅黑" pitchFamily="34" charset="-122"/>
                <a:ea typeface="微软雅黑" pitchFamily="34" charset="-122"/>
              </a:rPr>
              <a:t>01 </a:t>
            </a:r>
            <a:r>
              <a:rPr lang="zh-CN" altLang="en-US" sz="3500" dirty="0">
                <a:solidFill>
                  <a:schemeClr val="bg1"/>
                </a:solidFill>
                <a:latin typeface="微软雅黑" pitchFamily="34" charset="-122"/>
                <a:ea typeface="微软雅黑" pitchFamily="34" charset="-122"/>
              </a:rPr>
              <a:t>单击添加标题</a:t>
            </a:r>
          </a:p>
        </p:txBody>
      </p:sp>
      <p:sp>
        <p:nvSpPr>
          <p:cNvPr id="39" name="矩形 38"/>
          <p:cNvSpPr/>
          <p:nvPr/>
        </p:nvSpPr>
        <p:spPr>
          <a:xfrm>
            <a:off x="4642416" y="2579338"/>
            <a:ext cx="3536546" cy="630942"/>
          </a:xfrm>
          <a:prstGeom prst="rect">
            <a:avLst/>
          </a:prstGeom>
        </p:spPr>
        <p:txBody>
          <a:bodyPr wrap="none">
            <a:spAutoFit/>
          </a:bodyPr>
          <a:lstStyle/>
          <a:p>
            <a:r>
              <a:rPr lang="en-US" altLang="zh-CN" sz="3500" dirty="0">
                <a:solidFill>
                  <a:schemeClr val="bg1"/>
                </a:solidFill>
                <a:latin typeface="微软雅黑" pitchFamily="34" charset="-122"/>
                <a:ea typeface="微软雅黑" pitchFamily="34" charset="-122"/>
              </a:rPr>
              <a:t>02 </a:t>
            </a:r>
            <a:r>
              <a:rPr lang="zh-CN" altLang="en-US" sz="3500" dirty="0">
                <a:solidFill>
                  <a:schemeClr val="bg1"/>
                </a:solidFill>
                <a:latin typeface="微软雅黑" pitchFamily="34" charset="-122"/>
                <a:ea typeface="微软雅黑" pitchFamily="34" charset="-122"/>
              </a:rPr>
              <a:t>单击添加标题</a:t>
            </a:r>
          </a:p>
        </p:txBody>
      </p:sp>
      <p:sp>
        <p:nvSpPr>
          <p:cNvPr id="41" name="矩形 40"/>
          <p:cNvSpPr/>
          <p:nvPr/>
        </p:nvSpPr>
        <p:spPr>
          <a:xfrm>
            <a:off x="4642416" y="3762149"/>
            <a:ext cx="3536546" cy="630942"/>
          </a:xfrm>
          <a:prstGeom prst="rect">
            <a:avLst/>
          </a:prstGeom>
        </p:spPr>
        <p:txBody>
          <a:bodyPr wrap="none">
            <a:spAutoFit/>
          </a:bodyPr>
          <a:lstStyle/>
          <a:p>
            <a:r>
              <a:rPr lang="en-US" altLang="zh-CN" sz="3500" dirty="0">
                <a:solidFill>
                  <a:schemeClr val="bg1"/>
                </a:solidFill>
                <a:latin typeface="微软雅黑" pitchFamily="34" charset="-122"/>
                <a:ea typeface="微软雅黑" pitchFamily="34" charset="-122"/>
              </a:rPr>
              <a:t>03 </a:t>
            </a:r>
            <a:r>
              <a:rPr lang="zh-CN" altLang="en-US" sz="3500" dirty="0">
                <a:solidFill>
                  <a:schemeClr val="bg1"/>
                </a:solidFill>
                <a:latin typeface="微软雅黑" pitchFamily="34" charset="-122"/>
                <a:ea typeface="微软雅黑" pitchFamily="34" charset="-122"/>
              </a:rPr>
              <a:t>单击添加标题</a:t>
            </a:r>
          </a:p>
        </p:txBody>
      </p:sp>
      <p:sp>
        <p:nvSpPr>
          <p:cNvPr id="42" name="矩形 41"/>
          <p:cNvSpPr/>
          <p:nvPr/>
        </p:nvSpPr>
        <p:spPr>
          <a:xfrm>
            <a:off x="4642416" y="4943910"/>
            <a:ext cx="3536546" cy="630942"/>
          </a:xfrm>
          <a:prstGeom prst="rect">
            <a:avLst/>
          </a:prstGeom>
        </p:spPr>
        <p:txBody>
          <a:bodyPr wrap="none">
            <a:spAutoFit/>
          </a:bodyPr>
          <a:lstStyle/>
          <a:p>
            <a:r>
              <a:rPr lang="en-US" altLang="zh-CN" sz="3500" dirty="0">
                <a:solidFill>
                  <a:schemeClr val="bg1"/>
                </a:solidFill>
                <a:latin typeface="微软雅黑" pitchFamily="34" charset="-122"/>
                <a:ea typeface="微软雅黑" pitchFamily="34" charset="-122"/>
              </a:rPr>
              <a:t>04 </a:t>
            </a:r>
            <a:r>
              <a:rPr lang="zh-CN" altLang="en-US" sz="3500" dirty="0">
                <a:solidFill>
                  <a:schemeClr val="bg1"/>
                </a:solidFill>
                <a:latin typeface="微软雅黑" pitchFamily="34" charset="-122"/>
                <a:ea typeface="微软雅黑" pitchFamily="34" charset="-122"/>
              </a:rPr>
              <a:t>单击添加标题</a:t>
            </a:r>
          </a:p>
        </p:txBody>
      </p:sp>
    </p:spTree>
    <p:extLst>
      <p:ext uri="{BB962C8B-B14F-4D97-AF65-F5344CB8AC3E}">
        <p14:creationId xmlns:p14="http://schemas.microsoft.com/office/powerpoint/2010/main" val="120242724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Scale>
                                      <p:cBhvr>
                                        <p:cTn id="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
                                        </p:tgtEl>
                                        <p:attrNameLst>
                                          <p:attrName>ppt_x</p:attrName>
                                          <p:attrName>ppt_y</p:attrName>
                                        </p:attrNameLst>
                                      </p:cBhvr>
                                    </p:animMotion>
                                    <p:animEffect transition="in" filter="fade">
                                      <p:cBhvr>
                                        <p:cTn id="9" dur="1000"/>
                                        <p:tgtEl>
                                          <p:spTgt spid="10"/>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250"/>
                                        <p:tgtEl>
                                          <p:spTgt spid="18"/>
                                        </p:tgtEl>
                                      </p:cBhvr>
                                    </p:animEffect>
                                  </p:childTnLst>
                                </p:cTn>
                              </p:par>
                            </p:childTnLst>
                          </p:cTn>
                        </p:par>
                        <p:par>
                          <p:cTn id="14" fill="hold">
                            <p:stCondLst>
                              <p:cond delay="125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2100"/>
                            </p:stCondLst>
                            <p:childTnLst>
                              <p:par>
                                <p:cTn id="23" presetID="22" presetClass="entr" presetSubtype="8"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250"/>
                                        <p:tgtEl>
                                          <p:spTgt spid="19"/>
                                        </p:tgtEl>
                                      </p:cBhvr>
                                    </p:animEffect>
                                  </p:childTnLst>
                                </p:cTn>
                              </p:par>
                            </p:childTnLst>
                          </p:cTn>
                        </p:par>
                        <p:par>
                          <p:cTn id="26" fill="hold">
                            <p:stCondLst>
                              <p:cond delay="23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9"/>
                                        </p:tgtEl>
                                        <p:attrNameLst>
                                          <p:attrName>ppt_y</p:attrName>
                                        </p:attrNameLst>
                                      </p:cBhvr>
                                      <p:tavLst>
                                        <p:tav tm="0">
                                          <p:val>
                                            <p:strVal val="#ppt_y"/>
                                          </p:val>
                                        </p:tav>
                                        <p:tav tm="100000">
                                          <p:val>
                                            <p:strVal val="#ppt_y"/>
                                          </p:val>
                                        </p:tav>
                                      </p:tavLst>
                                    </p:anim>
                                    <p:anim calcmode="lin" valueType="num">
                                      <p:cBhvr>
                                        <p:cTn id="31"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9"/>
                                        </p:tgtEl>
                                      </p:cBhvr>
                                    </p:animEffect>
                                  </p:childTnLst>
                                </p:cTn>
                              </p:par>
                            </p:childTnLst>
                          </p:cTn>
                        </p:par>
                        <p:par>
                          <p:cTn id="34" fill="hold">
                            <p:stCondLst>
                              <p:cond delay="3200"/>
                            </p:stCondLst>
                            <p:childTnLst>
                              <p:par>
                                <p:cTn id="35" presetID="22" presetClass="entr" presetSubtype="8"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250"/>
                                        <p:tgtEl>
                                          <p:spTgt spid="20"/>
                                        </p:tgtEl>
                                      </p:cBhvr>
                                    </p:animEffect>
                                  </p:childTnLst>
                                </p:cTn>
                              </p:par>
                            </p:childTnLst>
                          </p:cTn>
                        </p:par>
                        <p:par>
                          <p:cTn id="38" fill="hold">
                            <p:stCondLst>
                              <p:cond delay="34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41"/>
                                        </p:tgtEl>
                                        <p:attrNameLst>
                                          <p:attrName>ppt_y</p:attrName>
                                        </p:attrNameLst>
                                      </p:cBhvr>
                                      <p:tavLst>
                                        <p:tav tm="0">
                                          <p:val>
                                            <p:strVal val="#ppt_y"/>
                                          </p:val>
                                        </p:tav>
                                        <p:tav tm="100000">
                                          <p:val>
                                            <p:strVal val="#ppt_y"/>
                                          </p:val>
                                        </p:tav>
                                      </p:tavLst>
                                    </p:anim>
                                    <p:anim calcmode="lin" valueType="num">
                                      <p:cBhvr>
                                        <p:cTn id="43"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41"/>
                                        </p:tgtEl>
                                      </p:cBhvr>
                                    </p:animEffect>
                                  </p:childTnLst>
                                </p:cTn>
                              </p:par>
                            </p:childTnLst>
                          </p:cTn>
                        </p:par>
                        <p:par>
                          <p:cTn id="46" fill="hold">
                            <p:stCondLst>
                              <p:cond delay="4300"/>
                            </p:stCondLst>
                            <p:childTnLst>
                              <p:par>
                                <p:cTn id="47" presetID="22" presetClass="entr" presetSubtype="8"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250"/>
                                        <p:tgtEl>
                                          <p:spTgt spid="21"/>
                                        </p:tgtEl>
                                      </p:cBhvr>
                                    </p:animEffect>
                                  </p:childTnLst>
                                </p:cTn>
                              </p:par>
                            </p:childTnLst>
                          </p:cTn>
                        </p:par>
                        <p:par>
                          <p:cTn id="50" fill="hold">
                            <p:stCondLst>
                              <p:cond delay="45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42"/>
                                        </p:tgtEl>
                                        <p:attrNameLst>
                                          <p:attrName>ppt_y</p:attrName>
                                        </p:attrNameLst>
                                      </p:cBhvr>
                                      <p:tavLst>
                                        <p:tav tm="0">
                                          <p:val>
                                            <p:strVal val="#ppt_y"/>
                                          </p:val>
                                        </p:tav>
                                        <p:tav tm="100000">
                                          <p:val>
                                            <p:strVal val="#ppt_y"/>
                                          </p:val>
                                        </p:tav>
                                      </p:tavLst>
                                    </p:anim>
                                    <p:anim calcmode="lin" valueType="num">
                                      <p:cBhvr>
                                        <p:cTn id="55"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42"/>
                                        </p:tgtEl>
                                      </p:cBhvr>
                                    </p:animEffect>
                                  </p:childTnLst>
                                </p:cTn>
                              </p:par>
                            </p:childTnLst>
                          </p:cTn>
                        </p:par>
                        <p:par>
                          <p:cTn id="58" fill="hold">
                            <p:stCondLst>
                              <p:cond delay="5400"/>
                            </p:stCondLst>
                            <p:childTnLst>
                              <p:par>
                                <p:cTn id="59" presetID="5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Scale>
                                      <p:cBhvr>
                                        <p:cTn id="6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17"/>
                                        </p:tgtEl>
                                        <p:attrNameLst>
                                          <p:attrName>ppt_x</p:attrName>
                                          <p:attrName>ppt_y</p:attrName>
                                        </p:attrNameLst>
                                      </p:cBhvr>
                                    </p:animMotion>
                                    <p:animEffect transition="in" filter="fade">
                                      <p:cBhvr>
                                        <p:cTn id="63"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 grpId="0"/>
      <p:bldP spid="39" grpId="0"/>
      <p:bldP spid="41" grpId="0"/>
      <p:bldP spid="4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15"/>
          <p:cNvSpPr>
            <a:spLocks noChangeAspect="1" noChangeArrowheads="1"/>
          </p:cNvSpPr>
          <p:nvPr/>
        </p:nvSpPr>
        <p:spPr bwMode="auto">
          <a:xfrm>
            <a:off x="468139" y="980728"/>
            <a:ext cx="5992114" cy="710109"/>
          </a:xfrm>
          <a:prstGeom prst="rect">
            <a:avLst/>
          </a:prstGeom>
          <a:solidFill>
            <a:srgbClr val="00CC00"/>
          </a:solidFill>
          <a:ln w="25400" cap="flat" cmpd="sng">
            <a:solidFill>
              <a:srgbClr val="00CC00"/>
            </a:solid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7" name="矩形 19"/>
          <p:cNvSpPr>
            <a:spLocks noChangeArrowheads="1"/>
          </p:cNvSpPr>
          <p:nvPr/>
        </p:nvSpPr>
        <p:spPr bwMode="auto">
          <a:xfrm>
            <a:off x="6604571" y="980728"/>
            <a:ext cx="2719608" cy="710109"/>
          </a:xfrm>
          <a:prstGeom prst="rect">
            <a:avLst/>
          </a:prstGeom>
          <a:solidFill>
            <a:srgbClr val="0070C0"/>
          </a:solidFill>
          <a:ln w="25400" cap="flat" cmpd="sng">
            <a:solidFill>
              <a:srgbClr val="0070C0"/>
            </a:solid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8" name="矩形 25"/>
          <p:cNvSpPr>
            <a:spLocks noChangeArrowheads="1"/>
          </p:cNvSpPr>
          <p:nvPr/>
        </p:nvSpPr>
        <p:spPr bwMode="auto">
          <a:xfrm>
            <a:off x="9443055" y="980728"/>
            <a:ext cx="2736777" cy="710109"/>
          </a:xfrm>
          <a:prstGeom prst="rect">
            <a:avLst/>
          </a:prstGeom>
          <a:solidFill>
            <a:srgbClr val="FFC000"/>
          </a:solidFill>
          <a:ln w="25400" cap="flat" cmpd="sng">
            <a:solidFill>
              <a:srgbClr val="FFC000"/>
            </a:solidFill>
            <a:miter lim="800000"/>
            <a:headEnd/>
            <a:tailEnd/>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9" name="TextBox 33"/>
          <p:cNvSpPr>
            <a:spLocks noChangeArrowheads="1"/>
          </p:cNvSpPr>
          <p:nvPr/>
        </p:nvSpPr>
        <p:spPr bwMode="auto">
          <a:xfrm>
            <a:off x="2092486" y="1052736"/>
            <a:ext cx="291215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000" dirty="0">
                <a:solidFill>
                  <a:schemeClr val="bg1"/>
                </a:solidFill>
                <a:latin typeface="微软雅黑" pitchFamily="34" charset="-122"/>
                <a:ea typeface="微软雅黑" pitchFamily="34" charset="-122"/>
              </a:rPr>
              <a:t>单击添加标题</a:t>
            </a:r>
          </a:p>
        </p:txBody>
      </p:sp>
      <p:sp>
        <p:nvSpPr>
          <p:cNvPr id="25"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6" name="TextBox 25"/>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7" name="组合 26"/>
          <p:cNvGrpSpPr/>
          <p:nvPr/>
        </p:nvGrpSpPr>
        <p:grpSpPr>
          <a:xfrm>
            <a:off x="4189711" y="410016"/>
            <a:ext cx="8663804" cy="0"/>
            <a:chOff x="4348525" y="620688"/>
            <a:chExt cx="8181294" cy="0"/>
          </a:xfrm>
        </p:grpSpPr>
        <p:cxnSp>
          <p:nvCxnSpPr>
            <p:cNvPr id="28" name="直接连接符 27"/>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10242" name="Picture 2" descr="E:\企业文化\企业文化图片\PPt用途\竖版\3671538_183413102000_2.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604572" y="1690836"/>
            <a:ext cx="2719608" cy="4528119"/>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E:\企业文化\企业文化图片\PPt用途\竖版\2692994_161351877000_2.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9443055" y="1783522"/>
            <a:ext cx="2736777" cy="443543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E:\企业文化\企业文化图片\PPt用途\52770_090815035000_2.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68139" y="1783521"/>
            <a:ext cx="5992114" cy="4435435"/>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3"/>
          <p:cNvSpPr>
            <a:spLocks noChangeArrowheads="1"/>
          </p:cNvSpPr>
          <p:nvPr/>
        </p:nvSpPr>
        <p:spPr bwMode="auto">
          <a:xfrm>
            <a:off x="6700998" y="1052736"/>
            <a:ext cx="291215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000" dirty="0">
                <a:solidFill>
                  <a:schemeClr val="bg1"/>
                </a:solidFill>
                <a:latin typeface="微软雅黑" pitchFamily="34" charset="-122"/>
                <a:ea typeface="微软雅黑" pitchFamily="34" charset="-122"/>
              </a:rPr>
              <a:t>单击添加标题</a:t>
            </a:r>
          </a:p>
        </p:txBody>
      </p:sp>
      <p:sp>
        <p:nvSpPr>
          <p:cNvPr id="33" name="TextBox 33"/>
          <p:cNvSpPr>
            <a:spLocks noChangeArrowheads="1"/>
          </p:cNvSpPr>
          <p:nvPr/>
        </p:nvSpPr>
        <p:spPr bwMode="auto">
          <a:xfrm>
            <a:off x="9613155" y="1052736"/>
            <a:ext cx="256667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000" dirty="0">
                <a:solidFill>
                  <a:schemeClr val="bg1"/>
                </a:solidFill>
                <a:latin typeface="微软雅黑" pitchFamily="34" charset="-122"/>
                <a:ea typeface="微软雅黑" pitchFamily="34" charset="-122"/>
              </a:rPr>
              <a:t>单击添加标题</a:t>
            </a:r>
          </a:p>
        </p:txBody>
      </p:sp>
    </p:spTree>
    <p:extLst>
      <p:ext uri="{BB962C8B-B14F-4D97-AF65-F5344CB8AC3E}">
        <p14:creationId xmlns:p14="http://schemas.microsoft.com/office/powerpoint/2010/main" val="120242724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50"/>
                                        <p:tgtEl>
                                          <p:spTgt spid="10"/>
                                        </p:tgtEl>
                                      </p:cBhvr>
                                    </p:animEffect>
                                    <p:anim calcmode="lin" valueType="num">
                                      <p:cBhvr>
                                        <p:cTn id="8" dur="250" fill="hold"/>
                                        <p:tgtEl>
                                          <p:spTgt spid="10"/>
                                        </p:tgtEl>
                                        <p:attrNameLst>
                                          <p:attrName>ppt_x</p:attrName>
                                        </p:attrNameLst>
                                      </p:cBhvr>
                                      <p:tavLst>
                                        <p:tav tm="0">
                                          <p:val>
                                            <p:strVal val="#ppt_x"/>
                                          </p:val>
                                        </p:tav>
                                        <p:tav tm="100000">
                                          <p:val>
                                            <p:strVal val="#ppt_x"/>
                                          </p:val>
                                        </p:tav>
                                      </p:tavLst>
                                    </p:anim>
                                    <p:anim calcmode="lin" valueType="num">
                                      <p:cBhvr>
                                        <p:cTn id="9" dur="2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7" presetClass="entr" presetSubtype="0" fill="hold" nodeType="afterEffect">
                                  <p:stCondLst>
                                    <p:cond delay="0"/>
                                  </p:stCondLst>
                                  <p:childTnLst>
                                    <p:set>
                                      <p:cBhvr>
                                        <p:cTn id="12" dur="1" fill="hold">
                                          <p:stCondLst>
                                            <p:cond delay="0"/>
                                          </p:stCondLst>
                                        </p:cTn>
                                        <p:tgtEl>
                                          <p:spTgt spid="10244"/>
                                        </p:tgtEl>
                                        <p:attrNameLst>
                                          <p:attrName>style.visibility</p:attrName>
                                        </p:attrNameLst>
                                      </p:cBhvr>
                                      <p:to>
                                        <p:strVal val="visible"/>
                                      </p:to>
                                    </p:set>
                                    <p:animEffect transition="in" filter="fade">
                                      <p:cBhvr>
                                        <p:cTn id="13" dur="500"/>
                                        <p:tgtEl>
                                          <p:spTgt spid="10244"/>
                                        </p:tgtEl>
                                      </p:cBhvr>
                                    </p:animEffect>
                                    <p:anim calcmode="lin" valueType="num">
                                      <p:cBhvr>
                                        <p:cTn id="14" dur="500" fill="hold"/>
                                        <p:tgtEl>
                                          <p:spTgt spid="10244"/>
                                        </p:tgtEl>
                                        <p:attrNameLst>
                                          <p:attrName>ppt_x</p:attrName>
                                        </p:attrNameLst>
                                      </p:cBhvr>
                                      <p:tavLst>
                                        <p:tav tm="0">
                                          <p:val>
                                            <p:strVal val="#ppt_x"/>
                                          </p:val>
                                        </p:tav>
                                        <p:tav tm="100000">
                                          <p:val>
                                            <p:strVal val="#ppt_x"/>
                                          </p:val>
                                        </p:tav>
                                      </p:tavLst>
                                    </p:anim>
                                    <p:anim calcmode="lin" valueType="num">
                                      <p:cBhvr>
                                        <p:cTn id="15" dur="500" fill="hold"/>
                                        <p:tgtEl>
                                          <p:spTgt spid="10244"/>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9"/>
                                        </p:tgtEl>
                                        <p:attrNameLst>
                                          <p:attrName>ppt_y</p:attrName>
                                        </p:attrNameLst>
                                      </p:cBhvr>
                                      <p:tavLst>
                                        <p:tav tm="0">
                                          <p:val>
                                            <p:strVal val="#ppt_y"/>
                                          </p:val>
                                        </p:tav>
                                        <p:tav tm="100000">
                                          <p:val>
                                            <p:strVal val="#ppt_y"/>
                                          </p:val>
                                        </p:tav>
                                      </p:tavLst>
                                    </p:anim>
                                    <p:anim calcmode="lin" valueType="num">
                                      <p:cBhvr>
                                        <p:cTn id="21"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9"/>
                                        </p:tgtEl>
                                      </p:cBhvr>
                                    </p:animEffect>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250"/>
                                        <p:tgtEl>
                                          <p:spTgt spid="17"/>
                                        </p:tgtEl>
                                      </p:cBhvr>
                                    </p:animEffect>
                                    <p:anim calcmode="lin" valueType="num">
                                      <p:cBhvr>
                                        <p:cTn id="28" dur="250" fill="hold"/>
                                        <p:tgtEl>
                                          <p:spTgt spid="17"/>
                                        </p:tgtEl>
                                        <p:attrNameLst>
                                          <p:attrName>ppt_x</p:attrName>
                                        </p:attrNameLst>
                                      </p:cBhvr>
                                      <p:tavLst>
                                        <p:tav tm="0">
                                          <p:val>
                                            <p:strVal val="#ppt_x"/>
                                          </p:val>
                                        </p:tav>
                                        <p:tav tm="100000">
                                          <p:val>
                                            <p:strVal val="#ppt_x"/>
                                          </p:val>
                                        </p:tav>
                                      </p:tavLst>
                                    </p:anim>
                                    <p:anim calcmode="lin" valueType="num">
                                      <p:cBhvr>
                                        <p:cTn id="29" dur="250" fill="hold"/>
                                        <p:tgtEl>
                                          <p:spTgt spid="17"/>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47" presetClass="entr" presetSubtype="0" fill="hold" nodeType="afterEffect">
                                  <p:stCondLst>
                                    <p:cond delay="0"/>
                                  </p:stCondLst>
                                  <p:childTnLst>
                                    <p:set>
                                      <p:cBhvr>
                                        <p:cTn id="32" dur="1" fill="hold">
                                          <p:stCondLst>
                                            <p:cond delay="0"/>
                                          </p:stCondLst>
                                        </p:cTn>
                                        <p:tgtEl>
                                          <p:spTgt spid="10242"/>
                                        </p:tgtEl>
                                        <p:attrNameLst>
                                          <p:attrName>style.visibility</p:attrName>
                                        </p:attrNameLst>
                                      </p:cBhvr>
                                      <p:to>
                                        <p:strVal val="visible"/>
                                      </p:to>
                                    </p:set>
                                    <p:animEffect transition="in" filter="fade">
                                      <p:cBhvr>
                                        <p:cTn id="33" dur="500"/>
                                        <p:tgtEl>
                                          <p:spTgt spid="10242"/>
                                        </p:tgtEl>
                                      </p:cBhvr>
                                    </p:animEffect>
                                    <p:anim calcmode="lin" valueType="num">
                                      <p:cBhvr>
                                        <p:cTn id="34" dur="500" fill="hold"/>
                                        <p:tgtEl>
                                          <p:spTgt spid="10242"/>
                                        </p:tgtEl>
                                        <p:attrNameLst>
                                          <p:attrName>ppt_x</p:attrName>
                                        </p:attrNameLst>
                                      </p:cBhvr>
                                      <p:tavLst>
                                        <p:tav tm="0">
                                          <p:val>
                                            <p:strVal val="#ppt_x"/>
                                          </p:val>
                                        </p:tav>
                                        <p:tav tm="100000">
                                          <p:val>
                                            <p:strVal val="#ppt_x"/>
                                          </p:val>
                                        </p:tav>
                                      </p:tavLst>
                                    </p:anim>
                                    <p:anim calcmode="lin" valueType="num">
                                      <p:cBhvr>
                                        <p:cTn id="35" dur="500" fill="hold"/>
                                        <p:tgtEl>
                                          <p:spTgt spid="10242"/>
                                        </p:tgtEl>
                                        <p:attrNameLst>
                                          <p:attrName>ppt_y</p:attrName>
                                        </p:attrNameLst>
                                      </p:cBhvr>
                                      <p:tavLst>
                                        <p:tav tm="0">
                                          <p:val>
                                            <p:strVal val="#ppt_y-.1"/>
                                          </p:val>
                                        </p:tav>
                                        <p:tav tm="100000">
                                          <p:val>
                                            <p:strVal val="#ppt_y"/>
                                          </p:val>
                                        </p:tav>
                                      </p:tavLst>
                                    </p:anim>
                                  </p:childTnLst>
                                </p:cTn>
                              </p:par>
                            </p:childTnLst>
                          </p:cTn>
                        </p:par>
                        <p:par>
                          <p:cTn id="36" fill="hold">
                            <p:stCondLst>
                              <p:cond delay="22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32"/>
                                        </p:tgtEl>
                                        <p:attrNameLst>
                                          <p:attrName>ppt_y</p:attrName>
                                        </p:attrNameLst>
                                      </p:cBhvr>
                                      <p:tavLst>
                                        <p:tav tm="0">
                                          <p:val>
                                            <p:strVal val="#ppt_y"/>
                                          </p:val>
                                        </p:tav>
                                        <p:tav tm="100000">
                                          <p:val>
                                            <p:strVal val="#ppt_y"/>
                                          </p:val>
                                        </p:tav>
                                      </p:tavLst>
                                    </p:anim>
                                    <p:anim calcmode="lin" valueType="num">
                                      <p:cBhvr>
                                        <p:cTn id="41"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32"/>
                                        </p:tgtEl>
                                      </p:cBhvr>
                                    </p:animEffect>
                                  </p:childTnLst>
                                </p:cTn>
                              </p:par>
                            </p:childTnLst>
                          </p:cTn>
                        </p:par>
                        <p:par>
                          <p:cTn id="44" fill="hold">
                            <p:stCondLst>
                              <p:cond delay="3000"/>
                            </p:stCondLst>
                            <p:childTnLst>
                              <p:par>
                                <p:cTn id="45" presetID="47"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250"/>
                                        <p:tgtEl>
                                          <p:spTgt spid="18"/>
                                        </p:tgtEl>
                                      </p:cBhvr>
                                    </p:animEffect>
                                    <p:anim calcmode="lin" valueType="num">
                                      <p:cBhvr>
                                        <p:cTn id="48" dur="250" fill="hold"/>
                                        <p:tgtEl>
                                          <p:spTgt spid="18"/>
                                        </p:tgtEl>
                                        <p:attrNameLst>
                                          <p:attrName>ppt_x</p:attrName>
                                        </p:attrNameLst>
                                      </p:cBhvr>
                                      <p:tavLst>
                                        <p:tav tm="0">
                                          <p:val>
                                            <p:strVal val="#ppt_x"/>
                                          </p:val>
                                        </p:tav>
                                        <p:tav tm="100000">
                                          <p:val>
                                            <p:strVal val="#ppt_x"/>
                                          </p:val>
                                        </p:tav>
                                      </p:tavLst>
                                    </p:anim>
                                    <p:anim calcmode="lin" valueType="num">
                                      <p:cBhvr>
                                        <p:cTn id="49" dur="250" fill="hold"/>
                                        <p:tgtEl>
                                          <p:spTgt spid="18"/>
                                        </p:tgtEl>
                                        <p:attrNameLst>
                                          <p:attrName>ppt_y</p:attrName>
                                        </p:attrNameLst>
                                      </p:cBhvr>
                                      <p:tavLst>
                                        <p:tav tm="0">
                                          <p:val>
                                            <p:strVal val="#ppt_y-.1"/>
                                          </p:val>
                                        </p:tav>
                                        <p:tav tm="100000">
                                          <p:val>
                                            <p:strVal val="#ppt_y"/>
                                          </p:val>
                                        </p:tav>
                                      </p:tavLst>
                                    </p:anim>
                                  </p:childTnLst>
                                </p:cTn>
                              </p:par>
                            </p:childTnLst>
                          </p:cTn>
                        </p:par>
                        <p:par>
                          <p:cTn id="50" fill="hold">
                            <p:stCondLst>
                              <p:cond delay="3250"/>
                            </p:stCondLst>
                            <p:childTnLst>
                              <p:par>
                                <p:cTn id="51" presetID="47" presetClass="entr" presetSubtype="0" fill="hold" nodeType="afterEffect">
                                  <p:stCondLst>
                                    <p:cond delay="0"/>
                                  </p:stCondLst>
                                  <p:childTnLst>
                                    <p:set>
                                      <p:cBhvr>
                                        <p:cTn id="52" dur="1" fill="hold">
                                          <p:stCondLst>
                                            <p:cond delay="0"/>
                                          </p:stCondLst>
                                        </p:cTn>
                                        <p:tgtEl>
                                          <p:spTgt spid="10243"/>
                                        </p:tgtEl>
                                        <p:attrNameLst>
                                          <p:attrName>style.visibility</p:attrName>
                                        </p:attrNameLst>
                                      </p:cBhvr>
                                      <p:to>
                                        <p:strVal val="visible"/>
                                      </p:to>
                                    </p:set>
                                    <p:animEffect transition="in" filter="fade">
                                      <p:cBhvr>
                                        <p:cTn id="53" dur="500"/>
                                        <p:tgtEl>
                                          <p:spTgt spid="10243"/>
                                        </p:tgtEl>
                                      </p:cBhvr>
                                    </p:animEffect>
                                    <p:anim calcmode="lin" valueType="num">
                                      <p:cBhvr>
                                        <p:cTn id="54" dur="500" fill="hold"/>
                                        <p:tgtEl>
                                          <p:spTgt spid="10243"/>
                                        </p:tgtEl>
                                        <p:attrNameLst>
                                          <p:attrName>ppt_x</p:attrName>
                                        </p:attrNameLst>
                                      </p:cBhvr>
                                      <p:tavLst>
                                        <p:tav tm="0">
                                          <p:val>
                                            <p:strVal val="#ppt_x"/>
                                          </p:val>
                                        </p:tav>
                                        <p:tav tm="100000">
                                          <p:val>
                                            <p:strVal val="#ppt_x"/>
                                          </p:val>
                                        </p:tav>
                                      </p:tavLst>
                                    </p:anim>
                                    <p:anim calcmode="lin" valueType="num">
                                      <p:cBhvr>
                                        <p:cTn id="55" dur="500" fill="hold"/>
                                        <p:tgtEl>
                                          <p:spTgt spid="10243"/>
                                        </p:tgtEl>
                                        <p:attrNameLst>
                                          <p:attrName>ppt_y</p:attrName>
                                        </p:attrNameLst>
                                      </p:cBhvr>
                                      <p:tavLst>
                                        <p:tav tm="0">
                                          <p:val>
                                            <p:strVal val="#ppt_y-.1"/>
                                          </p:val>
                                        </p:tav>
                                        <p:tav tm="100000">
                                          <p:val>
                                            <p:strVal val="#ppt_y"/>
                                          </p:val>
                                        </p:tav>
                                      </p:tavLst>
                                    </p:anim>
                                  </p:childTnLst>
                                </p:cTn>
                              </p:par>
                            </p:childTnLst>
                          </p:cTn>
                        </p:par>
                        <p:par>
                          <p:cTn id="56" fill="hold">
                            <p:stCondLst>
                              <p:cond delay="375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33"/>
                                        </p:tgtEl>
                                        <p:attrNameLst>
                                          <p:attrName>ppt_y</p:attrName>
                                        </p:attrNameLst>
                                      </p:cBhvr>
                                      <p:tavLst>
                                        <p:tav tm="0">
                                          <p:val>
                                            <p:strVal val="#ppt_y"/>
                                          </p:val>
                                        </p:tav>
                                        <p:tav tm="100000">
                                          <p:val>
                                            <p:strVal val="#ppt_y"/>
                                          </p:val>
                                        </p:tav>
                                      </p:tavLst>
                                    </p:anim>
                                    <p:anim calcmode="lin" valueType="num">
                                      <p:cBhvr>
                                        <p:cTn id="61"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18" grpId="0" animBg="1"/>
      <p:bldP spid="19" grpId="0"/>
      <p:bldP spid="32" grpId="0"/>
      <p:bldP spid="3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4048" y="1166813"/>
            <a:ext cx="4669908" cy="3388325"/>
          </a:xfrm>
          <a:prstGeom prst="rect">
            <a:avLst/>
          </a:prstGeom>
          <a:ln>
            <a:noFill/>
          </a:ln>
          <a:effectLst>
            <a:softEdge rad="112500"/>
          </a:effectLst>
        </p:spPr>
      </p:pic>
      <p:pic>
        <p:nvPicPr>
          <p:cNvPr id="18" name="Picture 3"/>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5725217" y="1166813"/>
            <a:ext cx="4669871" cy="3289073"/>
          </a:xfrm>
          <a:prstGeom prst="rect">
            <a:avLst/>
          </a:prstGeom>
          <a:ln>
            <a:noFill/>
          </a:ln>
          <a:effectLst>
            <a:softEdge rad="112500"/>
          </a:effectLst>
          <a:extLst/>
        </p:spPr>
      </p:pic>
      <p:pic>
        <p:nvPicPr>
          <p:cNvPr id="19"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3337196" y="4639451"/>
            <a:ext cx="2233249" cy="1489709"/>
          </a:xfrm>
          <a:prstGeom prst="rect">
            <a:avLst/>
          </a:prstGeom>
          <a:noFill/>
          <a:ln>
            <a:noFill/>
          </a:ln>
          <a:effectLst>
            <a:outerShdw blurRad="50800" dist="38100" dir="18900000" algn="bl" rotWithShape="0">
              <a:prstClr val="black">
                <a:alpha val="40000"/>
              </a:prstClr>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pic>
      <p:pic>
        <p:nvPicPr>
          <p:cNvPr id="20" name="Picture 7"/>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5686090" y="4639451"/>
            <a:ext cx="2233249" cy="1489709"/>
          </a:xfrm>
          <a:prstGeom prst="rect">
            <a:avLst/>
          </a:prstGeom>
          <a:noFill/>
          <a:ln>
            <a:noFill/>
          </a:ln>
          <a:effectLst>
            <a:outerShdw blurRad="50800" dist="38100" dir="18900000" algn="bl" rotWithShape="0">
              <a:prstClr val="black">
                <a:alpha val="40000"/>
              </a:prstClr>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pic>
      <p:pic>
        <p:nvPicPr>
          <p:cNvPr id="21" name="Picture 9"/>
          <p:cNvPicPr>
            <a:picLocks noChangeAspect="1" noChangeArrowheads="1"/>
          </p:cNvPicPr>
          <p:nvPr/>
        </p:nvPicPr>
        <p:blipFill>
          <a:blip r:embed="rId7" cstate="email">
            <a:extLst>
              <a:ext uri="{28A0092B-C50C-407E-A947-70E740481C1C}">
                <a14:useLocalDpi xmlns:a14="http://schemas.microsoft.com/office/drawing/2010/main"/>
              </a:ext>
            </a:extLst>
          </a:blip>
          <a:stretch>
            <a:fillRect/>
          </a:stretch>
        </p:blipFill>
        <p:spPr bwMode="auto">
          <a:xfrm>
            <a:off x="8046301" y="4639451"/>
            <a:ext cx="2233249" cy="1489709"/>
          </a:xfrm>
          <a:prstGeom prst="rect">
            <a:avLst/>
          </a:prstGeom>
          <a:noFill/>
          <a:ln>
            <a:noFill/>
          </a:ln>
          <a:effectLst>
            <a:outerShdw blurRad="50800" dist="38100" dir="18900000" algn="bl" rotWithShape="0">
              <a:prstClr val="black">
                <a:alpha val="40000"/>
              </a:prstClr>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pic>
      <p:pic>
        <p:nvPicPr>
          <p:cNvPr id="22" name="Picture 11"/>
          <p:cNvPicPr>
            <a:picLocks noChangeAspect="1" noChangeArrowheads="1"/>
          </p:cNvPicPr>
          <p:nvPr/>
        </p:nvPicPr>
        <p:blipFill>
          <a:blip r:embed="rId8" cstate="email">
            <a:extLst>
              <a:ext uri="{28A0092B-C50C-407E-A947-70E740481C1C}">
                <a14:useLocalDpi xmlns:a14="http://schemas.microsoft.com/office/drawing/2010/main"/>
              </a:ext>
            </a:extLst>
          </a:blip>
          <a:stretch>
            <a:fillRect/>
          </a:stretch>
        </p:blipFill>
        <p:spPr bwMode="auto">
          <a:xfrm>
            <a:off x="1133533" y="4639451"/>
            <a:ext cx="2233249" cy="1489709"/>
          </a:xfrm>
          <a:prstGeom prst="rect">
            <a:avLst/>
          </a:prstGeom>
          <a:noFill/>
          <a:ln>
            <a:noFill/>
          </a:ln>
          <a:effectLst>
            <a:outerShdw blurRad="50800" dist="38100" dir="18900000" algn="bl" rotWithShape="0">
              <a:prstClr val="black">
                <a:alpha val="40000"/>
              </a:prstClr>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pic>
      <p:sp>
        <p:nvSpPr>
          <p:cNvPr id="23"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4" name="TextBox 23"/>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5" name="组合 24"/>
          <p:cNvGrpSpPr/>
          <p:nvPr/>
        </p:nvGrpSpPr>
        <p:grpSpPr>
          <a:xfrm>
            <a:off x="4189711" y="410016"/>
            <a:ext cx="8663804" cy="0"/>
            <a:chOff x="4348525" y="620688"/>
            <a:chExt cx="8181294" cy="0"/>
          </a:xfrm>
        </p:grpSpPr>
        <p:cxnSp>
          <p:nvCxnSpPr>
            <p:cNvPr id="26" name="直接连接符 25"/>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10443735" y="1166813"/>
            <a:ext cx="897612" cy="49623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242724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style.rotation</p:attrName>
                                        </p:attrNameLst>
                                      </p:cBhvr>
                                      <p:tavLst>
                                        <p:tav tm="0">
                                          <p:val>
                                            <p:fltVal val="720"/>
                                          </p:val>
                                        </p:tav>
                                        <p:tav tm="100000">
                                          <p:val>
                                            <p:fltVal val="0"/>
                                          </p:val>
                                        </p:tav>
                                      </p:tavLst>
                                    </p:anim>
                                    <p:anim calcmode="lin" valueType="num">
                                      <p:cBhvr>
                                        <p:cTn id="9" dur="1000" fill="hold"/>
                                        <p:tgtEl>
                                          <p:spTgt spid="17"/>
                                        </p:tgtEl>
                                        <p:attrNameLst>
                                          <p:attrName>ppt_h</p:attrName>
                                        </p:attrNameLst>
                                      </p:cBhvr>
                                      <p:tavLst>
                                        <p:tav tm="0">
                                          <p:val>
                                            <p:fltVal val="0"/>
                                          </p:val>
                                        </p:tav>
                                        <p:tav tm="100000">
                                          <p:val>
                                            <p:strVal val="#ppt_h"/>
                                          </p:val>
                                        </p:tav>
                                      </p:tavLst>
                                    </p:anim>
                                    <p:anim calcmode="lin" valueType="num">
                                      <p:cBhvr>
                                        <p:cTn id="10" dur="1000" fill="hold"/>
                                        <p:tgtEl>
                                          <p:spTgt spid="1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style.rotation</p:attrName>
                                        </p:attrNameLst>
                                      </p:cBhvr>
                                      <p:tavLst>
                                        <p:tav tm="0">
                                          <p:val>
                                            <p:fltVal val="720"/>
                                          </p:val>
                                        </p:tav>
                                        <p:tav tm="100000">
                                          <p:val>
                                            <p:fltVal val="0"/>
                                          </p:val>
                                        </p:tav>
                                      </p:tavLst>
                                    </p:anim>
                                    <p:anim calcmode="lin" valueType="num">
                                      <p:cBhvr>
                                        <p:cTn id="15" dur="1000" fill="hold"/>
                                        <p:tgtEl>
                                          <p:spTgt spid="18"/>
                                        </p:tgtEl>
                                        <p:attrNameLst>
                                          <p:attrName>ppt_h</p:attrName>
                                        </p:attrNameLst>
                                      </p:cBhvr>
                                      <p:tavLst>
                                        <p:tav tm="0">
                                          <p:val>
                                            <p:fltVal val="0"/>
                                          </p:val>
                                        </p:tav>
                                        <p:tav tm="100000">
                                          <p:val>
                                            <p:strVal val="#ppt_h"/>
                                          </p:val>
                                        </p:tav>
                                      </p:tavLst>
                                    </p:anim>
                                    <p:anim calcmode="lin" valueType="num">
                                      <p:cBhvr>
                                        <p:cTn id="16" dur="1000" fill="hold"/>
                                        <p:tgtEl>
                                          <p:spTgt spid="18"/>
                                        </p:tgtEl>
                                        <p:attrNameLst>
                                          <p:attrName>ppt_w</p:attrName>
                                        </p:attrNameLst>
                                      </p:cBhvr>
                                      <p:tavLst>
                                        <p:tav tm="0">
                                          <p:val>
                                            <p:fltVal val="0"/>
                                          </p:val>
                                        </p:tav>
                                        <p:tav tm="100000">
                                          <p:val>
                                            <p:strVal val="#ppt_w"/>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anim calcmode="lin" valueType="num">
                                      <p:cBhvr>
                                        <p:cTn id="21" dur="500" fill="hold"/>
                                        <p:tgtEl>
                                          <p:spTgt spid="22"/>
                                        </p:tgtEl>
                                        <p:attrNameLst>
                                          <p:attrName>ppt_x</p:attrName>
                                        </p:attrNameLst>
                                      </p:cBhvr>
                                      <p:tavLst>
                                        <p:tav tm="0">
                                          <p:val>
                                            <p:strVal val="#ppt_x"/>
                                          </p:val>
                                        </p:tav>
                                        <p:tav tm="100000">
                                          <p:val>
                                            <p:strVal val="#ppt_x"/>
                                          </p:val>
                                        </p:tav>
                                      </p:tavLst>
                                    </p:anim>
                                    <p:anim calcmode="lin" valueType="num">
                                      <p:cBhvr>
                                        <p:cTn id="22" dur="500" fill="hold"/>
                                        <p:tgtEl>
                                          <p:spTgt spid="22"/>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2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anim calcmode="lin" valueType="num">
                                      <p:cBhvr>
                                        <p:cTn id="26" dur="500" fill="hold"/>
                                        <p:tgtEl>
                                          <p:spTgt spid="19"/>
                                        </p:tgtEl>
                                        <p:attrNameLst>
                                          <p:attrName>ppt_x</p:attrName>
                                        </p:attrNameLst>
                                      </p:cBhvr>
                                      <p:tavLst>
                                        <p:tav tm="0">
                                          <p:val>
                                            <p:strVal val="#ppt_x"/>
                                          </p:val>
                                        </p:tav>
                                        <p:tav tm="100000">
                                          <p:val>
                                            <p:strVal val="#ppt_x"/>
                                          </p:val>
                                        </p:tav>
                                      </p:tavLst>
                                    </p:anim>
                                    <p:anim calcmode="lin" valueType="num">
                                      <p:cBhvr>
                                        <p:cTn id="27" dur="500" fill="hold"/>
                                        <p:tgtEl>
                                          <p:spTgt spid="19"/>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40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anim calcmode="lin" valueType="num">
                                      <p:cBhvr>
                                        <p:cTn id="31" dur="500" fill="hold"/>
                                        <p:tgtEl>
                                          <p:spTgt spid="20"/>
                                        </p:tgtEl>
                                        <p:attrNameLst>
                                          <p:attrName>ppt_x</p:attrName>
                                        </p:attrNameLst>
                                      </p:cBhvr>
                                      <p:tavLst>
                                        <p:tav tm="0">
                                          <p:val>
                                            <p:strVal val="#ppt_x"/>
                                          </p:val>
                                        </p:tav>
                                        <p:tav tm="100000">
                                          <p:val>
                                            <p:strVal val="#ppt_x"/>
                                          </p:val>
                                        </p:tav>
                                      </p:tavLst>
                                    </p:anim>
                                    <p:anim calcmode="lin" valueType="num">
                                      <p:cBhvr>
                                        <p:cTn id="32" dur="500" fill="hold"/>
                                        <p:tgtEl>
                                          <p:spTgt spid="20"/>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6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anim calcmode="lin" valueType="num">
                                      <p:cBhvr>
                                        <p:cTn id="36" dur="500" fill="hold"/>
                                        <p:tgtEl>
                                          <p:spTgt spid="21"/>
                                        </p:tgtEl>
                                        <p:attrNameLst>
                                          <p:attrName>ppt_x</p:attrName>
                                        </p:attrNameLst>
                                      </p:cBhvr>
                                      <p:tavLst>
                                        <p:tav tm="0">
                                          <p:val>
                                            <p:strVal val="#ppt_x"/>
                                          </p:val>
                                        </p:tav>
                                        <p:tav tm="100000">
                                          <p:val>
                                            <p:strVal val="#ppt_x"/>
                                          </p:val>
                                        </p:tav>
                                      </p:tavLst>
                                    </p:anim>
                                    <p:anim calcmode="lin" valueType="num">
                                      <p:cBhvr>
                                        <p:cTn id="37" dur="500" fill="hold"/>
                                        <p:tgtEl>
                                          <p:spTgt spid="21"/>
                                        </p:tgtEl>
                                        <p:attrNameLst>
                                          <p:attrName>ppt_y</p:attrName>
                                        </p:attrNameLst>
                                      </p:cBhvr>
                                      <p:tavLst>
                                        <p:tav tm="0">
                                          <p:val>
                                            <p:strVal val="#ppt_y+.1"/>
                                          </p:val>
                                        </p:tav>
                                        <p:tav tm="100000">
                                          <p:val>
                                            <p:strVal val="#ppt_y"/>
                                          </p:val>
                                        </p:tav>
                                      </p:tavLst>
                                    </p:anim>
                                  </p:childTnLst>
                                </p:cTn>
                              </p:par>
                            </p:childTnLst>
                          </p:cTn>
                        </p:par>
                        <p:par>
                          <p:cTn id="38" fill="hold">
                            <p:stCondLst>
                              <p:cond delay="2100"/>
                            </p:stCondLst>
                            <p:childTnLst>
                              <p:par>
                                <p:cTn id="39" presetID="22" presetClass="entr" presetSubtype="1"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up)">
                                      <p:cBhvr>
                                        <p:cTn id="41" dur="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2"/>
          <p:cNvSpPr>
            <a:spLocks noChangeArrowheads="1"/>
          </p:cNvSpPr>
          <p:nvPr/>
        </p:nvSpPr>
        <p:spPr bwMode="auto">
          <a:xfrm>
            <a:off x="0" y="4518950"/>
            <a:ext cx="12601575" cy="1152525"/>
          </a:xfrm>
          <a:prstGeom prst="rect">
            <a:avLst/>
          </a:prstGeom>
          <a:solidFill>
            <a:schemeClr val="bg1">
              <a:lumMod val="75000"/>
            </a:schemeClr>
          </a:solidFill>
          <a:ln w="9525">
            <a:noFill/>
            <a:miter lim="800000"/>
            <a:headEnd/>
            <a:tailEnd/>
          </a:ln>
          <a:effectLst/>
        </p:spPr>
        <p:txBody>
          <a:bodyPr wrap="none" anchor="ctr"/>
          <a:lstStyle/>
          <a:p>
            <a:endParaRPr lang="zh-CN" altLang="en-US"/>
          </a:p>
        </p:txBody>
      </p:sp>
      <p:grpSp>
        <p:nvGrpSpPr>
          <p:cNvPr id="17" name="Group 20"/>
          <p:cNvGrpSpPr>
            <a:grpSpLocks/>
          </p:cNvGrpSpPr>
          <p:nvPr/>
        </p:nvGrpSpPr>
        <p:grpSpPr bwMode="auto">
          <a:xfrm>
            <a:off x="-11701463" y="4528467"/>
            <a:ext cx="12239626" cy="1008063"/>
            <a:chOff x="-1293" y="2301"/>
            <a:chExt cx="7710" cy="635"/>
          </a:xfrm>
        </p:grpSpPr>
        <p:sp>
          <p:nvSpPr>
            <p:cNvPr id="18" name="Rectangle 6" descr="日出4"/>
            <p:cNvSpPr>
              <a:spLocks noChangeArrowheads="1"/>
            </p:cNvSpPr>
            <p:nvPr/>
          </p:nvSpPr>
          <p:spPr bwMode="auto">
            <a:xfrm>
              <a:off x="944" y="2346"/>
              <a:ext cx="952" cy="59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9525">
              <a:noFill/>
              <a:miter lim="800000"/>
              <a:headEnd/>
              <a:tailEnd/>
            </a:ln>
            <a:effectLst/>
          </p:spPr>
          <p:txBody>
            <a:bodyPr wrap="none" anchor="ctr"/>
            <a:lstStyle/>
            <a:p>
              <a:endParaRPr lang="zh-CN" altLang="en-US"/>
            </a:p>
          </p:txBody>
        </p:sp>
        <p:sp>
          <p:nvSpPr>
            <p:cNvPr id="19" name="Rectangle 7" descr="日出7"/>
            <p:cNvSpPr>
              <a:spLocks noChangeArrowheads="1"/>
            </p:cNvSpPr>
            <p:nvPr/>
          </p:nvSpPr>
          <p:spPr bwMode="auto">
            <a:xfrm>
              <a:off x="-152" y="2346"/>
              <a:ext cx="907" cy="590"/>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w="9525">
              <a:noFill/>
              <a:miter lim="800000"/>
              <a:headEnd/>
              <a:tailEnd/>
            </a:ln>
            <a:effectLst/>
          </p:spPr>
          <p:txBody>
            <a:bodyPr wrap="none" anchor="ctr"/>
            <a:lstStyle/>
            <a:p>
              <a:endParaRPr lang="zh-CN" altLang="en-US"/>
            </a:p>
          </p:txBody>
        </p:sp>
        <p:sp>
          <p:nvSpPr>
            <p:cNvPr id="20" name="Rectangle 8" descr="图片5"/>
            <p:cNvSpPr>
              <a:spLocks noChangeArrowheads="1"/>
            </p:cNvSpPr>
            <p:nvPr/>
          </p:nvSpPr>
          <p:spPr bwMode="auto">
            <a:xfrm>
              <a:off x="-1293" y="2346"/>
              <a:ext cx="952" cy="544"/>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w="9525">
              <a:solidFill>
                <a:srgbClr val="EE501E"/>
              </a:solidFill>
              <a:miter lim="800000"/>
              <a:headEnd/>
              <a:tailEnd/>
            </a:ln>
            <a:effectLst/>
          </p:spPr>
          <p:txBody>
            <a:bodyPr wrap="none" anchor="ctr"/>
            <a:lstStyle/>
            <a:p>
              <a:endParaRPr lang="zh-CN" altLang="en-US"/>
            </a:p>
          </p:txBody>
        </p:sp>
        <p:sp>
          <p:nvSpPr>
            <p:cNvPr id="21" name="Rectangle 9" descr="2"/>
            <p:cNvSpPr>
              <a:spLocks noChangeArrowheads="1"/>
            </p:cNvSpPr>
            <p:nvPr/>
          </p:nvSpPr>
          <p:spPr bwMode="auto">
            <a:xfrm>
              <a:off x="2086" y="2346"/>
              <a:ext cx="952" cy="590"/>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w="9525">
              <a:solidFill>
                <a:srgbClr val="EE501E"/>
              </a:solidFill>
              <a:miter lim="800000"/>
              <a:headEnd/>
              <a:tailEnd/>
            </a:ln>
            <a:effectLst/>
          </p:spPr>
          <p:txBody>
            <a:bodyPr wrap="none" anchor="ctr"/>
            <a:lstStyle/>
            <a:p>
              <a:endParaRPr lang="zh-CN" altLang="en-US"/>
            </a:p>
          </p:txBody>
        </p:sp>
        <p:sp>
          <p:nvSpPr>
            <p:cNvPr id="22" name="Rectangle 10" descr="4"/>
            <p:cNvSpPr>
              <a:spLocks noChangeArrowheads="1"/>
            </p:cNvSpPr>
            <p:nvPr/>
          </p:nvSpPr>
          <p:spPr bwMode="auto">
            <a:xfrm>
              <a:off x="3227" y="2346"/>
              <a:ext cx="952" cy="590"/>
            </a:xfrm>
            <a:prstGeom prst="rect">
              <a:avLst/>
            </a:prstGeom>
            <a:blipFill dpi="0" rotWithShape="1">
              <a:blip r:embed="rId7" cstate="email">
                <a:extLst>
                  <a:ext uri="{28A0092B-C50C-407E-A947-70E740481C1C}">
                    <a14:useLocalDpi xmlns:a14="http://schemas.microsoft.com/office/drawing/2010/main"/>
                  </a:ext>
                </a:extLst>
              </a:blip>
              <a:srcRect/>
              <a:stretch>
                <a:fillRect/>
              </a:stretch>
            </a:blipFill>
            <a:ln w="9525">
              <a:noFill/>
              <a:miter lim="800000"/>
              <a:headEnd/>
              <a:tailEnd/>
            </a:ln>
            <a:effectLst/>
          </p:spPr>
          <p:txBody>
            <a:bodyPr wrap="none" anchor="ctr"/>
            <a:lstStyle/>
            <a:p>
              <a:endParaRPr lang="zh-CN" altLang="en-US"/>
            </a:p>
          </p:txBody>
        </p:sp>
        <p:sp>
          <p:nvSpPr>
            <p:cNvPr id="23" name="Rectangle 11" descr="3"/>
            <p:cNvSpPr>
              <a:spLocks noChangeArrowheads="1"/>
            </p:cNvSpPr>
            <p:nvPr/>
          </p:nvSpPr>
          <p:spPr bwMode="auto">
            <a:xfrm>
              <a:off x="4368" y="2301"/>
              <a:ext cx="907" cy="635"/>
            </a:xfrm>
            <a:prstGeom prst="rect">
              <a:avLst/>
            </a:prstGeom>
            <a:blipFill dpi="0" rotWithShape="1">
              <a:blip r:embed="rId8" cstate="email">
                <a:extLst>
                  <a:ext uri="{28A0092B-C50C-407E-A947-70E740481C1C}">
                    <a14:useLocalDpi xmlns:a14="http://schemas.microsoft.com/office/drawing/2010/main"/>
                  </a:ext>
                </a:extLst>
              </a:blip>
              <a:srcRect/>
              <a:stretch>
                <a:fillRect/>
              </a:stretch>
            </a:blipFill>
            <a:ln w="9525">
              <a:noFill/>
              <a:miter lim="800000"/>
              <a:headEnd/>
              <a:tailEnd/>
            </a:ln>
            <a:effectLst/>
          </p:spPr>
          <p:txBody>
            <a:bodyPr wrap="none" anchor="ctr"/>
            <a:lstStyle/>
            <a:p>
              <a:endParaRPr lang="zh-CN" altLang="en-US"/>
            </a:p>
          </p:txBody>
        </p:sp>
        <p:sp>
          <p:nvSpPr>
            <p:cNvPr id="24" name="Rectangle 12" descr="02-24_fD2uNVsI3ksU"/>
            <p:cNvSpPr>
              <a:spLocks noChangeArrowheads="1"/>
            </p:cNvSpPr>
            <p:nvPr/>
          </p:nvSpPr>
          <p:spPr bwMode="auto">
            <a:xfrm>
              <a:off x="5465" y="2301"/>
              <a:ext cx="952" cy="635"/>
            </a:xfrm>
            <a:prstGeom prst="rect">
              <a:avLst/>
            </a:prstGeom>
            <a:blipFill dpi="0" rotWithShape="1">
              <a:blip r:embed="rId9" cstate="email">
                <a:extLst>
                  <a:ext uri="{28A0092B-C50C-407E-A947-70E740481C1C}">
                    <a14:useLocalDpi xmlns:a14="http://schemas.microsoft.com/office/drawing/2010/main"/>
                  </a:ext>
                </a:extLst>
              </a:blip>
              <a:srcRect/>
              <a:stretch>
                <a:fillRect/>
              </a:stretch>
            </a:blipFill>
            <a:ln w="9525">
              <a:solidFill>
                <a:srgbClr val="EE501E"/>
              </a:solidFill>
              <a:miter lim="800000"/>
              <a:headEnd/>
              <a:tailEnd/>
            </a:ln>
            <a:effectLst/>
          </p:spPr>
          <p:txBody>
            <a:bodyPr wrap="none" anchor="ctr"/>
            <a:lstStyle/>
            <a:p>
              <a:endParaRPr lang="zh-CN" altLang="en-US"/>
            </a:p>
          </p:txBody>
        </p:sp>
      </p:grpSp>
      <p:sp>
        <p:nvSpPr>
          <p:cNvPr id="25" name="Rectangle 13" descr="日出4"/>
          <p:cNvSpPr>
            <a:spLocks noChangeArrowheads="1"/>
          </p:cNvSpPr>
          <p:nvPr/>
        </p:nvSpPr>
        <p:spPr bwMode="auto">
          <a:xfrm>
            <a:off x="2285984" y="1320115"/>
            <a:ext cx="4464050" cy="2808287"/>
          </a:xfrm>
          <a:prstGeom prst="rect">
            <a:avLst/>
          </a:prstGeom>
          <a:blipFill dpi="0" rotWithShape="1">
            <a:blip r:embed="rId10"/>
            <a:srcRect/>
            <a:stretch>
              <a:fillRect/>
            </a:stretch>
          </a:blipFill>
          <a:ln w="9525">
            <a:solidFill>
              <a:srgbClr val="FFFF99"/>
            </a:solidFill>
            <a:miter lim="800000"/>
            <a:headEnd/>
            <a:tailEnd/>
          </a:ln>
          <a:effectLst/>
        </p:spPr>
        <p:txBody>
          <a:bodyPr wrap="none" anchor="ctr"/>
          <a:lstStyle/>
          <a:p>
            <a:endParaRPr lang="zh-CN" altLang="en-US"/>
          </a:p>
        </p:txBody>
      </p:sp>
      <p:sp>
        <p:nvSpPr>
          <p:cNvPr id="26" name="Rectangle 14" descr="日出7"/>
          <p:cNvSpPr>
            <a:spLocks noChangeArrowheads="1"/>
          </p:cNvSpPr>
          <p:nvPr/>
        </p:nvSpPr>
        <p:spPr bwMode="auto">
          <a:xfrm>
            <a:off x="2285984" y="1464577"/>
            <a:ext cx="4254500" cy="2808288"/>
          </a:xfrm>
          <a:prstGeom prst="rect">
            <a:avLst/>
          </a:prstGeom>
          <a:blipFill dpi="0" rotWithShape="1">
            <a:blip r:embed="rId11" cstate="email">
              <a:extLst>
                <a:ext uri="{28A0092B-C50C-407E-A947-70E740481C1C}">
                  <a14:useLocalDpi xmlns:a14="http://schemas.microsoft.com/office/drawing/2010/main"/>
                </a:ext>
              </a:extLst>
            </a:blip>
            <a:srcRect/>
            <a:stretch>
              <a:fillRect/>
            </a:stretch>
          </a:blipFill>
          <a:ln w="9525">
            <a:solidFill>
              <a:srgbClr val="FFFF99"/>
            </a:solidFill>
            <a:miter lim="800000"/>
            <a:headEnd/>
            <a:tailEnd/>
          </a:ln>
          <a:effectLst/>
        </p:spPr>
        <p:txBody>
          <a:bodyPr wrap="none" anchor="ctr"/>
          <a:lstStyle/>
          <a:p>
            <a:endParaRPr lang="zh-CN" altLang="en-US"/>
          </a:p>
        </p:txBody>
      </p:sp>
      <p:sp>
        <p:nvSpPr>
          <p:cNvPr id="27" name="Rectangle 15" descr="图片5"/>
          <p:cNvSpPr>
            <a:spLocks noChangeArrowheads="1"/>
          </p:cNvSpPr>
          <p:nvPr/>
        </p:nvSpPr>
        <p:spPr bwMode="auto">
          <a:xfrm>
            <a:off x="2285984" y="1228040"/>
            <a:ext cx="4464050" cy="3100387"/>
          </a:xfrm>
          <a:prstGeom prst="rect">
            <a:avLst/>
          </a:prstGeom>
          <a:blipFill dpi="0" rotWithShape="1">
            <a:blip r:embed="rId12" cstate="email">
              <a:extLst>
                <a:ext uri="{28A0092B-C50C-407E-A947-70E740481C1C}">
                  <a14:useLocalDpi xmlns:a14="http://schemas.microsoft.com/office/drawing/2010/main"/>
                </a:ext>
              </a:extLst>
            </a:blip>
            <a:srcRect/>
            <a:stretch>
              <a:fillRect/>
            </a:stretch>
          </a:blipFill>
          <a:ln w="9525">
            <a:solidFill>
              <a:srgbClr val="FFFF99"/>
            </a:solidFill>
            <a:miter lim="800000"/>
            <a:headEnd/>
            <a:tailEnd/>
          </a:ln>
          <a:effectLst/>
        </p:spPr>
        <p:txBody>
          <a:bodyPr wrap="none" anchor="ctr"/>
          <a:lstStyle/>
          <a:p>
            <a:endParaRPr lang="zh-CN" altLang="en-US"/>
          </a:p>
        </p:txBody>
      </p:sp>
      <p:sp>
        <p:nvSpPr>
          <p:cNvPr id="28" name="Rectangle 16" descr="2"/>
          <p:cNvSpPr>
            <a:spLocks noChangeArrowheads="1"/>
          </p:cNvSpPr>
          <p:nvPr/>
        </p:nvSpPr>
        <p:spPr bwMode="auto">
          <a:xfrm>
            <a:off x="2285984" y="1320115"/>
            <a:ext cx="4464050" cy="2808287"/>
          </a:xfrm>
          <a:prstGeom prst="rect">
            <a:avLst/>
          </a:prstGeom>
          <a:blipFill dpi="0" rotWithShape="1">
            <a:blip r:embed="rId13"/>
            <a:srcRect/>
            <a:stretch>
              <a:fillRect/>
            </a:stretch>
          </a:blipFill>
          <a:ln w="9525">
            <a:solidFill>
              <a:srgbClr val="FFFF99"/>
            </a:solidFill>
            <a:miter lim="800000"/>
            <a:headEnd/>
            <a:tailEnd/>
          </a:ln>
          <a:effectLst/>
        </p:spPr>
        <p:txBody>
          <a:bodyPr wrap="none" anchor="ctr"/>
          <a:lstStyle/>
          <a:p>
            <a:endParaRPr lang="zh-CN" altLang="en-US"/>
          </a:p>
        </p:txBody>
      </p:sp>
      <p:sp>
        <p:nvSpPr>
          <p:cNvPr id="29" name="Rectangle 17" descr="4"/>
          <p:cNvSpPr>
            <a:spLocks noChangeArrowheads="1"/>
          </p:cNvSpPr>
          <p:nvPr/>
        </p:nvSpPr>
        <p:spPr bwMode="auto">
          <a:xfrm>
            <a:off x="2285984" y="1320115"/>
            <a:ext cx="4464050" cy="2808287"/>
          </a:xfrm>
          <a:prstGeom prst="rect">
            <a:avLst/>
          </a:prstGeom>
          <a:blipFill dpi="0" rotWithShape="1">
            <a:blip r:embed="rId14"/>
            <a:srcRect/>
            <a:stretch>
              <a:fillRect/>
            </a:stretch>
          </a:blipFill>
          <a:ln w="9525">
            <a:solidFill>
              <a:srgbClr val="FFFF99"/>
            </a:solidFill>
            <a:miter lim="800000"/>
            <a:headEnd/>
            <a:tailEnd/>
          </a:ln>
          <a:effectLst/>
        </p:spPr>
        <p:txBody>
          <a:bodyPr wrap="none" anchor="ctr"/>
          <a:lstStyle/>
          <a:p>
            <a:endParaRPr lang="zh-CN" altLang="en-US"/>
          </a:p>
        </p:txBody>
      </p:sp>
      <p:sp>
        <p:nvSpPr>
          <p:cNvPr id="30" name="Rectangle 18" descr="3"/>
          <p:cNvSpPr>
            <a:spLocks noChangeArrowheads="1"/>
          </p:cNvSpPr>
          <p:nvPr/>
        </p:nvSpPr>
        <p:spPr bwMode="auto">
          <a:xfrm>
            <a:off x="2285984" y="1304240"/>
            <a:ext cx="4254500" cy="3024187"/>
          </a:xfrm>
          <a:prstGeom prst="rect">
            <a:avLst/>
          </a:prstGeom>
          <a:blipFill dpi="0" rotWithShape="1">
            <a:blip r:embed="rId15"/>
            <a:srcRect/>
            <a:stretch>
              <a:fillRect/>
            </a:stretch>
          </a:blipFill>
          <a:ln w="9525">
            <a:solidFill>
              <a:srgbClr val="FFFF99"/>
            </a:solidFill>
            <a:miter lim="800000"/>
            <a:headEnd/>
            <a:tailEnd/>
          </a:ln>
          <a:effectLst/>
        </p:spPr>
        <p:txBody>
          <a:bodyPr wrap="none" anchor="ctr"/>
          <a:lstStyle/>
          <a:p>
            <a:endParaRPr lang="zh-CN" altLang="en-US"/>
          </a:p>
        </p:txBody>
      </p:sp>
      <p:sp>
        <p:nvSpPr>
          <p:cNvPr id="31" name="Rectangle 19" descr="02-24_fD2uNVsI3ksU"/>
          <p:cNvSpPr>
            <a:spLocks noChangeArrowheads="1"/>
          </p:cNvSpPr>
          <p:nvPr/>
        </p:nvSpPr>
        <p:spPr bwMode="auto">
          <a:xfrm>
            <a:off x="2285984" y="1304240"/>
            <a:ext cx="4464050" cy="3024187"/>
          </a:xfrm>
          <a:prstGeom prst="rect">
            <a:avLst/>
          </a:prstGeom>
          <a:blipFill dpi="0" rotWithShape="1">
            <a:blip r:embed="rId16" cstate="email">
              <a:extLst>
                <a:ext uri="{28A0092B-C50C-407E-A947-70E740481C1C}">
                  <a14:useLocalDpi xmlns:a14="http://schemas.microsoft.com/office/drawing/2010/main"/>
                </a:ext>
              </a:extLst>
            </a:blip>
            <a:srcRect/>
            <a:stretch>
              <a:fillRect/>
            </a:stretch>
          </a:blipFill>
          <a:ln w="9525">
            <a:solidFill>
              <a:srgbClr val="FFFF99"/>
            </a:solidFill>
            <a:miter lim="800000"/>
            <a:headEnd/>
            <a:tailEnd/>
          </a:ln>
          <a:effectLst/>
        </p:spPr>
        <p:txBody>
          <a:bodyPr wrap="none" anchor="ctr"/>
          <a:lstStyle/>
          <a:p>
            <a:endParaRPr lang="zh-CN" altLang="en-US"/>
          </a:p>
        </p:txBody>
      </p:sp>
      <p:sp>
        <p:nvSpPr>
          <p:cNvPr id="33"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34" name="TextBox 33"/>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35" name="组合 34"/>
          <p:cNvGrpSpPr/>
          <p:nvPr/>
        </p:nvGrpSpPr>
        <p:grpSpPr>
          <a:xfrm>
            <a:off x="4189711" y="410016"/>
            <a:ext cx="8663804" cy="0"/>
            <a:chOff x="4348525" y="620688"/>
            <a:chExt cx="8181294" cy="0"/>
          </a:xfrm>
        </p:grpSpPr>
        <p:cxnSp>
          <p:nvCxnSpPr>
            <p:cNvPr id="36" name="直接连接符 35"/>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7024348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63" presetClass="path" presetSubtype="0" fill="hold" nodeType="clickEffect">
                                  <p:stCondLst>
                                    <p:cond delay="0"/>
                                  </p:stCondLst>
                                  <p:childTnLst>
                                    <p:animMotion origin="layout" path="M -3.33333E-6 4.68335E-6 L 2.30747 0.02811 " pathEditMode="relative" rAng="0" ptsTypes="AA">
                                      <p:cBhvr>
                                        <p:cTn id="11" dur="16000" fill="hold"/>
                                        <p:tgtEl>
                                          <p:spTgt spid="17"/>
                                        </p:tgtEl>
                                        <p:attrNameLst>
                                          <p:attrName>ppt_x</p:attrName>
                                          <p:attrName>ppt_y</p:attrName>
                                        </p:attrNameLst>
                                      </p:cBhvr>
                                      <p:rCtr x="1154" y="14"/>
                                    </p:animMotion>
                                  </p:childTnLst>
                                </p:cTn>
                              </p:par>
                              <p:par>
                                <p:cTn id="12" presetID="23" presetClass="entr" presetSubtype="528" fill="hold" grpId="0" nodeType="withEffect">
                                  <p:stCondLst>
                                    <p:cond delay="50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 calcmode="lin" valueType="num">
                                      <p:cBhvr>
                                        <p:cTn id="16" dur="500" fill="hold"/>
                                        <p:tgtEl>
                                          <p:spTgt spid="31"/>
                                        </p:tgtEl>
                                        <p:attrNameLst>
                                          <p:attrName>ppt_x</p:attrName>
                                        </p:attrNameLst>
                                      </p:cBhvr>
                                      <p:tavLst>
                                        <p:tav tm="0">
                                          <p:val>
                                            <p:fltVal val="0.5"/>
                                          </p:val>
                                        </p:tav>
                                        <p:tav tm="100000">
                                          <p:val>
                                            <p:strVal val="#ppt_x"/>
                                          </p:val>
                                        </p:tav>
                                      </p:tavLst>
                                    </p:anim>
                                    <p:anim calcmode="lin" valueType="num">
                                      <p:cBhvr>
                                        <p:cTn id="17" dur="500" fill="hold"/>
                                        <p:tgtEl>
                                          <p:spTgt spid="31"/>
                                        </p:tgtEl>
                                        <p:attrNameLst>
                                          <p:attrName>ppt_y</p:attrName>
                                        </p:attrNameLst>
                                      </p:cBhvr>
                                      <p:tavLst>
                                        <p:tav tm="0">
                                          <p:val>
                                            <p:fltVal val="0.5"/>
                                          </p:val>
                                        </p:tav>
                                        <p:tav tm="100000">
                                          <p:val>
                                            <p:strVal val="#ppt_y"/>
                                          </p:val>
                                        </p:tav>
                                      </p:tavLst>
                                    </p:anim>
                                  </p:childTnLst>
                                </p:cTn>
                              </p:par>
                              <p:par>
                                <p:cTn id="18" presetID="1" presetClass="exit" presetSubtype="0" fill="hold" grpId="1" nodeType="withEffect">
                                  <p:stCondLst>
                                    <p:cond delay="1500"/>
                                  </p:stCondLst>
                                  <p:childTnLst>
                                    <p:set>
                                      <p:cBhvr>
                                        <p:cTn id="19" dur="1" fill="hold">
                                          <p:stCondLst>
                                            <p:cond delay="0"/>
                                          </p:stCondLst>
                                        </p:cTn>
                                        <p:tgtEl>
                                          <p:spTgt spid="31"/>
                                        </p:tgtEl>
                                        <p:attrNameLst>
                                          <p:attrName>style.visibility</p:attrName>
                                        </p:attrNameLst>
                                      </p:cBhvr>
                                      <p:to>
                                        <p:strVal val="hidden"/>
                                      </p:to>
                                    </p:set>
                                  </p:childTnLst>
                                </p:cTn>
                              </p:par>
                              <p:par>
                                <p:cTn id="20" presetID="23" presetClass="entr" presetSubtype="528" fill="hold" grpId="0" nodeType="withEffect">
                                  <p:stCondLst>
                                    <p:cond delay="200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 calcmode="lin" valueType="num">
                                      <p:cBhvr>
                                        <p:cTn id="24" dur="500" fill="hold"/>
                                        <p:tgtEl>
                                          <p:spTgt spid="30"/>
                                        </p:tgtEl>
                                        <p:attrNameLst>
                                          <p:attrName>ppt_x</p:attrName>
                                        </p:attrNameLst>
                                      </p:cBhvr>
                                      <p:tavLst>
                                        <p:tav tm="0">
                                          <p:val>
                                            <p:fltVal val="0.5"/>
                                          </p:val>
                                        </p:tav>
                                        <p:tav tm="100000">
                                          <p:val>
                                            <p:strVal val="#ppt_x"/>
                                          </p:val>
                                        </p:tav>
                                      </p:tavLst>
                                    </p:anim>
                                    <p:anim calcmode="lin" valueType="num">
                                      <p:cBhvr>
                                        <p:cTn id="25" dur="500" fill="hold"/>
                                        <p:tgtEl>
                                          <p:spTgt spid="30"/>
                                        </p:tgtEl>
                                        <p:attrNameLst>
                                          <p:attrName>ppt_y</p:attrName>
                                        </p:attrNameLst>
                                      </p:cBhvr>
                                      <p:tavLst>
                                        <p:tav tm="0">
                                          <p:val>
                                            <p:fltVal val="0.5"/>
                                          </p:val>
                                        </p:tav>
                                        <p:tav tm="100000">
                                          <p:val>
                                            <p:strVal val="#ppt_y"/>
                                          </p:val>
                                        </p:tav>
                                      </p:tavLst>
                                    </p:anim>
                                  </p:childTnLst>
                                </p:cTn>
                              </p:par>
                              <p:par>
                                <p:cTn id="26" presetID="1" presetClass="exit" presetSubtype="0" fill="hold" grpId="1" nodeType="withEffect">
                                  <p:stCondLst>
                                    <p:cond delay="3500"/>
                                  </p:stCondLst>
                                  <p:childTnLst>
                                    <p:set>
                                      <p:cBhvr>
                                        <p:cTn id="27" dur="1" fill="hold">
                                          <p:stCondLst>
                                            <p:cond delay="0"/>
                                          </p:stCondLst>
                                        </p:cTn>
                                        <p:tgtEl>
                                          <p:spTgt spid="30"/>
                                        </p:tgtEl>
                                        <p:attrNameLst>
                                          <p:attrName>style.visibility</p:attrName>
                                        </p:attrNameLst>
                                      </p:cBhvr>
                                      <p:to>
                                        <p:strVal val="hidden"/>
                                      </p:to>
                                    </p:set>
                                  </p:childTnLst>
                                </p:cTn>
                              </p:par>
                              <p:par>
                                <p:cTn id="28" presetID="23" presetClass="entr" presetSubtype="528" fill="hold" grpId="0" nodeType="withEffect">
                                  <p:stCondLst>
                                    <p:cond delay="400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 calcmode="lin" valueType="num">
                                      <p:cBhvr>
                                        <p:cTn id="32" dur="500" fill="hold"/>
                                        <p:tgtEl>
                                          <p:spTgt spid="29"/>
                                        </p:tgtEl>
                                        <p:attrNameLst>
                                          <p:attrName>ppt_x</p:attrName>
                                        </p:attrNameLst>
                                      </p:cBhvr>
                                      <p:tavLst>
                                        <p:tav tm="0">
                                          <p:val>
                                            <p:fltVal val="0.5"/>
                                          </p:val>
                                        </p:tav>
                                        <p:tav tm="100000">
                                          <p:val>
                                            <p:strVal val="#ppt_x"/>
                                          </p:val>
                                        </p:tav>
                                      </p:tavLst>
                                    </p:anim>
                                    <p:anim calcmode="lin" valueType="num">
                                      <p:cBhvr>
                                        <p:cTn id="33" dur="500" fill="hold"/>
                                        <p:tgtEl>
                                          <p:spTgt spid="29"/>
                                        </p:tgtEl>
                                        <p:attrNameLst>
                                          <p:attrName>ppt_y</p:attrName>
                                        </p:attrNameLst>
                                      </p:cBhvr>
                                      <p:tavLst>
                                        <p:tav tm="0">
                                          <p:val>
                                            <p:fltVal val="0.5"/>
                                          </p:val>
                                        </p:tav>
                                        <p:tav tm="100000">
                                          <p:val>
                                            <p:strVal val="#ppt_y"/>
                                          </p:val>
                                        </p:tav>
                                      </p:tavLst>
                                    </p:anim>
                                  </p:childTnLst>
                                </p:cTn>
                              </p:par>
                              <p:par>
                                <p:cTn id="34" presetID="1" presetClass="exit" presetSubtype="0" fill="hold" grpId="1" nodeType="withEffect">
                                  <p:stCondLst>
                                    <p:cond delay="5500"/>
                                  </p:stCondLst>
                                  <p:childTnLst>
                                    <p:set>
                                      <p:cBhvr>
                                        <p:cTn id="35" dur="1" fill="hold">
                                          <p:stCondLst>
                                            <p:cond delay="0"/>
                                          </p:stCondLst>
                                        </p:cTn>
                                        <p:tgtEl>
                                          <p:spTgt spid="29"/>
                                        </p:tgtEl>
                                        <p:attrNameLst>
                                          <p:attrName>style.visibility</p:attrName>
                                        </p:attrNameLst>
                                      </p:cBhvr>
                                      <p:to>
                                        <p:strVal val="hidden"/>
                                      </p:to>
                                    </p:set>
                                  </p:childTnLst>
                                </p:cTn>
                              </p:par>
                              <p:par>
                                <p:cTn id="36" presetID="23" presetClass="entr" presetSubtype="528" fill="hold" grpId="0" nodeType="withEffect">
                                  <p:stCondLst>
                                    <p:cond delay="6000"/>
                                  </p:stCondLst>
                                  <p:childTnLst>
                                    <p:set>
                                      <p:cBhvr>
                                        <p:cTn id="37" dur="1" fill="hold">
                                          <p:stCondLst>
                                            <p:cond delay="0"/>
                                          </p:stCondLst>
                                        </p:cTn>
                                        <p:tgtEl>
                                          <p:spTgt spid="28"/>
                                        </p:tgtEl>
                                        <p:attrNameLst>
                                          <p:attrName>style.visibility</p:attrName>
                                        </p:attrNameLst>
                                      </p:cBhvr>
                                      <p:to>
                                        <p:strVal val="visible"/>
                                      </p:to>
                                    </p:set>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fltVal val="0"/>
                                          </p:val>
                                        </p:tav>
                                        <p:tav tm="100000">
                                          <p:val>
                                            <p:strVal val="#ppt_h"/>
                                          </p:val>
                                        </p:tav>
                                      </p:tavLst>
                                    </p:anim>
                                    <p:anim calcmode="lin" valueType="num">
                                      <p:cBhvr>
                                        <p:cTn id="40" dur="500" fill="hold"/>
                                        <p:tgtEl>
                                          <p:spTgt spid="28"/>
                                        </p:tgtEl>
                                        <p:attrNameLst>
                                          <p:attrName>ppt_x</p:attrName>
                                        </p:attrNameLst>
                                      </p:cBhvr>
                                      <p:tavLst>
                                        <p:tav tm="0">
                                          <p:val>
                                            <p:fltVal val="0.5"/>
                                          </p:val>
                                        </p:tav>
                                        <p:tav tm="100000">
                                          <p:val>
                                            <p:strVal val="#ppt_x"/>
                                          </p:val>
                                        </p:tav>
                                      </p:tavLst>
                                    </p:anim>
                                    <p:anim calcmode="lin" valueType="num">
                                      <p:cBhvr>
                                        <p:cTn id="41" dur="500" fill="hold"/>
                                        <p:tgtEl>
                                          <p:spTgt spid="28"/>
                                        </p:tgtEl>
                                        <p:attrNameLst>
                                          <p:attrName>ppt_y</p:attrName>
                                        </p:attrNameLst>
                                      </p:cBhvr>
                                      <p:tavLst>
                                        <p:tav tm="0">
                                          <p:val>
                                            <p:fltVal val="0.5"/>
                                          </p:val>
                                        </p:tav>
                                        <p:tav tm="100000">
                                          <p:val>
                                            <p:strVal val="#ppt_y"/>
                                          </p:val>
                                        </p:tav>
                                      </p:tavLst>
                                    </p:anim>
                                  </p:childTnLst>
                                </p:cTn>
                              </p:par>
                              <p:par>
                                <p:cTn id="42" presetID="1" presetClass="exit" presetSubtype="0" fill="hold" grpId="1" nodeType="withEffect">
                                  <p:stCondLst>
                                    <p:cond delay="7500"/>
                                  </p:stCondLst>
                                  <p:childTnLst>
                                    <p:set>
                                      <p:cBhvr>
                                        <p:cTn id="43" dur="1" fill="hold">
                                          <p:stCondLst>
                                            <p:cond delay="0"/>
                                          </p:stCondLst>
                                        </p:cTn>
                                        <p:tgtEl>
                                          <p:spTgt spid="28"/>
                                        </p:tgtEl>
                                        <p:attrNameLst>
                                          <p:attrName>style.visibility</p:attrName>
                                        </p:attrNameLst>
                                      </p:cBhvr>
                                      <p:to>
                                        <p:strVal val="hidden"/>
                                      </p:to>
                                    </p:set>
                                  </p:childTnLst>
                                </p:cTn>
                              </p:par>
                              <p:par>
                                <p:cTn id="44" presetID="23" presetClass="entr" presetSubtype="528" fill="hold" grpId="0" nodeType="withEffect">
                                  <p:stCondLst>
                                    <p:cond delay="800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 calcmode="lin" valueType="num">
                                      <p:cBhvr>
                                        <p:cTn id="48" dur="500" fill="hold"/>
                                        <p:tgtEl>
                                          <p:spTgt spid="25"/>
                                        </p:tgtEl>
                                        <p:attrNameLst>
                                          <p:attrName>ppt_x</p:attrName>
                                        </p:attrNameLst>
                                      </p:cBhvr>
                                      <p:tavLst>
                                        <p:tav tm="0">
                                          <p:val>
                                            <p:fltVal val="0.5"/>
                                          </p:val>
                                        </p:tav>
                                        <p:tav tm="100000">
                                          <p:val>
                                            <p:strVal val="#ppt_x"/>
                                          </p:val>
                                        </p:tav>
                                      </p:tavLst>
                                    </p:anim>
                                    <p:anim calcmode="lin" valueType="num">
                                      <p:cBhvr>
                                        <p:cTn id="49" dur="500" fill="hold"/>
                                        <p:tgtEl>
                                          <p:spTgt spid="25"/>
                                        </p:tgtEl>
                                        <p:attrNameLst>
                                          <p:attrName>ppt_y</p:attrName>
                                        </p:attrNameLst>
                                      </p:cBhvr>
                                      <p:tavLst>
                                        <p:tav tm="0">
                                          <p:val>
                                            <p:fltVal val="0.5"/>
                                          </p:val>
                                        </p:tav>
                                        <p:tav tm="100000">
                                          <p:val>
                                            <p:strVal val="#ppt_y"/>
                                          </p:val>
                                        </p:tav>
                                      </p:tavLst>
                                    </p:anim>
                                  </p:childTnLst>
                                </p:cTn>
                              </p:par>
                              <p:par>
                                <p:cTn id="50" presetID="1" presetClass="exit" presetSubtype="0" fill="hold" grpId="1" nodeType="withEffect">
                                  <p:stCondLst>
                                    <p:cond delay="9500"/>
                                  </p:stCondLst>
                                  <p:childTnLst>
                                    <p:set>
                                      <p:cBhvr>
                                        <p:cTn id="51" dur="1" fill="hold">
                                          <p:stCondLst>
                                            <p:cond delay="0"/>
                                          </p:stCondLst>
                                        </p:cTn>
                                        <p:tgtEl>
                                          <p:spTgt spid="25"/>
                                        </p:tgtEl>
                                        <p:attrNameLst>
                                          <p:attrName>style.visibility</p:attrName>
                                        </p:attrNameLst>
                                      </p:cBhvr>
                                      <p:to>
                                        <p:strVal val="hidden"/>
                                      </p:to>
                                    </p:set>
                                  </p:childTnLst>
                                </p:cTn>
                              </p:par>
                              <p:par>
                                <p:cTn id="52" presetID="23" presetClass="entr" presetSubtype="528" fill="hold" grpId="0" nodeType="withEffect">
                                  <p:stCondLst>
                                    <p:cond delay="1000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 calcmode="lin" valueType="num">
                                      <p:cBhvr>
                                        <p:cTn id="56" dur="500" fill="hold"/>
                                        <p:tgtEl>
                                          <p:spTgt spid="26"/>
                                        </p:tgtEl>
                                        <p:attrNameLst>
                                          <p:attrName>ppt_x</p:attrName>
                                        </p:attrNameLst>
                                      </p:cBhvr>
                                      <p:tavLst>
                                        <p:tav tm="0">
                                          <p:val>
                                            <p:fltVal val="0.5"/>
                                          </p:val>
                                        </p:tav>
                                        <p:tav tm="100000">
                                          <p:val>
                                            <p:strVal val="#ppt_x"/>
                                          </p:val>
                                        </p:tav>
                                      </p:tavLst>
                                    </p:anim>
                                    <p:anim calcmode="lin" valueType="num">
                                      <p:cBhvr>
                                        <p:cTn id="57" dur="500" fill="hold"/>
                                        <p:tgtEl>
                                          <p:spTgt spid="26"/>
                                        </p:tgtEl>
                                        <p:attrNameLst>
                                          <p:attrName>ppt_y</p:attrName>
                                        </p:attrNameLst>
                                      </p:cBhvr>
                                      <p:tavLst>
                                        <p:tav tm="0">
                                          <p:val>
                                            <p:fltVal val="0.5"/>
                                          </p:val>
                                        </p:tav>
                                        <p:tav tm="100000">
                                          <p:val>
                                            <p:strVal val="#ppt_y"/>
                                          </p:val>
                                        </p:tav>
                                      </p:tavLst>
                                    </p:anim>
                                  </p:childTnLst>
                                </p:cTn>
                              </p:par>
                              <p:par>
                                <p:cTn id="58" presetID="1" presetClass="exit" presetSubtype="0" fill="hold" grpId="1" nodeType="withEffect">
                                  <p:stCondLst>
                                    <p:cond delay="11500"/>
                                  </p:stCondLst>
                                  <p:childTnLst>
                                    <p:set>
                                      <p:cBhvr>
                                        <p:cTn id="59" dur="1" fill="hold">
                                          <p:stCondLst>
                                            <p:cond delay="0"/>
                                          </p:stCondLst>
                                        </p:cTn>
                                        <p:tgtEl>
                                          <p:spTgt spid="26"/>
                                        </p:tgtEl>
                                        <p:attrNameLst>
                                          <p:attrName>style.visibility</p:attrName>
                                        </p:attrNameLst>
                                      </p:cBhvr>
                                      <p:to>
                                        <p:strVal val="hidden"/>
                                      </p:to>
                                    </p:set>
                                  </p:childTnLst>
                                </p:cTn>
                              </p:par>
                              <p:par>
                                <p:cTn id="60" presetID="23" presetClass="entr" presetSubtype="528" fill="hold" grpId="0" nodeType="withEffect">
                                  <p:stCondLst>
                                    <p:cond delay="1200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 calcmode="lin" valueType="num">
                                      <p:cBhvr>
                                        <p:cTn id="64" dur="500" fill="hold"/>
                                        <p:tgtEl>
                                          <p:spTgt spid="27"/>
                                        </p:tgtEl>
                                        <p:attrNameLst>
                                          <p:attrName>ppt_x</p:attrName>
                                        </p:attrNameLst>
                                      </p:cBhvr>
                                      <p:tavLst>
                                        <p:tav tm="0">
                                          <p:val>
                                            <p:fltVal val="0.5"/>
                                          </p:val>
                                        </p:tav>
                                        <p:tav tm="100000">
                                          <p:val>
                                            <p:strVal val="#ppt_x"/>
                                          </p:val>
                                        </p:tav>
                                      </p:tavLst>
                                    </p:anim>
                                    <p:anim calcmode="lin" valueType="num">
                                      <p:cBhvr>
                                        <p:cTn id="65" dur="500" fill="hold"/>
                                        <p:tgtEl>
                                          <p:spTgt spid="2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5" grpId="0" animBg="1"/>
      <p:bldP spid="25" grpId="1" animBg="1"/>
      <p:bldP spid="26" grpId="0" animBg="1"/>
      <p:bldP spid="26" grpId="1" animBg="1"/>
      <p:bldP spid="27" grpId="0" animBg="1"/>
      <p:bldP spid="28" grpId="0" animBg="1"/>
      <p:bldP spid="28" grpId="1" animBg="1"/>
      <p:bldP spid="29" grpId="0" animBg="1"/>
      <p:bldP spid="29" grpId="1" animBg="1"/>
      <p:bldP spid="30" grpId="0" animBg="1"/>
      <p:bldP spid="30" grpId="1" animBg="1"/>
      <p:bldP spid="31" grpId="0" animBg="1"/>
      <p:bldP spid="31"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rot="10800000">
            <a:off x="1539477" y="4025900"/>
            <a:ext cx="1968500" cy="1854200"/>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10800000">
            <a:off x="3888261" y="4025900"/>
            <a:ext cx="1968500" cy="1854200"/>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10800000">
            <a:off x="6265824" y="4025900"/>
            <a:ext cx="1968500" cy="1854200"/>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10800000">
            <a:off x="8643133" y="4025900"/>
            <a:ext cx="1968500" cy="1854200"/>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539477" y="3187700"/>
            <a:ext cx="1968500" cy="838200"/>
          </a:xfrm>
          <a:prstGeom prst="rect">
            <a:avLst/>
          </a:prstGeom>
          <a:solidFill>
            <a:srgbClr val="F1A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18"/>
          <p:cNvSpPr txBox="1"/>
          <p:nvPr/>
        </p:nvSpPr>
        <p:spPr>
          <a:xfrm>
            <a:off x="2051483" y="3208061"/>
            <a:ext cx="944489" cy="830997"/>
          </a:xfrm>
          <a:prstGeom prst="rect">
            <a:avLst/>
          </a:prstGeom>
          <a:noFill/>
        </p:spPr>
        <p:txBody>
          <a:bodyPr wrap="none"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矩形 21"/>
          <p:cNvSpPr/>
          <p:nvPr/>
        </p:nvSpPr>
        <p:spPr>
          <a:xfrm>
            <a:off x="3892071" y="3187700"/>
            <a:ext cx="1968500" cy="838200"/>
          </a:xfrm>
          <a:prstGeom prst="rect">
            <a:avLst/>
          </a:prstGeom>
          <a:solidFill>
            <a:srgbClr val="DC6C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40"/>
          <p:cNvSpPr txBox="1"/>
          <p:nvPr/>
        </p:nvSpPr>
        <p:spPr>
          <a:xfrm>
            <a:off x="4404077" y="3208061"/>
            <a:ext cx="944490" cy="830997"/>
          </a:xfrm>
          <a:prstGeom prst="rect">
            <a:avLst/>
          </a:prstGeom>
          <a:noFill/>
        </p:spPr>
        <p:txBody>
          <a:bodyPr wrap="none"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矩形 23"/>
          <p:cNvSpPr/>
          <p:nvPr/>
        </p:nvSpPr>
        <p:spPr>
          <a:xfrm>
            <a:off x="6265824" y="3187700"/>
            <a:ext cx="1968500" cy="838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57"/>
          <p:cNvSpPr txBox="1"/>
          <p:nvPr/>
        </p:nvSpPr>
        <p:spPr>
          <a:xfrm>
            <a:off x="6777830" y="3208061"/>
            <a:ext cx="944490" cy="830997"/>
          </a:xfrm>
          <a:prstGeom prst="rect">
            <a:avLst/>
          </a:prstGeom>
          <a:noFill/>
        </p:spPr>
        <p:txBody>
          <a:bodyPr wrap="none"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6" name="矩形 25"/>
          <p:cNvSpPr/>
          <p:nvPr/>
        </p:nvSpPr>
        <p:spPr>
          <a:xfrm>
            <a:off x="8639577" y="3187700"/>
            <a:ext cx="1968500" cy="8382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74"/>
          <p:cNvSpPr txBox="1"/>
          <p:nvPr/>
        </p:nvSpPr>
        <p:spPr>
          <a:xfrm>
            <a:off x="9151583" y="3208061"/>
            <a:ext cx="944490" cy="830997"/>
          </a:xfrm>
          <a:prstGeom prst="rect">
            <a:avLst/>
          </a:prstGeom>
          <a:noFill/>
        </p:spPr>
        <p:txBody>
          <a:bodyPr wrap="none"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28"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8636371" y="1498600"/>
            <a:ext cx="1975261" cy="16891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1539476" y="1498600"/>
            <a:ext cx="1968501" cy="170946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3892071" y="1498600"/>
            <a:ext cx="1968499" cy="1709461"/>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5"/>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6265824" y="1498600"/>
            <a:ext cx="1968500" cy="1689100"/>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1779649" y="4817839"/>
            <a:ext cx="1824485"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200" dirty="0">
                <a:solidFill>
                  <a:schemeClr val="tx1">
                    <a:lumMod val="65000"/>
                    <a:lumOff val="35000"/>
                  </a:schemeClr>
                </a:solidFill>
              </a:rPr>
              <a:t>点击此处添加部门情况</a:t>
            </a:r>
            <a:endParaRPr lang="en-US" altLang="zh-CN" sz="1200" dirty="0">
              <a:solidFill>
                <a:schemeClr val="tx1">
                  <a:lumMod val="65000"/>
                  <a:lumOff val="35000"/>
                </a:schemeClr>
              </a:solidFill>
            </a:endParaRPr>
          </a:p>
          <a:p>
            <a:pPr>
              <a:lnSpc>
                <a:spcPts val="2000"/>
              </a:lnSpc>
            </a:pPr>
            <a:r>
              <a:rPr lang="zh-CN" altLang="en-US" sz="1200" dirty="0">
                <a:solidFill>
                  <a:schemeClr val="tx1">
                    <a:lumMod val="65000"/>
                    <a:lumOff val="35000"/>
                  </a:schemeClr>
                </a:solidFill>
              </a:rPr>
              <a:t>点击此处添加内容</a:t>
            </a:r>
          </a:p>
        </p:txBody>
      </p:sp>
      <p:sp>
        <p:nvSpPr>
          <p:cNvPr id="33" name="Freeform 512"/>
          <p:cNvSpPr>
            <a:spLocks/>
          </p:cNvSpPr>
          <p:nvPr/>
        </p:nvSpPr>
        <p:spPr bwMode="auto">
          <a:xfrm>
            <a:off x="1692783" y="4465535"/>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E271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TextBox 33"/>
          <p:cNvSpPr txBox="1"/>
          <p:nvPr/>
        </p:nvSpPr>
        <p:spPr>
          <a:xfrm>
            <a:off x="1778760" y="4409033"/>
            <a:ext cx="1825374"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单击添加标题</a:t>
            </a:r>
          </a:p>
        </p:txBody>
      </p:sp>
      <p:sp>
        <p:nvSpPr>
          <p:cNvPr id="35" name="TextBox 34"/>
          <p:cNvSpPr txBox="1"/>
          <p:nvPr/>
        </p:nvSpPr>
        <p:spPr>
          <a:xfrm>
            <a:off x="4117728" y="4817839"/>
            <a:ext cx="1824485"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200" dirty="0">
                <a:solidFill>
                  <a:schemeClr val="tx1">
                    <a:lumMod val="65000"/>
                    <a:lumOff val="35000"/>
                  </a:schemeClr>
                </a:solidFill>
              </a:rPr>
              <a:t>点击此处添加部门情况</a:t>
            </a:r>
            <a:endParaRPr lang="en-US" altLang="zh-CN" sz="1200" dirty="0">
              <a:solidFill>
                <a:schemeClr val="tx1">
                  <a:lumMod val="65000"/>
                  <a:lumOff val="35000"/>
                </a:schemeClr>
              </a:solidFill>
            </a:endParaRPr>
          </a:p>
          <a:p>
            <a:pPr>
              <a:lnSpc>
                <a:spcPts val="2000"/>
              </a:lnSpc>
            </a:pPr>
            <a:r>
              <a:rPr lang="zh-CN" altLang="en-US" sz="1200" dirty="0">
                <a:solidFill>
                  <a:schemeClr val="tx1">
                    <a:lumMod val="65000"/>
                    <a:lumOff val="35000"/>
                  </a:schemeClr>
                </a:solidFill>
              </a:rPr>
              <a:t>点击此处添加内容</a:t>
            </a:r>
          </a:p>
        </p:txBody>
      </p:sp>
      <p:sp>
        <p:nvSpPr>
          <p:cNvPr id="36" name="Freeform 512"/>
          <p:cNvSpPr>
            <a:spLocks/>
          </p:cNvSpPr>
          <p:nvPr/>
        </p:nvSpPr>
        <p:spPr bwMode="auto">
          <a:xfrm>
            <a:off x="4030862" y="4465535"/>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C30D23"/>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C30D23"/>
              </a:solidFill>
            </a:endParaRPr>
          </a:p>
        </p:txBody>
      </p:sp>
      <p:sp>
        <p:nvSpPr>
          <p:cNvPr id="37" name="TextBox 36"/>
          <p:cNvSpPr txBox="1"/>
          <p:nvPr/>
        </p:nvSpPr>
        <p:spPr>
          <a:xfrm>
            <a:off x="4149349" y="4409033"/>
            <a:ext cx="1792864"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单击添加标题</a:t>
            </a:r>
          </a:p>
        </p:txBody>
      </p:sp>
      <p:sp>
        <p:nvSpPr>
          <p:cNvPr id="38" name="TextBox 37"/>
          <p:cNvSpPr txBox="1"/>
          <p:nvPr/>
        </p:nvSpPr>
        <p:spPr>
          <a:xfrm>
            <a:off x="6486946" y="4817839"/>
            <a:ext cx="1824485"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200" dirty="0">
                <a:solidFill>
                  <a:schemeClr val="tx1">
                    <a:lumMod val="65000"/>
                    <a:lumOff val="35000"/>
                  </a:schemeClr>
                </a:solidFill>
              </a:rPr>
              <a:t>点击此处添加部门情况</a:t>
            </a:r>
            <a:endParaRPr lang="en-US" altLang="zh-CN" sz="1200" dirty="0">
              <a:solidFill>
                <a:schemeClr val="tx1">
                  <a:lumMod val="65000"/>
                  <a:lumOff val="35000"/>
                </a:schemeClr>
              </a:solidFill>
            </a:endParaRPr>
          </a:p>
          <a:p>
            <a:pPr>
              <a:lnSpc>
                <a:spcPts val="2000"/>
              </a:lnSpc>
            </a:pPr>
            <a:r>
              <a:rPr lang="zh-CN" altLang="en-US" sz="1200" dirty="0">
                <a:solidFill>
                  <a:schemeClr val="tx1">
                    <a:lumMod val="65000"/>
                    <a:lumOff val="35000"/>
                  </a:schemeClr>
                </a:solidFill>
              </a:rPr>
              <a:t>点击此处添加内容</a:t>
            </a:r>
          </a:p>
        </p:txBody>
      </p:sp>
      <p:sp>
        <p:nvSpPr>
          <p:cNvPr id="39" name="Freeform 512"/>
          <p:cNvSpPr>
            <a:spLocks/>
          </p:cNvSpPr>
          <p:nvPr/>
        </p:nvSpPr>
        <p:spPr bwMode="auto">
          <a:xfrm>
            <a:off x="6400080" y="4465535"/>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33CCC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TextBox 39"/>
          <p:cNvSpPr txBox="1"/>
          <p:nvPr/>
        </p:nvSpPr>
        <p:spPr>
          <a:xfrm>
            <a:off x="6563233" y="4409033"/>
            <a:ext cx="1652948"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单击添加标题</a:t>
            </a:r>
          </a:p>
        </p:txBody>
      </p:sp>
      <p:sp>
        <p:nvSpPr>
          <p:cNvPr id="41" name="TextBox 40"/>
          <p:cNvSpPr txBox="1"/>
          <p:nvPr/>
        </p:nvSpPr>
        <p:spPr>
          <a:xfrm>
            <a:off x="8868790" y="4817839"/>
            <a:ext cx="1824485" cy="605294"/>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2000"/>
              </a:lnSpc>
            </a:pPr>
            <a:r>
              <a:rPr lang="zh-CN" altLang="en-US" sz="1200" dirty="0">
                <a:solidFill>
                  <a:schemeClr val="tx1">
                    <a:lumMod val="65000"/>
                    <a:lumOff val="35000"/>
                  </a:schemeClr>
                </a:solidFill>
              </a:rPr>
              <a:t>点击此处添加部门情况</a:t>
            </a:r>
            <a:endParaRPr lang="en-US" altLang="zh-CN" sz="1200" dirty="0">
              <a:solidFill>
                <a:schemeClr val="tx1">
                  <a:lumMod val="65000"/>
                  <a:lumOff val="35000"/>
                </a:schemeClr>
              </a:solidFill>
            </a:endParaRPr>
          </a:p>
          <a:p>
            <a:pPr>
              <a:lnSpc>
                <a:spcPts val="2000"/>
              </a:lnSpc>
            </a:pPr>
            <a:r>
              <a:rPr lang="zh-CN" altLang="en-US" sz="1200" dirty="0">
                <a:solidFill>
                  <a:schemeClr val="tx1">
                    <a:lumMod val="65000"/>
                    <a:lumOff val="35000"/>
                  </a:schemeClr>
                </a:solidFill>
              </a:rPr>
              <a:t>点击此处添加内容</a:t>
            </a:r>
          </a:p>
        </p:txBody>
      </p:sp>
      <p:sp>
        <p:nvSpPr>
          <p:cNvPr id="42" name="Freeform 512"/>
          <p:cNvSpPr>
            <a:spLocks/>
          </p:cNvSpPr>
          <p:nvPr/>
        </p:nvSpPr>
        <p:spPr bwMode="auto">
          <a:xfrm>
            <a:off x="8781924" y="4465535"/>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8867901" y="4409033"/>
            <a:ext cx="1825374"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单击添加标题</a:t>
            </a:r>
          </a:p>
        </p:txBody>
      </p:sp>
      <p:sp>
        <p:nvSpPr>
          <p:cNvPr id="44"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45" name="TextBox 44"/>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46" name="组合 45"/>
          <p:cNvGrpSpPr/>
          <p:nvPr/>
        </p:nvGrpSpPr>
        <p:grpSpPr>
          <a:xfrm>
            <a:off x="4189711" y="410016"/>
            <a:ext cx="8663804" cy="0"/>
            <a:chOff x="4348525" y="620688"/>
            <a:chExt cx="8181294" cy="0"/>
          </a:xfrm>
        </p:grpSpPr>
        <p:cxnSp>
          <p:nvCxnSpPr>
            <p:cNvPr id="47" name="直接连接符 46"/>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7024348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250"/>
                                        <p:tgtEl>
                                          <p:spTgt spid="29"/>
                                        </p:tgtEl>
                                      </p:cBhvr>
                                    </p:animEffect>
                                    <p:anim calcmode="lin" valueType="num">
                                      <p:cBhvr>
                                        <p:cTn id="8" dur="250" fill="hold"/>
                                        <p:tgtEl>
                                          <p:spTgt spid="29"/>
                                        </p:tgtEl>
                                        <p:attrNameLst>
                                          <p:attrName>ppt_x</p:attrName>
                                        </p:attrNameLst>
                                      </p:cBhvr>
                                      <p:tavLst>
                                        <p:tav tm="0">
                                          <p:val>
                                            <p:strVal val="#ppt_x"/>
                                          </p:val>
                                        </p:tav>
                                        <p:tav tm="100000">
                                          <p:val>
                                            <p:strVal val="#ppt_x"/>
                                          </p:val>
                                        </p:tav>
                                      </p:tavLst>
                                    </p:anim>
                                    <p:anim calcmode="lin" valueType="num">
                                      <p:cBhvr>
                                        <p:cTn id="9" dur="25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22" presetClass="entr" presetSubtype="1"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250"/>
                                        <p:tgtEl>
                                          <p:spTgt spid="20"/>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250"/>
                                        <p:tgtEl>
                                          <p:spTgt spid="21"/>
                                        </p:tgtEl>
                                      </p:cBhvr>
                                    </p:animEffect>
                                  </p:childTnLst>
                                </p:cTn>
                              </p:par>
                            </p:childTnLst>
                          </p:cTn>
                        </p:par>
                        <p:par>
                          <p:cTn id="18" fill="hold">
                            <p:stCondLst>
                              <p:cond delay="75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250"/>
                                        <p:tgtEl>
                                          <p:spTgt spid="10"/>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250"/>
                                        <p:tgtEl>
                                          <p:spTgt spid="33"/>
                                        </p:tgtEl>
                                      </p:cBhvr>
                                    </p:animEffect>
                                  </p:childTnLst>
                                </p:cTn>
                              </p:par>
                            </p:childTnLst>
                          </p:cTn>
                        </p:par>
                        <p:par>
                          <p:cTn id="26" fill="hold">
                            <p:stCondLst>
                              <p:cond delay="12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4"/>
                                        </p:tgtEl>
                                        <p:attrNameLst>
                                          <p:attrName>style.visibility</p:attrName>
                                        </p:attrNameLst>
                                      </p:cBhvr>
                                      <p:to>
                                        <p:strVal val="visible"/>
                                      </p:to>
                                    </p:set>
                                    <p:anim calcmode="lin" valueType="num">
                                      <p:cBhvr>
                                        <p:cTn id="29"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34"/>
                                        </p:tgtEl>
                                        <p:attrNameLst>
                                          <p:attrName>ppt_y</p:attrName>
                                        </p:attrNameLst>
                                      </p:cBhvr>
                                      <p:tavLst>
                                        <p:tav tm="0">
                                          <p:val>
                                            <p:strVal val="#ppt_y"/>
                                          </p:val>
                                        </p:tav>
                                        <p:tav tm="100000">
                                          <p:val>
                                            <p:strVal val="#ppt_y"/>
                                          </p:val>
                                        </p:tav>
                                      </p:tavLst>
                                    </p:anim>
                                    <p:anim calcmode="lin" valueType="num">
                                      <p:cBhvr>
                                        <p:cTn id="31"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34"/>
                                        </p:tgtEl>
                                      </p:cBhvr>
                                    </p:animEffect>
                                  </p:childTnLst>
                                </p:cTn>
                              </p:par>
                            </p:childTnLst>
                          </p:cTn>
                        </p:par>
                        <p:par>
                          <p:cTn id="34" fill="hold">
                            <p:stCondLst>
                              <p:cond delay="1625"/>
                            </p:stCondLst>
                            <p:childTnLst>
                              <p:par>
                                <p:cTn id="35" presetID="22" presetClass="entr" presetSubtype="1"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up)">
                                      <p:cBhvr>
                                        <p:cTn id="37" dur="250"/>
                                        <p:tgtEl>
                                          <p:spTgt spid="32"/>
                                        </p:tgtEl>
                                      </p:cBhvr>
                                    </p:animEffect>
                                  </p:childTnLst>
                                </p:cTn>
                              </p:par>
                            </p:childTnLst>
                          </p:cTn>
                        </p:par>
                        <p:par>
                          <p:cTn id="38" fill="hold">
                            <p:stCondLst>
                              <p:cond delay="1875"/>
                            </p:stCondLst>
                            <p:childTnLst>
                              <p:par>
                                <p:cTn id="39" presetID="42" presetClass="entr" presetSubtype="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250"/>
                                        <p:tgtEl>
                                          <p:spTgt spid="30"/>
                                        </p:tgtEl>
                                      </p:cBhvr>
                                    </p:animEffect>
                                    <p:anim calcmode="lin" valueType="num">
                                      <p:cBhvr>
                                        <p:cTn id="42" dur="250" fill="hold"/>
                                        <p:tgtEl>
                                          <p:spTgt spid="30"/>
                                        </p:tgtEl>
                                        <p:attrNameLst>
                                          <p:attrName>ppt_x</p:attrName>
                                        </p:attrNameLst>
                                      </p:cBhvr>
                                      <p:tavLst>
                                        <p:tav tm="0">
                                          <p:val>
                                            <p:strVal val="#ppt_x"/>
                                          </p:val>
                                        </p:tav>
                                        <p:tav tm="100000">
                                          <p:val>
                                            <p:strVal val="#ppt_x"/>
                                          </p:val>
                                        </p:tav>
                                      </p:tavLst>
                                    </p:anim>
                                    <p:anim calcmode="lin" valueType="num">
                                      <p:cBhvr>
                                        <p:cTn id="43" dur="250" fill="hold"/>
                                        <p:tgtEl>
                                          <p:spTgt spid="30"/>
                                        </p:tgtEl>
                                        <p:attrNameLst>
                                          <p:attrName>ppt_y</p:attrName>
                                        </p:attrNameLst>
                                      </p:cBhvr>
                                      <p:tavLst>
                                        <p:tav tm="0">
                                          <p:val>
                                            <p:strVal val="#ppt_y+.1"/>
                                          </p:val>
                                        </p:tav>
                                        <p:tav tm="100000">
                                          <p:val>
                                            <p:strVal val="#ppt_y"/>
                                          </p:val>
                                        </p:tav>
                                      </p:tavLst>
                                    </p:anim>
                                  </p:childTnLst>
                                </p:cTn>
                              </p:par>
                            </p:childTnLst>
                          </p:cTn>
                        </p:par>
                        <p:par>
                          <p:cTn id="44" fill="hold">
                            <p:stCondLst>
                              <p:cond delay="2125"/>
                            </p:stCondLst>
                            <p:childTnLst>
                              <p:par>
                                <p:cTn id="45" presetID="22" presetClass="entr" presetSubtype="1"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250"/>
                                        <p:tgtEl>
                                          <p:spTgt spid="22"/>
                                        </p:tgtEl>
                                      </p:cBhvr>
                                    </p:animEffect>
                                  </p:childTnLst>
                                </p:cTn>
                              </p:par>
                            </p:childTnLst>
                          </p:cTn>
                        </p:par>
                        <p:par>
                          <p:cTn id="48" fill="hold">
                            <p:stCondLst>
                              <p:cond delay="2375"/>
                            </p:stCondLst>
                            <p:childTnLst>
                              <p:par>
                                <p:cTn id="49" presetID="16" presetClass="entr" presetSubtype="21"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barn(inVertical)">
                                      <p:cBhvr>
                                        <p:cTn id="51" dur="250"/>
                                        <p:tgtEl>
                                          <p:spTgt spid="23"/>
                                        </p:tgtEl>
                                      </p:cBhvr>
                                    </p:animEffect>
                                  </p:childTnLst>
                                </p:cTn>
                              </p:par>
                            </p:childTnLst>
                          </p:cTn>
                        </p:par>
                        <p:par>
                          <p:cTn id="52" fill="hold">
                            <p:stCondLst>
                              <p:cond delay="2625"/>
                            </p:stCondLst>
                            <p:childTnLst>
                              <p:par>
                                <p:cTn id="53" presetID="22" presetClass="entr" presetSubtype="1"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up)">
                                      <p:cBhvr>
                                        <p:cTn id="55" dur="250"/>
                                        <p:tgtEl>
                                          <p:spTgt spid="17"/>
                                        </p:tgtEl>
                                      </p:cBhvr>
                                    </p:animEffect>
                                  </p:childTnLst>
                                </p:cTn>
                              </p:par>
                            </p:childTnLst>
                          </p:cTn>
                        </p:par>
                        <p:par>
                          <p:cTn id="56" fill="hold">
                            <p:stCondLst>
                              <p:cond delay="2875"/>
                            </p:stCondLst>
                            <p:childTnLst>
                              <p:par>
                                <p:cTn id="57" presetID="22" presetClass="entr" presetSubtype="8"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250"/>
                                        <p:tgtEl>
                                          <p:spTgt spid="36"/>
                                        </p:tgtEl>
                                      </p:cBhvr>
                                    </p:animEffect>
                                  </p:childTnLst>
                                </p:cTn>
                              </p:par>
                            </p:childTnLst>
                          </p:cTn>
                        </p:par>
                        <p:par>
                          <p:cTn id="60" fill="hold">
                            <p:stCondLst>
                              <p:cond delay="3125"/>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37"/>
                                        </p:tgtEl>
                                        <p:attrNameLst>
                                          <p:attrName>style.visibility</p:attrName>
                                        </p:attrNameLst>
                                      </p:cBhvr>
                                      <p:to>
                                        <p:strVal val="visible"/>
                                      </p:to>
                                    </p:set>
                                    <p:anim calcmode="lin" valueType="num">
                                      <p:cBhvr>
                                        <p:cTn id="63" dur="25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37"/>
                                        </p:tgtEl>
                                        <p:attrNameLst>
                                          <p:attrName>ppt_y</p:attrName>
                                        </p:attrNameLst>
                                      </p:cBhvr>
                                      <p:tavLst>
                                        <p:tav tm="0">
                                          <p:val>
                                            <p:strVal val="#ppt_y"/>
                                          </p:val>
                                        </p:tav>
                                        <p:tav tm="100000">
                                          <p:val>
                                            <p:strVal val="#ppt_y"/>
                                          </p:val>
                                        </p:tav>
                                      </p:tavLst>
                                    </p:anim>
                                    <p:anim calcmode="lin" valueType="num">
                                      <p:cBhvr>
                                        <p:cTn id="65" dur="25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37"/>
                                        </p:tgtEl>
                                      </p:cBhvr>
                                    </p:animEffect>
                                  </p:childTnLst>
                                </p:cTn>
                              </p:par>
                            </p:childTnLst>
                          </p:cTn>
                        </p:par>
                        <p:par>
                          <p:cTn id="68" fill="hold">
                            <p:stCondLst>
                              <p:cond delay="3500"/>
                            </p:stCondLst>
                            <p:childTnLst>
                              <p:par>
                                <p:cTn id="69" presetID="22" presetClass="entr" presetSubtype="1"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up)">
                                      <p:cBhvr>
                                        <p:cTn id="71" dur="250"/>
                                        <p:tgtEl>
                                          <p:spTgt spid="35"/>
                                        </p:tgtEl>
                                      </p:cBhvr>
                                    </p:animEffect>
                                  </p:childTnLst>
                                </p:cTn>
                              </p:par>
                            </p:childTnLst>
                          </p:cTn>
                        </p:par>
                        <p:par>
                          <p:cTn id="72" fill="hold">
                            <p:stCondLst>
                              <p:cond delay="3750"/>
                            </p:stCondLst>
                            <p:childTnLst>
                              <p:par>
                                <p:cTn id="73" presetID="42" presetClass="entr" presetSubtype="0" fill="hold"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250"/>
                                        <p:tgtEl>
                                          <p:spTgt spid="31"/>
                                        </p:tgtEl>
                                      </p:cBhvr>
                                    </p:animEffec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1"/>
                                          </p:val>
                                        </p:tav>
                                        <p:tav tm="100000">
                                          <p:val>
                                            <p:strVal val="#ppt_y"/>
                                          </p:val>
                                        </p:tav>
                                      </p:tavLst>
                                    </p:anim>
                                  </p:childTnLst>
                                </p:cTn>
                              </p:par>
                            </p:childTnLst>
                          </p:cTn>
                        </p:par>
                        <p:par>
                          <p:cTn id="78" fill="hold">
                            <p:stCondLst>
                              <p:cond delay="4000"/>
                            </p:stCondLst>
                            <p:childTnLst>
                              <p:par>
                                <p:cTn id="79" presetID="22" presetClass="entr" presetSubtype="1"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wipe(up)">
                                      <p:cBhvr>
                                        <p:cTn id="81" dur="250"/>
                                        <p:tgtEl>
                                          <p:spTgt spid="24"/>
                                        </p:tgtEl>
                                      </p:cBhvr>
                                    </p:animEffect>
                                  </p:childTnLst>
                                </p:cTn>
                              </p:par>
                            </p:childTnLst>
                          </p:cTn>
                        </p:par>
                        <p:par>
                          <p:cTn id="82" fill="hold">
                            <p:stCondLst>
                              <p:cond delay="4250"/>
                            </p:stCondLst>
                            <p:childTnLst>
                              <p:par>
                                <p:cTn id="83" presetID="16" presetClass="entr" presetSubtype="21"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barn(inVertical)">
                                      <p:cBhvr>
                                        <p:cTn id="85" dur="250"/>
                                        <p:tgtEl>
                                          <p:spTgt spid="25"/>
                                        </p:tgtEl>
                                      </p:cBhvr>
                                    </p:animEffect>
                                  </p:childTnLst>
                                </p:cTn>
                              </p:par>
                            </p:childTnLst>
                          </p:cTn>
                        </p:par>
                        <p:par>
                          <p:cTn id="86" fill="hold">
                            <p:stCondLst>
                              <p:cond delay="4500"/>
                            </p:stCondLst>
                            <p:childTnLst>
                              <p:par>
                                <p:cTn id="87" presetID="22" presetClass="entr" presetSubtype="1"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up)">
                                      <p:cBhvr>
                                        <p:cTn id="89" dur="250"/>
                                        <p:tgtEl>
                                          <p:spTgt spid="18"/>
                                        </p:tgtEl>
                                      </p:cBhvr>
                                    </p:animEffect>
                                  </p:childTnLst>
                                </p:cTn>
                              </p:par>
                            </p:childTnLst>
                          </p:cTn>
                        </p:par>
                        <p:par>
                          <p:cTn id="90" fill="hold">
                            <p:stCondLst>
                              <p:cond delay="4750"/>
                            </p:stCondLst>
                            <p:childTnLst>
                              <p:par>
                                <p:cTn id="91" presetID="22" presetClass="entr" presetSubtype="8" fill="hold" grpId="0" nodeType="afterEffect">
                                  <p:stCondLst>
                                    <p:cond delay="0"/>
                                  </p:stCondLst>
                                  <p:childTnLst>
                                    <p:set>
                                      <p:cBhvr>
                                        <p:cTn id="92" dur="1" fill="hold">
                                          <p:stCondLst>
                                            <p:cond delay="0"/>
                                          </p:stCondLst>
                                        </p:cTn>
                                        <p:tgtEl>
                                          <p:spTgt spid="39"/>
                                        </p:tgtEl>
                                        <p:attrNameLst>
                                          <p:attrName>style.visibility</p:attrName>
                                        </p:attrNameLst>
                                      </p:cBhvr>
                                      <p:to>
                                        <p:strVal val="visible"/>
                                      </p:to>
                                    </p:set>
                                    <p:animEffect transition="in" filter="wipe(left)">
                                      <p:cBhvr>
                                        <p:cTn id="93" dur="250"/>
                                        <p:tgtEl>
                                          <p:spTgt spid="39"/>
                                        </p:tgtEl>
                                      </p:cBhvr>
                                    </p:animEffect>
                                  </p:childTnLst>
                                </p:cTn>
                              </p:par>
                            </p:childTnLst>
                          </p:cTn>
                        </p:par>
                        <p:par>
                          <p:cTn id="94" fill="hold">
                            <p:stCondLst>
                              <p:cond delay="50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40"/>
                                        </p:tgtEl>
                                        <p:attrNameLst>
                                          <p:attrName>style.visibility</p:attrName>
                                        </p:attrNameLst>
                                      </p:cBhvr>
                                      <p:to>
                                        <p:strVal val="visible"/>
                                      </p:to>
                                    </p:set>
                                    <p:anim calcmode="lin" valueType="num">
                                      <p:cBhvr>
                                        <p:cTn id="97" dur="25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98" dur="250" fill="hold"/>
                                        <p:tgtEl>
                                          <p:spTgt spid="40"/>
                                        </p:tgtEl>
                                        <p:attrNameLst>
                                          <p:attrName>ppt_y</p:attrName>
                                        </p:attrNameLst>
                                      </p:cBhvr>
                                      <p:tavLst>
                                        <p:tav tm="0">
                                          <p:val>
                                            <p:strVal val="#ppt_y"/>
                                          </p:val>
                                        </p:tav>
                                        <p:tav tm="100000">
                                          <p:val>
                                            <p:strVal val="#ppt_y"/>
                                          </p:val>
                                        </p:tav>
                                      </p:tavLst>
                                    </p:anim>
                                    <p:anim calcmode="lin" valueType="num">
                                      <p:cBhvr>
                                        <p:cTn id="99" dur="25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0" dur="25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250" tmFilter="0,0; .5, 1; 1, 1"/>
                                        <p:tgtEl>
                                          <p:spTgt spid="40"/>
                                        </p:tgtEl>
                                      </p:cBhvr>
                                    </p:animEffect>
                                  </p:childTnLst>
                                </p:cTn>
                              </p:par>
                            </p:childTnLst>
                          </p:cTn>
                        </p:par>
                        <p:par>
                          <p:cTn id="102" fill="hold">
                            <p:stCondLst>
                              <p:cond delay="5375"/>
                            </p:stCondLst>
                            <p:childTnLst>
                              <p:par>
                                <p:cTn id="103" presetID="22" presetClass="entr" presetSubtype="1" fill="hold" grpId="0" nodeType="afterEffect">
                                  <p:stCondLst>
                                    <p:cond delay="0"/>
                                  </p:stCondLst>
                                  <p:childTnLst>
                                    <p:set>
                                      <p:cBhvr>
                                        <p:cTn id="104" dur="1" fill="hold">
                                          <p:stCondLst>
                                            <p:cond delay="0"/>
                                          </p:stCondLst>
                                        </p:cTn>
                                        <p:tgtEl>
                                          <p:spTgt spid="38"/>
                                        </p:tgtEl>
                                        <p:attrNameLst>
                                          <p:attrName>style.visibility</p:attrName>
                                        </p:attrNameLst>
                                      </p:cBhvr>
                                      <p:to>
                                        <p:strVal val="visible"/>
                                      </p:to>
                                    </p:set>
                                    <p:animEffect transition="in" filter="wipe(up)">
                                      <p:cBhvr>
                                        <p:cTn id="105" dur="250"/>
                                        <p:tgtEl>
                                          <p:spTgt spid="38"/>
                                        </p:tgtEl>
                                      </p:cBhvr>
                                    </p:animEffect>
                                  </p:childTnLst>
                                </p:cTn>
                              </p:par>
                            </p:childTnLst>
                          </p:cTn>
                        </p:par>
                        <p:par>
                          <p:cTn id="106" fill="hold">
                            <p:stCondLst>
                              <p:cond delay="5625"/>
                            </p:stCondLst>
                            <p:childTnLst>
                              <p:par>
                                <p:cTn id="107" presetID="42" presetClass="entr" presetSubtype="0" fill="hold" nodeType="after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250"/>
                                        <p:tgtEl>
                                          <p:spTgt spid="28"/>
                                        </p:tgtEl>
                                      </p:cBhvr>
                                    </p:animEffect>
                                    <p:anim calcmode="lin" valueType="num">
                                      <p:cBhvr>
                                        <p:cTn id="110" dur="250" fill="hold"/>
                                        <p:tgtEl>
                                          <p:spTgt spid="28"/>
                                        </p:tgtEl>
                                        <p:attrNameLst>
                                          <p:attrName>ppt_x</p:attrName>
                                        </p:attrNameLst>
                                      </p:cBhvr>
                                      <p:tavLst>
                                        <p:tav tm="0">
                                          <p:val>
                                            <p:strVal val="#ppt_x"/>
                                          </p:val>
                                        </p:tav>
                                        <p:tav tm="100000">
                                          <p:val>
                                            <p:strVal val="#ppt_x"/>
                                          </p:val>
                                        </p:tav>
                                      </p:tavLst>
                                    </p:anim>
                                    <p:anim calcmode="lin" valueType="num">
                                      <p:cBhvr>
                                        <p:cTn id="111" dur="250" fill="hold"/>
                                        <p:tgtEl>
                                          <p:spTgt spid="28"/>
                                        </p:tgtEl>
                                        <p:attrNameLst>
                                          <p:attrName>ppt_y</p:attrName>
                                        </p:attrNameLst>
                                      </p:cBhvr>
                                      <p:tavLst>
                                        <p:tav tm="0">
                                          <p:val>
                                            <p:strVal val="#ppt_y+.1"/>
                                          </p:val>
                                        </p:tav>
                                        <p:tav tm="100000">
                                          <p:val>
                                            <p:strVal val="#ppt_y"/>
                                          </p:val>
                                        </p:tav>
                                      </p:tavLst>
                                    </p:anim>
                                  </p:childTnLst>
                                </p:cTn>
                              </p:par>
                            </p:childTnLst>
                          </p:cTn>
                        </p:par>
                        <p:par>
                          <p:cTn id="112" fill="hold">
                            <p:stCondLst>
                              <p:cond delay="5875"/>
                            </p:stCondLst>
                            <p:childTnLst>
                              <p:par>
                                <p:cTn id="113" presetID="22" presetClass="entr" presetSubtype="1" fill="hold" grpId="0" nodeType="after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wipe(up)">
                                      <p:cBhvr>
                                        <p:cTn id="115" dur="250"/>
                                        <p:tgtEl>
                                          <p:spTgt spid="26"/>
                                        </p:tgtEl>
                                      </p:cBhvr>
                                    </p:animEffect>
                                  </p:childTnLst>
                                </p:cTn>
                              </p:par>
                            </p:childTnLst>
                          </p:cTn>
                        </p:par>
                        <p:par>
                          <p:cTn id="116" fill="hold">
                            <p:stCondLst>
                              <p:cond delay="6125"/>
                            </p:stCondLst>
                            <p:childTnLst>
                              <p:par>
                                <p:cTn id="117" presetID="16" presetClass="entr" presetSubtype="21" fill="hold" grpId="0" nodeType="afterEffect">
                                  <p:stCondLst>
                                    <p:cond delay="0"/>
                                  </p:stCondLst>
                                  <p:childTnLst>
                                    <p:set>
                                      <p:cBhvr>
                                        <p:cTn id="118" dur="1" fill="hold">
                                          <p:stCondLst>
                                            <p:cond delay="0"/>
                                          </p:stCondLst>
                                        </p:cTn>
                                        <p:tgtEl>
                                          <p:spTgt spid="27"/>
                                        </p:tgtEl>
                                        <p:attrNameLst>
                                          <p:attrName>style.visibility</p:attrName>
                                        </p:attrNameLst>
                                      </p:cBhvr>
                                      <p:to>
                                        <p:strVal val="visible"/>
                                      </p:to>
                                    </p:set>
                                    <p:animEffect transition="in" filter="barn(inVertical)">
                                      <p:cBhvr>
                                        <p:cTn id="119" dur="250"/>
                                        <p:tgtEl>
                                          <p:spTgt spid="27"/>
                                        </p:tgtEl>
                                      </p:cBhvr>
                                    </p:animEffect>
                                  </p:childTnLst>
                                </p:cTn>
                              </p:par>
                            </p:childTnLst>
                          </p:cTn>
                        </p:par>
                        <p:par>
                          <p:cTn id="120" fill="hold">
                            <p:stCondLst>
                              <p:cond delay="6375"/>
                            </p:stCondLst>
                            <p:childTnLst>
                              <p:par>
                                <p:cTn id="121" presetID="22" presetClass="entr" presetSubtype="1" fill="hold" grpId="0" nodeType="afterEffect">
                                  <p:stCondLst>
                                    <p:cond delay="0"/>
                                  </p:stCondLst>
                                  <p:childTnLst>
                                    <p:set>
                                      <p:cBhvr>
                                        <p:cTn id="122" dur="1" fill="hold">
                                          <p:stCondLst>
                                            <p:cond delay="0"/>
                                          </p:stCondLst>
                                        </p:cTn>
                                        <p:tgtEl>
                                          <p:spTgt spid="19"/>
                                        </p:tgtEl>
                                        <p:attrNameLst>
                                          <p:attrName>style.visibility</p:attrName>
                                        </p:attrNameLst>
                                      </p:cBhvr>
                                      <p:to>
                                        <p:strVal val="visible"/>
                                      </p:to>
                                    </p:set>
                                    <p:animEffect transition="in" filter="wipe(up)">
                                      <p:cBhvr>
                                        <p:cTn id="123" dur="250"/>
                                        <p:tgtEl>
                                          <p:spTgt spid="19"/>
                                        </p:tgtEl>
                                      </p:cBhvr>
                                    </p:animEffect>
                                  </p:childTnLst>
                                </p:cTn>
                              </p:par>
                            </p:childTnLst>
                          </p:cTn>
                        </p:par>
                        <p:par>
                          <p:cTn id="124" fill="hold">
                            <p:stCondLst>
                              <p:cond delay="6625"/>
                            </p:stCondLst>
                            <p:childTnLst>
                              <p:par>
                                <p:cTn id="125" presetID="22" presetClass="entr" presetSubtype="8" fill="hold" grpId="0" nodeType="after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wipe(left)">
                                      <p:cBhvr>
                                        <p:cTn id="127" dur="250"/>
                                        <p:tgtEl>
                                          <p:spTgt spid="42"/>
                                        </p:tgtEl>
                                      </p:cBhvr>
                                    </p:animEffect>
                                  </p:childTnLst>
                                </p:cTn>
                              </p:par>
                            </p:childTnLst>
                          </p:cTn>
                        </p:par>
                        <p:par>
                          <p:cTn id="128" fill="hold">
                            <p:stCondLst>
                              <p:cond delay="6875"/>
                            </p:stCondLst>
                            <p:childTnLst>
                              <p:par>
                                <p:cTn id="129" presetID="41" presetClass="entr" presetSubtype="0" fill="hold" grpId="0" nodeType="afterEffect">
                                  <p:stCondLst>
                                    <p:cond delay="0"/>
                                  </p:stCondLst>
                                  <p:iterate type="lt">
                                    <p:tmPct val="10000"/>
                                  </p:iterate>
                                  <p:childTnLst>
                                    <p:set>
                                      <p:cBhvr>
                                        <p:cTn id="130" dur="1" fill="hold">
                                          <p:stCondLst>
                                            <p:cond delay="0"/>
                                          </p:stCondLst>
                                        </p:cTn>
                                        <p:tgtEl>
                                          <p:spTgt spid="43"/>
                                        </p:tgtEl>
                                        <p:attrNameLst>
                                          <p:attrName>style.visibility</p:attrName>
                                        </p:attrNameLst>
                                      </p:cBhvr>
                                      <p:to>
                                        <p:strVal val="visible"/>
                                      </p:to>
                                    </p:set>
                                    <p:anim calcmode="lin" valueType="num">
                                      <p:cBhvr>
                                        <p:cTn id="131"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32" dur="250" fill="hold"/>
                                        <p:tgtEl>
                                          <p:spTgt spid="43"/>
                                        </p:tgtEl>
                                        <p:attrNameLst>
                                          <p:attrName>ppt_y</p:attrName>
                                        </p:attrNameLst>
                                      </p:cBhvr>
                                      <p:tavLst>
                                        <p:tav tm="0">
                                          <p:val>
                                            <p:strVal val="#ppt_y"/>
                                          </p:val>
                                        </p:tav>
                                        <p:tav tm="100000">
                                          <p:val>
                                            <p:strVal val="#ppt_y"/>
                                          </p:val>
                                        </p:tav>
                                      </p:tavLst>
                                    </p:anim>
                                    <p:anim calcmode="lin" valueType="num">
                                      <p:cBhvr>
                                        <p:cTn id="133"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34"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35" dur="250" tmFilter="0,0; .5, 1; 1, 1"/>
                                        <p:tgtEl>
                                          <p:spTgt spid="43"/>
                                        </p:tgtEl>
                                      </p:cBhvr>
                                    </p:animEffect>
                                  </p:childTnLst>
                                </p:cTn>
                              </p:par>
                            </p:childTnLst>
                          </p:cTn>
                        </p:par>
                        <p:par>
                          <p:cTn id="136" fill="hold">
                            <p:stCondLst>
                              <p:cond delay="7250"/>
                            </p:stCondLst>
                            <p:childTnLst>
                              <p:par>
                                <p:cTn id="137" presetID="22" presetClass="entr" presetSubtype="1" fill="hold" grpId="0" nodeType="afterEffect">
                                  <p:stCondLst>
                                    <p:cond delay="0"/>
                                  </p:stCondLst>
                                  <p:childTnLst>
                                    <p:set>
                                      <p:cBhvr>
                                        <p:cTn id="138" dur="1" fill="hold">
                                          <p:stCondLst>
                                            <p:cond delay="0"/>
                                          </p:stCondLst>
                                        </p:cTn>
                                        <p:tgtEl>
                                          <p:spTgt spid="41"/>
                                        </p:tgtEl>
                                        <p:attrNameLst>
                                          <p:attrName>style.visibility</p:attrName>
                                        </p:attrNameLst>
                                      </p:cBhvr>
                                      <p:to>
                                        <p:strVal val="visible"/>
                                      </p:to>
                                    </p:set>
                                    <p:animEffect transition="in" filter="wipe(up)">
                                      <p:cBhvr>
                                        <p:cTn id="139" dur="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18" grpId="0" animBg="1"/>
      <p:bldP spid="19" grpId="0" animBg="1"/>
      <p:bldP spid="20" grpId="0" animBg="1"/>
      <p:bldP spid="21" grpId="0"/>
      <p:bldP spid="22" grpId="0" animBg="1"/>
      <p:bldP spid="23" grpId="0"/>
      <p:bldP spid="24" grpId="0" animBg="1"/>
      <p:bldP spid="25" grpId="0"/>
      <p:bldP spid="26" grpId="0" animBg="1"/>
      <p:bldP spid="27" grpId="0"/>
      <p:bldP spid="32" grpId="0"/>
      <p:bldP spid="33" grpId="0" animBg="1"/>
      <p:bldP spid="34" grpId="0"/>
      <p:bldP spid="35" grpId="0"/>
      <p:bldP spid="36" grpId="0" animBg="1"/>
      <p:bldP spid="37" grpId="0"/>
      <p:bldP spid="38" grpId="0"/>
      <p:bldP spid="39" grpId="0" animBg="1"/>
      <p:bldP spid="40" grpId="0"/>
      <p:bldP spid="41" grpId="0"/>
      <p:bldP spid="42" grpId="0" animBg="1"/>
      <p:bldP spid="4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IMG_0470_副本"/>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24051" y="4595019"/>
            <a:ext cx="1079500"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 descr="QQ截图20111013221657"/>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156200" y="2289969"/>
            <a:ext cx="1152525"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4" descr="001_副本"/>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844551" y="2289969"/>
            <a:ext cx="1008063"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5" descr="36YQ8QH(]X)BEL]P@_QXPGK"/>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763464" y="1137444"/>
            <a:ext cx="1047750"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4"/>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836614" y="2289969"/>
            <a:ext cx="1016000"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5" descr="8X`0%4I2)MX4V~5BUTH4Y}N"/>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1763464" y="3442494"/>
            <a:ext cx="209550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6"/>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076576" y="3440906"/>
            <a:ext cx="1001713"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7" descr="V)OFMWM(]{5O}6)_%86U)7S"/>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8388225" y="3442494"/>
            <a:ext cx="2133600" cy="2232025"/>
          </a:xfrm>
          <a:prstGeom prst="rect">
            <a:avLst/>
          </a:prstGeom>
          <a:solidFill>
            <a:srgbClr val="00B0F0"/>
          </a:solidFill>
          <a:ln>
            <a:noFill/>
          </a:ln>
          <a:extLst/>
        </p:spPr>
      </p:pic>
      <p:pic>
        <p:nvPicPr>
          <p:cNvPr id="24" name="Picture 18" descr="QQ截图20111013221657"/>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924051" y="4595019"/>
            <a:ext cx="10795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9"/>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a:off x="3924051" y="1177131"/>
            <a:ext cx="2154238" cy="215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0" descr="20110521859_副本"/>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763464" y="1124744"/>
            <a:ext cx="1047750"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1" descr="20110521890_副本"/>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732463" y="1137444"/>
            <a:ext cx="11525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2" descr="20110521875_副本"/>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5076576" y="4595019"/>
            <a:ext cx="1001713"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4" descr="QQ截图20111013221657"/>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156200" y="1137444"/>
            <a:ext cx="5048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25" descr="20110521876_副本"/>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924051" y="3442494"/>
            <a:ext cx="1079500"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26"/>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380163" y="2289969"/>
            <a:ext cx="506412"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27" descr="ALIM0328_副本"/>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156200" y="2289969"/>
            <a:ext cx="1152525"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8"/>
          <p:cNvPicPr>
            <a:picLocks noChangeAspect="1" noChangeArrowheads="1"/>
          </p:cNvPicPr>
          <p:nvPr/>
        </p:nvPicPr>
        <p:blipFill>
          <a:blip r:embed="rId18" cstate="email">
            <a:extLst>
              <a:ext uri="{28A0092B-C50C-407E-A947-70E740481C1C}">
                <a14:useLocalDpi xmlns:a14="http://schemas.microsoft.com/office/drawing/2010/main"/>
              </a:ext>
            </a:extLst>
          </a:blip>
          <a:stretch>
            <a:fillRect/>
          </a:stretch>
        </p:blipFill>
        <p:spPr bwMode="auto">
          <a:xfrm>
            <a:off x="6156200" y="3482975"/>
            <a:ext cx="2151063" cy="215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9" descr="QQ截图20111013221657"/>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9613775" y="1137444"/>
            <a:ext cx="10795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0" descr="ALIM0354_副本_副本"/>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8388225" y="2289969"/>
            <a:ext cx="1117600"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8"/>
          <p:cNvSpPr txBox="1"/>
          <p:nvPr/>
        </p:nvSpPr>
        <p:spPr>
          <a:xfrm>
            <a:off x="3780507" y="3071574"/>
            <a:ext cx="4536504" cy="369332"/>
          </a:xfrm>
          <a:prstGeom prst="rect">
            <a:avLst/>
          </a:prstGeom>
          <a:noFill/>
        </p:spPr>
        <p:txBody>
          <a:bodyPr wrap="square" rtlCol="0">
            <a:spAutoFit/>
          </a:bodyPr>
          <a:lstStyle/>
          <a:p>
            <a:pPr algn="r"/>
            <a:r>
              <a:rPr lang="zh-CN" altLang="en-US" dirty="0">
                <a:solidFill>
                  <a:schemeClr val="bg1">
                    <a:lumMod val="50000"/>
                  </a:schemeClr>
                </a:solidFill>
                <a:latin typeface="微软雅黑" pitchFamily="34" charset="-122"/>
                <a:ea typeface="微软雅黑" pitchFamily="34" charset="-122"/>
              </a:rPr>
              <a:t>公司介绍  产品宣传  品牌展示   企业文化  </a:t>
            </a:r>
          </a:p>
        </p:txBody>
      </p:sp>
      <p:sp>
        <p:nvSpPr>
          <p:cNvPr id="44" name="文本框 20"/>
          <p:cNvSpPr txBox="1"/>
          <p:nvPr/>
        </p:nvSpPr>
        <p:spPr>
          <a:xfrm>
            <a:off x="4572595" y="1506845"/>
            <a:ext cx="898924" cy="1015663"/>
          </a:xfrm>
          <a:prstGeom prst="rect">
            <a:avLst/>
          </a:prstGeom>
          <a:noFill/>
        </p:spPr>
        <p:txBody>
          <a:bodyPr wrap="square" rtlCol="0">
            <a:spAutoFit/>
          </a:bodyPr>
          <a:lstStyle/>
          <a:p>
            <a:pPr algn="ctr"/>
            <a:r>
              <a:rPr lang="zh-CN" altLang="en-US" sz="6000" dirty="0">
                <a:solidFill>
                  <a:srgbClr val="C00000"/>
                </a:solidFill>
                <a:latin typeface="Impact" pitchFamily="34" charset="0"/>
                <a:ea typeface="微软雅黑" pitchFamily="34" charset="-122"/>
              </a:rPr>
              <a:t>谢</a:t>
            </a:r>
          </a:p>
        </p:txBody>
      </p:sp>
      <p:sp>
        <p:nvSpPr>
          <p:cNvPr id="45" name="文本框 20"/>
          <p:cNvSpPr txBox="1"/>
          <p:nvPr/>
        </p:nvSpPr>
        <p:spPr>
          <a:xfrm>
            <a:off x="5417641" y="1484784"/>
            <a:ext cx="898924" cy="1015663"/>
          </a:xfrm>
          <a:prstGeom prst="rect">
            <a:avLst/>
          </a:prstGeom>
          <a:noFill/>
        </p:spPr>
        <p:txBody>
          <a:bodyPr wrap="square" rtlCol="0">
            <a:spAutoFit/>
          </a:bodyPr>
          <a:lstStyle>
            <a:defPPr>
              <a:defRPr lang="zh-CN"/>
            </a:defPPr>
            <a:lvl1pPr algn="ctr">
              <a:defRPr sz="6000">
                <a:solidFill>
                  <a:srgbClr val="0066CC"/>
                </a:solidFill>
                <a:latin typeface="Impact" pitchFamily="34" charset="0"/>
                <a:ea typeface="微软雅黑" pitchFamily="34" charset="-122"/>
              </a:defRPr>
            </a:lvl1pPr>
          </a:lstStyle>
          <a:p>
            <a:r>
              <a:rPr lang="zh-CN" altLang="en-US" dirty="0">
                <a:solidFill>
                  <a:srgbClr val="C00000"/>
                </a:solidFill>
              </a:rPr>
              <a:t>谢</a:t>
            </a:r>
          </a:p>
        </p:txBody>
      </p:sp>
      <p:sp>
        <p:nvSpPr>
          <p:cNvPr id="46" name="文本框 20"/>
          <p:cNvSpPr txBox="1"/>
          <p:nvPr/>
        </p:nvSpPr>
        <p:spPr>
          <a:xfrm>
            <a:off x="6274433" y="1458114"/>
            <a:ext cx="898924" cy="1015663"/>
          </a:xfrm>
          <a:prstGeom prst="rect">
            <a:avLst/>
          </a:prstGeom>
          <a:noFill/>
        </p:spPr>
        <p:txBody>
          <a:bodyPr wrap="square" rtlCol="0">
            <a:spAutoFit/>
          </a:bodyPr>
          <a:lstStyle>
            <a:defPPr>
              <a:defRPr lang="zh-CN"/>
            </a:defPPr>
            <a:lvl1pPr algn="ctr">
              <a:defRPr sz="6000">
                <a:solidFill>
                  <a:srgbClr val="0066CC"/>
                </a:solidFill>
                <a:latin typeface="Impact" pitchFamily="34" charset="0"/>
                <a:ea typeface="微软雅黑" pitchFamily="34" charset="-122"/>
              </a:defRPr>
            </a:lvl1pPr>
          </a:lstStyle>
          <a:p>
            <a:r>
              <a:rPr lang="zh-CN" altLang="en-US" dirty="0">
                <a:solidFill>
                  <a:srgbClr val="C00000"/>
                </a:solidFill>
              </a:rPr>
              <a:t>观</a:t>
            </a:r>
          </a:p>
        </p:txBody>
      </p:sp>
      <p:sp>
        <p:nvSpPr>
          <p:cNvPr id="47" name="文本框 20"/>
          <p:cNvSpPr txBox="1"/>
          <p:nvPr/>
        </p:nvSpPr>
        <p:spPr>
          <a:xfrm>
            <a:off x="7103701" y="1455723"/>
            <a:ext cx="898924" cy="1015663"/>
          </a:xfrm>
          <a:prstGeom prst="rect">
            <a:avLst/>
          </a:prstGeom>
          <a:noFill/>
        </p:spPr>
        <p:txBody>
          <a:bodyPr wrap="square" rtlCol="0">
            <a:spAutoFit/>
          </a:bodyPr>
          <a:lstStyle>
            <a:defPPr>
              <a:defRPr lang="zh-CN"/>
            </a:defPPr>
            <a:lvl1pPr algn="ctr">
              <a:defRPr sz="6000">
                <a:solidFill>
                  <a:srgbClr val="0066CC"/>
                </a:solidFill>
                <a:latin typeface="Impact" pitchFamily="34" charset="0"/>
                <a:ea typeface="微软雅黑" pitchFamily="34" charset="-122"/>
              </a:defRPr>
            </a:lvl1pPr>
          </a:lstStyle>
          <a:p>
            <a:r>
              <a:rPr lang="zh-CN" altLang="en-US" dirty="0">
                <a:solidFill>
                  <a:srgbClr val="C00000"/>
                </a:solidFill>
              </a:rPr>
              <a:t>赏</a:t>
            </a:r>
          </a:p>
        </p:txBody>
      </p:sp>
      <p:sp>
        <p:nvSpPr>
          <p:cNvPr id="48" name="文本框 33"/>
          <p:cNvSpPr txBox="1"/>
          <p:nvPr/>
        </p:nvSpPr>
        <p:spPr>
          <a:xfrm>
            <a:off x="5004643" y="3496191"/>
            <a:ext cx="2288366" cy="276999"/>
          </a:xfrm>
          <a:prstGeom prst="rect">
            <a:avLst/>
          </a:prstGeom>
          <a:noFill/>
        </p:spPr>
        <p:txBody>
          <a:bodyPr wrap="square" rtlCol="0">
            <a:spAutoFit/>
          </a:bodyPr>
          <a:lstStyle>
            <a:defPPr>
              <a:defRPr lang="zh-CN"/>
            </a:defPPr>
            <a:lvl1pPr algn="ctr">
              <a:defRPr sz="2600">
                <a:solidFill>
                  <a:srgbClr val="FF0000"/>
                </a:solidFill>
                <a:latin typeface="微软雅黑" pitchFamily="34" charset="-122"/>
                <a:ea typeface="微软雅黑" pitchFamily="34" charset="-122"/>
              </a:defRPr>
            </a:lvl1pPr>
          </a:lstStyle>
          <a:p>
            <a:pPr algn="dist"/>
            <a:r>
              <a:rPr lang="en-US" altLang="zh-CN" sz="1200" dirty="0">
                <a:solidFill>
                  <a:schemeClr val="tx1"/>
                </a:solidFill>
              </a:rPr>
              <a:t>THANKS</a:t>
            </a:r>
            <a:endParaRPr lang="zh-CN" altLang="zh-CN" sz="1200" dirty="0">
              <a:solidFill>
                <a:schemeClr val="tx1"/>
              </a:solidFill>
            </a:endParaRPr>
          </a:p>
        </p:txBody>
      </p:sp>
      <p:grpSp>
        <p:nvGrpSpPr>
          <p:cNvPr id="50" name="组合 49"/>
          <p:cNvGrpSpPr/>
          <p:nvPr/>
        </p:nvGrpSpPr>
        <p:grpSpPr>
          <a:xfrm>
            <a:off x="1" y="2718360"/>
            <a:ext cx="12601574" cy="105177"/>
            <a:chOff x="0" y="532828"/>
            <a:chExt cx="759125" cy="568897"/>
          </a:xfrm>
        </p:grpSpPr>
        <p:sp>
          <p:nvSpPr>
            <p:cNvPr id="51" name="矩形 50"/>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912791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2000" fill="hold"/>
                                        <p:tgtEl>
                                          <p:spTgt spid="20"/>
                                        </p:tgtEl>
                                        <p:attrNameLst>
                                          <p:attrName>ppt_w</p:attrName>
                                        </p:attrNameLst>
                                      </p:cBhvr>
                                      <p:tavLst>
                                        <p:tav tm="0">
                                          <p:val>
                                            <p:strVal val="#ppt_w*2.5"/>
                                          </p:val>
                                        </p:tav>
                                        <p:tav tm="100000">
                                          <p:val>
                                            <p:strVal val="#ppt_w"/>
                                          </p:val>
                                        </p:tav>
                                      </p:tavLst>
                                    </p:anim>
                                    <p:anim calcmode="lin" valueType="num">
                                      <p:cBhvr>
                                        <p:cTn id="8" dur="2000" fill="hold"/>
                                        <p:tgtEl>
                                          <p:spTgt spid="20"/>
                                        </p:tgtEl>
                                        <p:attrNameLst>
                                          <p:attrName>ppt_h</p:attrName>
                                        </p:attrNameLst>
                                      </p:cBhvr>
                                      <p:tavLst>
                                        <p:tav tm="0">
                                          <p:val>
                                            <p:strVal val="#ppt_h*0.01"/>
                                          </p:val>
                                        </p:tav>
                                        <p:tav tm="100000">
                                          <p:val>
                                            <p:strVal val="#ppt_h"/>
                                          </p:val>
                                        </p:tav>
                                      </p:tavLst>
                                    </p:anim>
                                    <p:anim calcmode="lin" valueType="num">
                                      <p:cBhvr>
                                        <p:cTn id="9" dur="2000" fill="hold"/>
                                        <p:tgtEl>
                                          <p:spTgt spid="20"/>
                                        </p:tgtEl>
                                        <p:attrNameLst>
                                          <p:attrName>ppt_x</p:attrName>
                                        </p:attrNameLst>
                                      </p:cBhvr>
                                      <p:tavLst>
                                        <p:tav tm="0">
                                          <p:val>
                                            <p:strVal val="#ppt_x"/>
                                          </p:val>
                                        </p:tav>
                                        <p:tav tm="100000">
                                          <p:val>
                                            <p:strVal val="#ppt_x"/>
                                          </p:val>
                                        </p:tav>
                                      </p:tavLst>
                                    </p:anim>
                                    <p:anim calcmode="lin" valueType="num">
                                      <p:cBhvr>
                                        <p:cTn id="10" dur="2000" fill="hold"/>
                                        <p:tgtEl>
                                          <p:spTgt spid="20"/>
                                        </p:tgtEl>
                                        <p:attrNameLst>
                                          <p:attrName>ppt_y</p:attrName>
                                        </p:attrNameLst>
                                      </p:cBhvr>
                                      <p:tavLst>
                                        <p:tav tm="0">
                                          <p:val>
                                            <p:strVal val="#ppt_h+1"/>
                                          </p:val>
                                        </p:tav>
                                        <p:tav tm="100000">
                                          <p:val>
                                            <p:strVal val="#ppt_y"/>
                                          </p:val>
                                        </p:tav>
                                      </p:tavLst>
                                    </p:anim>
                                    <p:animEffect transition="in" filter="fade">
                                      <p:cBhvr>
                                        <p:cTn id="11" dur="2000"/>
                                        <p:tgtEl>
                                          <p:spTgt spid="20"/>
                                        </p:tgtEl>
                                      </p:cBhvr>
                                    </p:animEffect>
                                  </p:childTnLst>
                                </p:cTn>
                              </p:par>
                              <p:par>
                                <p:cTn id="12" presetID="58" presetClass="entr" presetSubtype="0" accel="100000" fill="hold" nodeType="withEffect">
                                  <p:stCondLst>
                                    <p:cond delay="1200"/>
                                  </p:stCondLst>
                                  <p:childTnLst>
                                    <p:set>
                                      <p:cBhvr>
                                        <p:cTn id="13" dur="1" fill="hold">
                                          <p:stCondLst>
                                            <p:cond delay="0"/>
                                          </p:stCondLst>
                                        </p:cTn>
                                        <p:tgtEl>
                                          <p:spTgt spid="22"/>
                                        </p:tgtEl>
                                        <p:attrNameLst>
                                          <p:attrName>style.visibility</p:attrName>
                                        </p:attrNameLst>
                                      </p:cBhvr>
                                      <p:to>
                                        <p:strVal val="visible"/>
                                      </p:to>
                                    </p:set>
                                    <p:anim calcmode="lin" valueType="num">
                                      <p:cBhvr>
                                        <p:cTn id="14" dur="1000" fill="hold"/>
                                        <p:tgtEl>
                                          <p:spTgt spid="22"/>
                                        </p:tgtEl>
                                        <p:attrNameLst>
                                          <p:attrName>ppt_w</p:attrName>
                                        </p:attrNameLst>
                                      </p:cBhvr>
                                      <p:tavLst>
                                        <p:tav tm="0">
                                          <p:val>
                                            <p:strVal val="#ppt_w*2.5"/>
                                          </p:val>
                                        </p:tav>
                                        <p:tav tm="100000">
                                          <p:val>
                                            <p:strVal val="#ppt_w"/>
                                          </p:val>
                                        </p:tav>
                                      </p:tavLst>
                                    </p:anim>
                                    <p:anim calcmode="lin" valueType="num">
                                      <p:cBhvr>
                                        <p:cTn id="15" dur="1000" fill="hold"/>
                                        <p:tgtEl>
                                          <p:spTgt spid="22"/>
                                        </p:tgtEl>
                                        <p:attrNameLst>
                                          <p:attrName>ppt_h</p:attrName>
                                        </p:attrNameLst>
                                      </p:cBhvr>
                                      <p:tavLst>
                                        <p:tav tm="0">
                                          <p:val>
                                            <p:strVal val="#ppt_h*0.01"/>
                                          </p:val>
                                        </p:tav>
                                        <p:tav tm="100000">
                                          <p:val>
                                            <p:strVal val="#ppt_h"/>
                                          </p:val>
                                        </p:tav>
                                      </p:tavLst>
                                    </p:anim>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h+1"/>
                                          </p:val>
                                        </p:tav>
                                        <p:tav tm="100000">
                                          <p:val>
                                            <p:strVal val="#ppt_y"/>
                                          </p:val>
                                        </p:tav>
                                      </p:tavLst>
                                    </p:anim>
                                    <p:animEffect transition="in" filter="fade">
                                      <p:cBhvr>
                                        <p:cTn id="18" dur="1000"/>
                                        <p:tgtEl>
                                          <p:spTgt spid="22"/>
                                        </p:tgtEl>
                                      </p:cBhvr>
                                    </p:animEffect>
                                  </p:childTnLst>
                                </p:cTn>
                              </p:par>
                              <p:par>
                                <p:cTn id="19" presetID="58" presetClass="entr" presetSubtype="0" accel="10000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2000" fill="hold"/>
                                        <p:tgtEl>
                                          <p:spTgt spid="21"/>
                                        </p:tgtEl>
                                        <p:attrNameLst>
                                          <p:attrName>ppt_w</p:attrName>
                                        </p:attrNameLst>
                                      </p:cBhvr>
                                      <p:tavLst>
                                        <p:tav tm="0">
                                          <p:val>
                                            <p:strVal val="#ppt_w*2.5"/>
                                          </p:val>
                                        </p:tav>
                                        <p:tav tm="100000">
                                          <p:val>
                                            <p:strVal val="#ppt_w"/>
                                          </p:val>
                                        </p:tav>
                                      </p:tavLst>
                                    </p:anim>
                                    <p:anim calcmode="lin" valueType="num">
                                      <p:cBhvr>
                                        <p:cTn id="22" dur="2000" fill="hold"/>
                                        <p:tgtEl>
                                          <p:spTgt spid="21"/>
                                        </p:tgtEl>
                                        <p:attrNameLst>
                                          <p:attrName>ppt_h</p:attrName>
                                        </p:attrNameLst>
                                      </p:cBhvr>
                                      <p:tavLst>
                                        <p:tav tm="0">
                                          <p:val>
                                            <p:strVal val="#ppt_h*0.01"/>
                                          </p:val>
                                        </p:tav>
                                        <p:tav tm="100000">
                                          <p:val>
                                            <p:strVal val="#ppt_h"/>
                                          </p:val>
                                        </p:tav>
                                      </p:tavLst>
                                    </p:anim>
                                    <p:anim calcmode="lin" valueType="num">
                                      <p:cBhvr>
                                        <p:cTn id="23" dur="2000" fill="hold"/>
                                        <p:tgtEl>
                                          <p:spTgt spid="21"/>
                                        </p:tgtEl>
                                        <p:attrNameLst>
                                          <p:attrName>ppt_x</p:attrName>
                                        </p:attrNameLst>
                                      </p:cBhvr>
                                      <p:tavLst>
                                        <p:tav tm="0">
                                          <p:val>
                                            <p:strVal val="#ppt_x"/>
                                          </p:val>
                                        </p:tav>
                                        <p:tav tm="100000">
                                          <p:val>
                                            <p:strVal val="#ppt_x"/>
                                          </p:val>
                                        </p:tav>
                                      </p:tavLst>
                                    </p:anim>
                                    <p:anim calcmode="lin" valueType="num">
                                      <p:cBhvr>
                                        <p:cTn id="24" dur="2000" fill="hold"/>
                                        <p:tgtEl>
                                          <p:spTgt spid="21"/>
                                        </p:tgtEl>
                                        <p:attrNameLst>
                                          <p:attrName>ppt_y</p:attrName>
                                        </p:attrNameLst>
                                      </p:cBhvr>
                                      <p:tavLst>
                                        <p:tav tm="0">
                                          <p:val>
                                            <p:strVal val="#ppt_h+1"/>
                                          </p:val>
                                        </p:tav>
                                        <p:tav tm="100000">
                                          <p:val>
                                            <p:strVal val="#ppt_y"/>
                                          </p:val>
                                        </p:tav>
                                      </p:tavLst>
                                    </p:anim>
                                    <p:animEffect transition="in" filter="fade">
                                      <p:cBhvr>
                                        <p:cTn id="25" dur="2000"/>
                                        <p:tgtEl>
                                          <p:spTgt spid="21"/>
                                        </p:tgtEl>
                                      </p:cBhvr>
                                    </p:animEffect>
                                  </p:childTnLst>
                                </p:cTn>
                              </p:par>
                              <p:par>
                                <p:cTn id="26" presetID="58" presetClass="entr" presetSubtype="0" accel="10000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1000" fill="hold"/>
                                        <p:tgtEl>
                                          <p:spTgt spid="24"/>
                                        </p:tgtEl>
                                        <p:attrNameLst>
                                          <p:attrName>ppt_w</p:attrName>
                                        </p:attrNameLst>
                                      </p:cBhvr>
                                      <p:tavLst>
                                        <p:tav tm="0">
                                          <p:val>
                                            <p:strVal val="#ppt_w*2.5"/>
                                          </p:val>
                                        </p:tav>
                                        <p:tav tm="100000">
                                          <p:val>
                                            <p:strVal val="#ppt_w"/>
                                          </p:val>
                                        </p:tav>
                                      </p:tavLst>
                                    </p:anim>
                                    <p:anim calcmode="lin" valueType="num">
                                      <p:cBhvr>
                                        <p:cTn id="29" dur="1000" fill="hold"/>
                                        <p:tgtEl>
                                          <p:spTgt spid="24"/>
                                        </p:tgtEl>
                                        <p:attrNameLst>
                                          <p:attrName>ppt_h</p:attrName>
                                        </p:attrNameLst>
                                      </p:cBhvr>
                                      <p:tavLst>
                                        <p:tav tm="0">
                                          <p:val>
                                            <p:strVal val="#ppt_h*0.01"/>
                                          </p:val>
                                        </p:tav>
                                        <p:tav tm="100000">
                                          <p:val>
                                            <p:strVal val="#ppt_h"/>
                                          </p:val>
                                        </p:tav>
                                      </p:tavLst>
                                    </p:anim>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h+1"/>
                                          </p:val>
                                        </p:tav>
                                        <p:tav tm="100000">
                                          <p:val>
                                            <p:strVal val="#ppt_y"/>
                                          </p:val>
                                        </p:tav>
                                      </p:tavLst>
                                    </p:anim>
                                    <p:animEffect transition="in" filter="fade">
                                      <p:cBhvr>
                                        <p:cTn id="32" dur="1000"/>
                                        <p:tgtEl>
                                          <p:spTgt spid="24"/>
                                        </p:tgtEl>
                                      </p:cBhvr>
                                    </p:animEffect>
                                  </p:childTnLst>
                                </p:cTn>
                              </p:par>
                              <p:par>
                                <p:cTn id="33" presetID="58" presetClass="entr" presetSubtype="0" accel="100000" fill="hold" nodeType="withEffect">
                                  <p:stCondLst>
                                    <p:cond delay="1200"/>
                                  </p:stCondLst>
                                  <p:childTnLst>
                                    <p:set>
                                      <p:cBhvr>
                                        <p:cTn id="34" dur="1" fill="hold">
                                          <p:stCondLst>
                                            <p:cond delay="0"/>
                                          </p:stCondLst>
                                        </p:cTn>
                                        <p:tgtEl>
                                          <p:spTgt spid="22"/>
                                        </p:tgtEl>
                                        <p:attrNameLst>
                                          <p:attrName>style.visibility</p:attrName>
                                        </p:attrNameLst>
                                      </p:cBhvr>
                                      <p:to>
                                        <p:strVal val="visible"/>
                                      </p:to>
                                    </p:set>
                                    <p:anim calcmode="lin" valueType="num">
                                      <p:cBhvr>
                                        <p:cTn id="35" dur="1000" fill="hold"/>
                                        <p:tgtEl>
                                          <p:spTgt spid="22"/>
                                        </p:tgtEl>
                                        <p:attrNameLst>
                                          <p:attrName>ppt_w</p:attrName>
                                        </p:attrNameLst>
                                      </p:cBhvr>
                                      <p:tavLst>
                                        <p:tav tm="0">
                                          <p:val>
                                            <p:strVal val="#ppt_w*2.5"/>
                                          </p:val>
                                        </p:tav>
                                        <p:tav tm="100000">
                                          <p:val>
                                            <p:strVal val="#ppt_w"/>
                                          </p:val>
                                        </p:tav>
                                      </p:tavLst>
                                    </p:anim>
                                    <p:anim calcmode="lin" valueType="num">
                                      <p:cBhvr>
                                        <p:cTn id="36" dur="1000" fill="hold"/>
                                        <p:tgtEl>
                                          <p:spTgt spid="22"/>
                                        </p:tgtEl>
                                        <p:attrNameLst>
                                          <p:attrName>ppt_h</p:attrName>
                                        </p:attrNameLst>
                                      </p:cBhvr>
                                      <p:tavLst>
                                        <p:tav tm="0">
                                          <p:val>
                                            <p:strVal val="#ppt_h*0.01"/>
                                          </p:val>
                                        </p:tav>
                                        <p:tav tm="100000">
                                          <p:val>
                                            <p:strVal val="#ppt_h"/>
                                          </p:val>
                                        </p:tav>
                                      </p:tavLst>
                                    </p:anim>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h+1"/>
                                          </p:val>
                                        </p:tav>
                                        <p:tav tm="100000">
                                          <p:val>
                                            <p:strVal val="#ppt_y"/>
                                          </p:val>
                                        </p:tav>
                                      </p:tavLst>
                                    </p:anim>
                                    <p:animEffect transition="in" filter="fade">
                                      <p:cBhvr>
                                        <p:cTn id="39" dur="1000"/>
                                        <p:tgtEl>
                                          <p:spTgt spid="22"/>
                                        </p:tgtEl>
                                      </p:cBhvr>
                                    </p:animEffect>
                                  </p:childTnLst>
                                </p:cTn>
                              </p:par>
                              <p:par>
                                <p:cTn id="40" presetID="58" presetClass="entr" presetSubtype="0" accel="100000" fill="hold" nodeType="withEffect">
                                  <p:stCondLst>
                                    <p:cond delay="250"/>
                                  </p:stCondLst>
                                  <p:childTnLst>
                                    <p:set>
                                      <p:cBhvr>
                                        <p:cTn id="41" dur="1" fill="hold">
                                          <p:stCondLst>
                                            <p:cond delay="0"/>
                                          </p:stCondLst>
                                        </p:cTn>
                                        <p:tgtEl>
                                          <p:spTgt spid="30"/>
                                        </p:tgtEl>
                                        <p:attrNameLst>
                                          <p:attrName>style.visibility</p:attrName>
                                        </p:attrNameLst>
                                      </p:cBhvr>
                                      <p:to>
                                        <p:strVal val="visible"/>
                                      </p:to>
                                    </p:set>
                                    <p:anim calcmode="lin" valueType="num">
                                      <p:cBhvr>
                                        <p:cTn id="42" dur="1000" fill="hold"/>
                                        <p:tgtEl>
                                          <p:spTgt spid="30"/>
                                        </p:tgtEl>
                                        <p:attrNameLst>
                                          <p:attrName>ppt_w</p:attrName>
                                        </p:attrNameLst>
                                      </p:cBhvr>
                                      <p:tavLst>
                                        <p:tav tm="0">
                                          <p:val>
                                            <p:strVal val="#ppt_w*2.5"/>
                                          </p:val>
                                        </p:tav>
                                        <p:tav tm="100000">
                                          <p:val>
                                            <p:strVal val="#ppt_w"/>
                                          </p:val>
                                        </p:tav>
                                      </p:tavLst>
                                    </p:anim>
                                    <p:anim calcmode="lin" valueType="num">
                                      <p:cBhvr>
                                        <p:cTn id="43" dur="1000" fill="hold"/>
                                        <p:tgtEl>
                                          <p:spTgt spid="30"/>
                                        </p:tgtEl>
                                        <p:attrNameLst>
                                          <p:attrName>ppt_h</p:attrName>
                                        </p:attrNameLst>
                                      </p:cBhvr>
                                      <p:tavLst>
                                        <p:tav tm="0">
                                          <p:val>
                                            <p:strVal val="#ppt_h*0.01"/>
                                          </p:val>
                                        </p:tav>
                                        <p:tav tm="100000">
                                          <p:val>
                                            <p:strVal val="#ppt_h"/>
                                          </p:val>
                                        </p:tav>
                                      </p:tavLst>
                                    </p:anim>
                                    <p:anim calcmode="lin" valueType="num">
                                      <p:cBhvr>
                                        <p:cTn id="44" dur="1000" fill="hold"/>
                                        <p:tgtEl>
                                          <p:spTgt spid="30"/>
                                        </p:tgtEl>
                                        <p:attrNameLst>
                                          <p:attrName>ppt_x</p:attrName>
                                        </p:attrNameLst>
                                      </p:cBhvr>
                                      <p:tavLst>
                                        <p:tav tm="0">
                                          <p:val>
                                            <p:strVal val="#ppt_x"/>
                                          </p:val>
                                        </p:tav>
                                        <p:tav tm="100000">
                                          <p:val>
                                            <p:strVal val="#ppt_x"/>
                                          </p:val>
                                        </p:tav>
                                      </p:tavLst>
                                    </p:anim>
                                    <p:anim calcmode="lin" valueType="num">
                                      <p:cBhvr>
                                        <p:cTn id="45" dur="1000" fill="hold"/>
                                        <p:tgtEl>
                                          <p:spTgt spid="30"/>
                                        </p:tgtEl>
                                        <p:attrNameLst>
                                          <p:attrName>ppt_y</p:attrName>
                                        </p:attrNameLst>
                                      </p:cBhvr>
                                      <p:tavLst>
                                        <p:tav tm="0">
                                          <p:val>
                                            <p:strVal val="#ppt_h+1"/>
                                          </p:val>
                                        </p:tav>
                                        <p:tav tm="100000">
                                          <p:val>
                                            <p:strVal val="#ppt_y"/>
                                          </p:val>
                                        </p:tav>
                                      </p:tavLst>
                                    </p:anim>
                                    <p:animEffect transition="in" filter="fade">
                                      <p:cBhvr>
                                        <p:cTn id="46" dur="1000"/>
                                        <p:tgtEl>
                                          <p:spTgt spid="30"/>
                                        </p:tgtEl>
                                      </p:cBhvr>
                                    </p:animEffect>
                                  </p:childTnLst>
                                </p:cTn>
                              </p:par>
                              <p:par>
                                <p:cTn id="47" presetID="58" presetClass="entr" presetSubtype="0" accel="100000" fill="hold"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3000" fill="hold"/>
                                        <p:tgtEl>
                                          <p:spTgt spid="32"/>
                                        </p:tgtEl>
                                        <p:attrNameLst>
                                          <p:attrName>ppt_w</p:attrName>
                                        </p:attrNameLst>
                                      </p:cBhvr>
                                      <p:tavLst>
                                        <p:tav tm="0">
                                          <p:val>
                                            <p:strVal val="#ppt_w*2.5"/>
                                          </p:val>
                                        </p:tav>
                                        <p:tav tm="100000">
                                          <p:val>
                                            <p:strVal val="#ppt_w"/>
                                          </p:val>
                                        </p:tav>
                                      </p:tavLst>
                                    </p:anim>
                                    <p:anim calcmode="lin" valueType="num">
                                      <p:cBhvr>
                                        <p:cTn id="50" dur="3000" fill="hold"/>
                                        <p:tgtEl>
                                          <p:spTgt spid="32"/>
                                        </p:tgtEl>
                                        <p:attrNameLst>
                                          <p:attrName>ppt_h</p:attrName>
                                        </p:attrNameLst>
                                      </p:cBhvr>
                                      <p:tavLst>
                                        <p:tav tm="0">
                                          <p:val>
                                            <p:strVal val="#ppt_h*0.01"/>
                                          </p:val>
                                        </p:tav>
                                        <p:tav tm="100000">
                                          <p:val>
                                            <p:strVal val="#ppt_h"/>
                                          </p:val>
                                        </p:tav>
                                      </p:tavLst>
                                    </p:anim>
                                    <p:anim calcmode="lin" valueType="num">
                                      <p:cBhvr>
                                        <p:cTn id="51" dur="3000" fill="hold"/>
                                        <p:tgtEl>
                                          <p:spTgt spid="32"/>
                                        </p:tgtEl>
                                        <p:attrNameLst>
                                          <p:attrName>ppt_x</p:attrName>
                                        </p:attrNameLst>
                                      </p:cBhvr>
                                      <p:tavLst>
                                        <p:tav tm="0">
                                          <p:val>
                                            <p:strVal val="#ppt_x"/>
                                          </p:val>
                                        </p:tav>
                                        <p:tav tm="100000">
                                          <p:val>
                                            <p:strVal val="#ppt_x"/>
                                          </p:val>
                                        </p:tav>
                                      </p:tavLst>
                                    </p:anim>
                                    <p:anim calcmode="lin" valueType="num">
                                      <p:cBhvr>
                                        <p:cTn id="52" dur="3000" fill="hold"/>
                                        <p:tgtEl>
                                          <p:spTgt spid="32"/>
                                        </p:tgtEl>
                                        <p:attrNameLst>
                                          <p:attrName>ppt_y</p:attrName>
                                        </p:attrNameLst>
                                      </p:cBhvr>
                                      <p:tavLst>
                                        <p:tav tm="0">
                                          <p:val>
                                            <p:strVal val="#ppt_h+1"/>
                                          </p:val>
                                        </p:tav>
                                        <p:tav tm="100000">
                                          <p:val>
                                            <p:strVal val="#ppt_y"/>
                                          </p:val>
                                        </p:tav>
                                      </p:tavLst>
                                    </p:anim>
                                    <p:animEffect transition="in" filter="fade">
                                      <p:cBhvr>
                                        <p:cTn id="53" dur="3000"/>
                                        <p:tgtEl>
                                          <p:spTgt spid="32"/>
                                        </p:tgtEl>
                                      </p:cBhvr>
                                    </p:animEffect>
                                  </p:childTnLst>
                                </p:cTn>
                              </p:par>
                              <p:par>
                                <p:cTn id="54" presetID="58" presetClass="entr" presetSubtype="0" accel="100000" fill="hold"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p:cTn id="56" dur="3000" fill="hold"/>
                                        <p:tgtEl>
                                          <p:spTgt spid="35"/>
                                        </p:tgtEl>
                                        <p:attrNameLst>
                                          <p:attrName>ppt_w</p:attrName>
                                        </p:attrNameLst>
                                      </p:cBhvr>
                                      <p:tavLst>
                                        <p:tav tm="0">
                                          <p:val>
                                            <p:strVal val="#ppt_w*2.5"/>
                                          </p:val>
                                        </p:tav>
                                        <p:tav tm="100000">
                                          <p:val>
                                            <p:strVal val="#ppt_w"/>
                                          </p:val>
                                        </p:tav>
                                      </p:tavLst>
                                    </p:anim>
                                    <p:anim calcmode="lin" valueType="num">
                                      <p:cBhvr>
                                        <p:cTn id="57" dur="3000" fill="hold"/>
                                        <p:tgtEl>
                                          <p:spTgt spid="35"/>
                                        </p:tgtEl>
                                        <p:attrNameLst>
                                          <p:attrName>ppt_h</p:attrName>
                                        </p:attrNameLst>
                                      </p:cBhvr>
                                      <p:tavLst>
                                        <p:tav tm="0">
                                          <p:val>
                                            <p:strVal val="#ppt_h*0.01"/>
                                          </p:val>
                                        </p:tav>
                                        <p:tav tm="100000">
                                          <p:val>
                                            <p:strVal val="#ppt_h"/>
                                          </p:val>
                                        </p:tav>
                                      </p:tavLst>
                                    </p:anim>
                                    <p:anim calcmode="lin" valueType="num">
                                      <p:cBhvr>
                                        <p:cTn id="58" dur="3000" fill="hold"/>
                                        <p:tgtEl>
                                          <p:spTgt spid="35"/>
                                        </p:tgtEl>
                                        <p:attrNameLst>
                                          <p:attrName>ppt_x</p:attrName>
                                        </p:attrNameLst>
                                      </p:cBhvr>
                                      <p:tavLst>
                                        <p:tav tm="0">
                                          <p:val>
                                            <p:strVal val="#ppt_x"/>
                                          </p:val>
                                        </p:tav>
                                        <p:tav tm="100000">
                                          <p:val>
                                            <p:strVal val="#ppt_x"/>
                                          </p:val>
                                        </p:tav>
                                      </p:tavLst>
                                    </p:anim>
                                    <p:anim calcmode="lin" valueType="num">
                                      <p:cBhvr>
                                        <p:cTn id="59" dur="3000" fill="hold"/>
                                        <p:tgtEl>
                                          <p:spTgt spid="35"/>
                                        </p:tgtEl>
                                        <p:attrNameLst>
                                          <p:attrName>ppt_y</p:attrName>
                                        </p:attrNameLst>
                                      </p:cBhvr>
                                      <p:tavLst>
                                        <p:tav tm="0">
                                          <p:val>
                                            <p:strVal val="#ppt_h+1"/>
                                          </p:val>
                                        </p:tav>
                                        <p:tav tm="100000">
                                          <p:val>
                                            <p:strVal val="#ppt_y"/>
                                          </p:val>
                                        </p:tav>
                                      </p:tavLst>
                                    </p:anim>
                                    <p:animEffect transition="in" filter="fade">
                                      <p:cBhvr>
                                        <p:cTn id="60" dur="3000"/>
                                        <p:tgtEl>
                                          <p:spTgt spid="35"/>
                                        </p:tgtEl>
                                      </p:cBhvr>
                                    </p:animEffect>
                                  </p:childTnLst>
                                </p:cTn>
                              </p:par>
                              <p:par>
                                <p:cTn id="61" presetID="58" presetClass="entr" presetSubtype="0" accel="100000" fill="hold" nodeType="withEffect">
                                  <p:stCondLst>
                                    <p:cond delay="800"/>
                                  </p:stCondLst>
                                  <p:childTnLst>
                                    <p:set>
                                      <p:cBhvr>
                                        <p:cTn id="62" dur="1" fill="hold">
                                          <p:stCondLst>
                                            <p:cond delay="0"/>
                                          </p:stCondLst>
                                        </p:cTn>
                                        <p:tgtEl>
                                          <p:spTgt spid="23"/>
                                        </p:tgtEl>
                                        <p:attrNameLst>
                                          <p:attrName>style.visibility</p:attrName>
                                        </p:attrNameLst>
                                      </p:cBhvr>
                                      <p:to>
                                        <p:strVal val="visible"/>
                                      </p:to>
                                    </p:set>
                                    <p:anim calcmode="lin" valueType="num">
                                      <p:cBhvr>
                                        <p:cTn id="63" dur="2000" fill="hold"/>
                                        <p:tgtEl>
                                          <p:spTgt spid="23"/>
                                        </p:tgtEl>
                                        <p:attrNameLst>
                                          <p:attrName>ppt_w</p:attrName>
                                        </p:attrNameLst>
                                      </p:cBhvr>
                                      <p:tavLst>
                                        <p:tav tm="0">
                                          <p:val>
                                            <p:strVal val="#ppt_w*2.5"/>
                                          </p:val>
                                        </p:tav>
                                        <p:tav tm="100000">
                                          <p:val>
                                            <p:strVal val="#ppt_w"/>
                                          </p:val>
                                        </p:tav>
                                      </p:tavLst>
                                    </p:anim>
                                    <p:anim calcmode="lin" valueType="num">
                                      <p:cBhvr>
                                        <p:cTn id="64" dur="2000" fill="hold"/>
                                        <p:tgtEl>
                                          <p:spTgt spid="23"/>
                                        </p:tgtEl>
                                        <p:attrNameLst>
                                          <p:attrName>ppt_h</p:attrName>
                                        </p:attrNameLst>
                                      </p:cBhvr>
                                      <p:tavLst>
                                        <p:tav tm="0">
                                          <p:val>
                                            <p:strVal val="#ppt_h*0.01"/>
                                          </p:val>
                                        </p:tav>
                                        <p:tav tm="100000">
                                          <p:val>
                                            <p:strVal val="#ppt_h"/>
                                          </p:val>
                                        </p:tav>
                                      </p:tavLst>
                                    </p:anim>
                                    <p:anim calcmode="lin" valueType="num">
                                      <p:cBhvr>
                                        <p:cTn id="65" dur="2000" fill="hold"/>
                                        <p:tgtEl>
                                          <p:spTgt spid="23"/>
                                        </p:tgtEl>
                                        <p:attrNameLst>
                                          <p:attrName>ppt_x</p:attrName>
                                        </p:attrNameLst>
                                      </p:cBhvr>
                                      <p:tavLst>
                                        <p:tav tm="0">
                                          <p:val>
                                            <p:strVal val="#ppt_x"/>
                                          </p:val>
                                        </p:tav>
                                        <p:tav tm="100000">
                                          <p:val>
                                            <p:strVal val="#ppt_x"/>
                                          </p:val>
                                        </p:tav>
                                      </p:tavLst>
                                    </p:anim>
                                    <p:anim calcmode="lin" valueType="num">
                                      <p:cBhvr>
                                        <p:cTn id="66" dur="2000" fill="hold"/>
                                        <p:tgtEl>
                                          <p:spTgt spid="23"/>
                                        </p:tgtEl>
                                        <p:attrNameLst>
                                          <p:attrName>ppt_y</p:attrName>
                                        </p:attrNameLst>
                                      </p:cBhvr>
                                      <p:tavLst>
                                        <p:tav tm="0">
                                          <p:val>
                                            <p:strVal val="#ppt_h+1"/>
                                          </p:val>
                                        </p:tav>
                                        <p:tav tm="100000">
                                          <p:val>
                                            <p:strVal val="#ppt_y"/>
                                          </p:val>
                                        </p:tav>
                                      </p:tavLst>
                                    </p:anim>
                                    <p:animEffect transition="in" filter="fade">
                                      <p:cBhvr>
                                        <p:cTn id="67" dur="2000"/>
                                        <p:tgtEl>
                                          <p:spTgt spid="23"/>
                                        </p:tgtEl>
                                      </p:cBhvr>
                                    </p:animEffect>
                                  </p:childTnLst>
                                </p:cTn>
                              </p:par>
                              <p:par>
                                <p:cTn id="68" presetID="10" presetClass="entr" presetSubtype="0" fill="hold" nodeType="withEffect">
                                  <p:stCondLst>
                                    <p:cond delay="25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2000"/>
                                        <p:tgtEl>
                                          <p:spTgt spid="26"/>
                                        </p:tgtEl>
                                      </p:cBhvr>
                                    </p:animEffect>
                                  </p:childTnLst>
                                </p:cTn>
                              </p:par>
                              <p:par>
                                <p:cTn id="71" presetID="10" presetClass="entr" presetSubtype="0" fill="hold" nodeType="withEffect">
                                  <p:stCondLst>
                                    <p:cond delay="50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1700"/>
                                        <p:tgtEl>
                                          <p:spTgt spid="36"/>
                                        </p:tgtEl>
                                      </p:cBhvr>
                                    </p:animEffect>
                                  </p:childTnLst>
                                </p:cTn>
                              </p:par>
                              <p:par>
                                <p:cTn id="74" presetID="10" presetClass="entr" presetSubtype="0" fill="hold" nodeType="withEffect">
                                  <p:stCondLst>
                                    <p:cond delay="50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1500"/>
                                        <p:tgtEl>
                                          <p:spTgt spid="25"/>
                                        </p:tgtEl>
                                      </p:cBhvr>
                                    </p:animEffect>
                                  </p:childTnLst>
                                </p:cTn>
                              </p:par>
                              <p:par>
                                <p:cTn id="77" presetID="10" presetClass="entr" presetSubtype="0" fill="hold" nodeType="withEffect">
                                  <p:stCondLst>
                                    <p:cond delay="55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2000"/>
                                        <p:tgtEl>
                                          <p:spTgt spid="27"/>
                                        </p:tgtEl>
                                      </p:cBhvr>
                                    </p:animEffect>
                                  </p:childTnLst>
                                </p:cTn>
                              </p:par>
                              <p:par>
                                <p:cTn id="80" presetID="10" presetClass="entr" presetSubtype="0" fill="hold" nodeType="withEffect">
                                  <p:stCondLst>
                                    <p:cond delay="30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2000"/>
                                        <p:tgtEl>
                                          <p:spTgt spid="31"/>
                                        </p:tgtEl>
                                      </p:cBhvr>
                                    </p:animEffect>
                                  </p:childTnLst>
                                </p:cTn>
                              </p:par>
                              <p:par>
                                <p:cTn id="83" presetID="10" presetClass="entr" presetSubtype="0" fill="hold" nodeType="withEffect">
                                  <p:stCondLst>
                                    <p:cond delay="80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1000"/>
                                        <p:tgtEl>
                                          <p:spTgt spid="28"/>
                                        </p:tgtEl>
                                      </p:cBhvr>
                                    </p:animEffect>
                                  </p:childTnLst>
                                </p:cTn>
                              </p:par>
                              <p:par>
                                <p:cTn id="86" presetID="10" presetClass="entr" presetSubtype="0" fill="hold" nodeType="withEffect">
                                  <p:stCondLst>
                                    <p:cond delay="100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800"/>
                                        <p:tgtEl>
                                          <p:spTgt spid="33"/>
                                        </p:tgtEl>
                                      </p:cBhvr>
                                    </p:animEffect>
                                  </p:childTnLst>
                                </p:cTn>
                              </p:par>
                              <p:par>
                                <p:cTn id="89" presetID="10" presetClass="entr" presetSubtype="0" fill="hold" nodeType="withEffect">
                                  <p:stCondLst>
                                    <p:cond delay="20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2000"/>
                                        <p:tgtEl>
                                          <p:spTgt spid="34"/>
                                        </p:tgtEl>
                                      </p:cBhvr>
                                    </p:animEffect>
                                  </p:childTnLst>
                                </p:cTn>
                              </p:par>
                              <p:par>
                                <p:cTn id="92" presetID="17" presetClass="entr" presetSubtype="1" fill="hold" nodeType="withEffect">
                                  <p:stCondLst>
                                    <p:cond delay="2700"/>
                                  </p:stCondLst>
                                  <p:childTnLst>
                                    <p:set>
                                      <p:cBhvr>
                                        <p:cTn id="93" dur="1" fill="hold">
                                          <p:stCondLst>
                                            <p:cond delay="0"/>
                                          </p:stCondLst>
                                        </p:cTn>
                                        <p:tgtEl>
                                          <p:spTgt spid="18"/>
                                        </p:tgtEl>
                                        <p:attrNameLst>
                                          <p:attrName>style.visibility</p:attrName>
                                        </p:attrNameLst>
                                      </p:cBhvr>
                                      <p:to>
                                        <p:strVal val="visible"/>
                                      </p:to>
                                    </p:set>
                                    <p:anim calcmode="lin" valueType="num">
                                      <p:cBhvr>
                                        <p:cTn id="94" dur="300" fill="hold"/>
                                        <p:tgtEl>
                                          <p:spTgt spid="18"/>
                                        </p:tgtEl>
                                        <p:attrNameLst>
                                          <p:attrName>ppt_x</p:attrName>
                                        </p:attrNameLst>
                                      </p:cBhvr>
                                      <p:tavLst>
                                        <p:tav tm="0">
                                          <p:val>
                                            <p:strVal val="#ppt_x"/>
                                          </p:val>
                                        </p:tav>
                                        <p:tav tm="100000">
                                          <p:val>
                                            <p:strVal val="#ppt_x"/>
                                          </p:val>
                                        </p:tav>
                                      </p:tavLst>
                                    </p:anim>
                                    <p:anim calcmode="lin" valueType="num">
                                      <p:cBhvr>
                                        <p:cTn id="95" dur="300" fill="hold"/>
                                        <p:tgtEl>
                                          <p:spTgt spid="18"/>
                                        </p:tgtEl>
                                        <p:attrNameLst>
                                          <p:attrName>ppt_y</p:attrName>
                                        </p:attrNameLst>
                                      </p:cBhvr>
                                      <p:tavLst>
                                        <p:tav tm="0">
                                          <p:val>
                                            <p:strVal val="#ppt_y-#ppt_h/2"/>
                                          </p:val>
                                        </p:tav>
                                        <p:tav tm="100000">
                                          <p:val>
                                            <p:strVal val="#ppt_y"/>
                                          </p:val>
                                        </p:tav>
                                      </p:tavLst>
                                    </p:anim>
                                    <p:anim calcmode="lin" valueType="num">
                                      <p:cBhvr>
                                        <p:cTn id="96" dur="300" fill="hold"/>
                                        <p:tgtEl>
                                          <p:spTgt spid="18"/>
                                        </p:tgtEl>
                                        <p:attrNameLst>
                                          <p:attrName>ppt_w</p:attrName>
                                        </p:attrNameLst>
                                      </p:cBhvr>
                                      <p:tavLst>
                                        <p:tav tm="0">
                                          <p:val>
                                            <p:strVal val="#ppt_w"/>
                                          </p:val>
                                        </p:tav>
                                        <p:tav tm="100000">
                                          <p:val>
                                            <p:strVal val="#ppt_w"/>
                                          </p:val>
                                        </p:tav>
                                      </p:tavLst>
                                    </p:anim>
                                    <p:anim calcmode="lin" valueType="num">
                                      <p:cBhvr>
                                        <p:cTn id="97" dur="300" fill="hold"/>
                                        <p:tgtEl>
                                          <p:spTgt spid="18"/>
                                        </p:tgtEl>
                                        <p:attrNameLst>
                                          <p:attrName>ppt_h</p:attrName>
                                        </p:attrNameLst>
                                      </p:cBhvr>
                                      <p:tavLst>
                                        <p:tav tm="0">
                                          <p:val>
                                            <p:fltVal val="0"/>
                                          </p:val>
                                        </p:tav>
                                        <p:tav tm="100000">
                                          <p:val>
                                            <p:strVal val="#ppt_h"/>
                                          </p:val>
                                        </p:tav>
                                      </p:tavLst>
                                    </p:anim>
                                  </p:childTnLst>
                                </p:cTn>
                              </p:par>
                            </p:childTnLst>
                          </p:cTn>
                        </p:par>
                        <p:par>
                          <p:cTn id="98" fill="hold">
                            <p:stCondLst>
                              <p:cond delay="3000"/>
                            </p:stCondLst>
                            <p:childTnLst>
                              <p:par>
                                <p:cTn id="99" presetID="17" presetClass="exit" presetSubtype="4" fill="hold" nodeType="afterEffect">
                                  <p:stCondLst>
                                    <p:cond delay="0"/>
                                  </p:stCondLst>
                                  <p:childTnLst>
                                    <p:anim calcmode="lin" valueType="num">
                                      <p:cBhvr>
                                        <p:cTn id="100" dur="300"/>
                                        <p:tgtEl>
                                          <p:spTgt spid="20"/>
                                        </p:tgtEl>
                                        <p:attrNameLst>
                                          <p:attrName>ppt_x</p:attrName>
                                        </p:attrNameLst>
                                      </p:cBhvr>
                                      <p:tavLst>
                                        <p:tav tm="0">
                                          <p:val>
                                            <p:strVal val="ppt_x"/>
                                          </p:val>
                                        </p:tav>
                                        <p:tav tm="100000">
                                          <p:val>
                                            <p:strVal val="ppt_x"/>
                                          </p:val>
                                        </p:tav>
                                      </p:tavLst>
                                    </p:anim>
                                    <p:anim calcmode="lin" valueType="num">
                                      <p:cBhvr>
                                        <p:cTn id="101" dur="300"/>
                                        <p:tgtEl>
                                          <p:spTgt spid="20"/>
                                        </p:tgtEl>
                                        <p:attrNameLst>
                                          <p:attrName>ppt_y</p:attrName>
                                        </p:attrNameLst>
                                      </p:cBhvr>
                                      <p:tavLst>
                                        <p:tav tm="0">
                                          <p:val>
                                            <p:strVal val="ppt_y"/>
                                          </p:val>
                                        </p:tav>
                                        <p:tav tm="100000">
                                          <p:val>
                                            <p:strVal val="ppt_y+ppt_h/2"/>
                                          </p:val>
                                        </p:tav>
                                      </p:tavLst>
                                    </p:anim>
                                    <p:anim calcmode="lin" valueType="num">
                                      <p:cBhvr>
                                        <p:cTn id="102" dur="300"/>
                                        <p:tgtEl>
                                          <p:spTgt spid="20"/>
                                        </p:tgtEl>
                                        <p:attrNameLst>
                                          <p:attrName>ppt_w</p:attrName>
                                        </p:attrNameLst>
                                      </p:cBhvr>
                                      <p:tavLst>
                                        <p:tav tm="0">
                                          <p:val>
                                            <p:strVal val="ppt_w"/>
                                          </p:val>
                                        </p:tav>
                                        <p:tav tm="100000">
                                          <p:val>
                                            <p:strVal val="ppt_w"/>
                                          </p:val>
                                        </p:tav>
                                      </p:tavLst>
                                    </p:anim>
                                    <p:anim calcmode="lin" valueType="num">
                                      <p:cBhvr>
                                        <p:cTn id="103" dur="300"/>
                                        <p:tgtEl>
                                          <p:spTgt spid="20"/>
                                        </p:tgtEl>
                                        <p:attrNameLst>
                                          <p:attrName>ppt_h</p:attrName>
                                        </p:attrNameLst>
                                      </p:cBhvr>
                                      <p:tavLst>
                                        <p:tav tm="0">
                                          <p:val>
                                            <p:strVal val="ppt_h"/>
                                          </p:val>
                                        </p:tav>
                                        <p:tav tm="100000">
                                          <p:val>
                                            <p:fltVal val="0"/>
                                          </p:val>
                                        </p:tav>
                                      </p:tavLst>
                                    </p:anim>
                                    <p:set>
                                      <p:cBhvr>
                                        <p:cTn id="104" dur="1" fill="hold">
                                          <p:stCondLst>
                                            <p:cond delay="299"/>
                                          </p:stCondLst>
                                        </p:cTn>
                                        <p:tgtEl>
                                          <p:spTgt spid="20"/>
                                        </p:tgtEl>
                                        <p:attrNameLst>
                                          <p:attrName>style.visibility</p:attrName>
                                        </p:attrNameLst>
                                      </p:cBhvr>
                                      <p:to>
                                        <p:strVal val="hidden"/>
                                      </p:to>
                                    </p:set>
                                  </p:childTnLst>
                                </p:cTn>
                              </p:par>
                            </p:childTnLst>
                          </p:cTn>
                        </p:par>
                        <p:par>
                          <p:cTn id="105" fill="hold">
                            <p:stCondLst>
                              <p:cond delay="3300"/>
                            </p:stCondLst>
                            <p:childTnLst>
                              <p:par>
                                <p:cTn id="106" presetID="17" presetClass="entr" presetSubtype="1" fill="hold" nodeType="afterEffect">
                                  <p:stCondLst>
                                    <p:cond delay="0"/>
                                  </p:stCondLst>
                                  <p:childTnLst>
                                    <p:set>
                                      <p:cBhvr>
                                        <p:cTn id="107" dur="1" fill="hold">
                                          <p:stCondLst>
                                            <p:cond delay="0"/>
                                          </p:stCondLst>
                                        </p:cTn>
                                        <p:tgtEl>
                                          <p:spTgt spid="19"/>
                                        </p:tgtEl>
                                        <p:attrNameLst>
                                          <p:attrName>style.visibility</p:attrName>
                                        </p:attrNameLst>
                                      </p:cBhvr>
                                      <p:to>
                                        <p:strVal val="visible"/>
                                      </p:to>
                                    </p:set>
                                    <p:anim calcmode="lin" valueType="num">
                                      <p:cBhvr>
                                        <p:cTn id="108" dur="300" fill="hold"/>
                                        <p:tgtEl>
                                          <p:spTgt spid="19"/>
                                        </p:tgtEl>
                                        <p:attrNameLst>
                                          <p:attrName>ppt_x</p:attrName>
                                        </p:attrNameLst>
                                      </p:cBhvr>
                                      <p:tavLst>
                                        <p:tav tm="0">
                                          <p:val>
                                            <p:strVal val="#ppt_x"/>
                                          </p:val>
                                        </p:tav>
                                        <p:tav tm="100000">
                                          <p:val>
                                            <p:strVal val="#ppt_x"/>
                                          </p:val>
                                        </p:tav>
                                      </p:tavLst>
                                    </p:anim>
                                    <p:anim calcmode="lin" valueType="num">
                                      <p:cBhvr>
                                        <p:cTn id="109" dur="300" fill="hold"/>
                                        <p:tgtEl>
                                          <p:spTgt spid="19"/>
                                        </p:tgtEl>
                                        <p:attrNameLst>
                                          <p:attrName>ppt_y</p:attrName>
                                        </p:attrNameLst>
                                      </p:cBhvr>
                                      <p:tavLst>
                                        <p:tav tm="0">
                                          <p:val>
                                            <p:strVal val="#ppt_y-#ppt_h/2"/>
                                          </p:val>
                                        </p:tav>
                                        <p:tav tm="100000">
                                          <p:val>
                                            <p:strVal val="#ppt_y"/>
                                          </p:val>
                                        </p:tav>
                                      </p:tavLst>
                                    </p:anim>
                                    <p:anim calcmode="lin" valueType="num">
                                      <p:cBhvr>
                                        <p:cTn id="110" dur="300" fill="hold"/>
                                        <p:tgtEl>
                                          <p:spTgt spid="19"/>
                                        </p:tgtEl>
                                        <p:attrNameLst>
                                          <p:attrName>ppt_w</p:attrName>
                                        </p:attrNameLst>
                                      </p:cBhvr>
                                      <p:tavLst>
                                        <p:tav tm="0">
                                          <p:val>
                                            <p:strVal val="#ppt_w"/>
                                          </p:val>
                                        </p:tav>
                                        <p:tav tm="100000">
                                          <p:val>
                                            <p:strVal val="#ppt_w"/>
                                          </p:val>
                                        </p:tav>
                                      </p:tavLst>
                                    </p:anim>
                                    <p:anim calcmode="lin" valueType="num">
                                      <p:cBhvr>
                                        <p:cTn id="111" dur="300" fill="hold"/>
                                        <p:tgtEl>
                                          <p:spTgt spid="19"/>
                                        </p:tgtEl>
                                        <p:attrNameLst>
                                          <p:attrName>ppt_h</p:attrName>
                                        </p:attrNameLst>
                                      </p:cBhvr>
                                      <p:tavLst>
                                        <p:tav tm="0">
                                          <p:val>
                                            <p:fltVal val="0"/>
                                          </p:val>
                                        </p:tav>
                                        <p:tav tm="100000">
                                          <p:val>
                                            <p:strVal val="#ppt_h"/>
                                          </p:val>
                                        </p:tav>
                                      </p:tavLst>
                                    </p:anim>
                                  </p:childTnLst>
                                </p:cTn>
                              </p:par>
                              <p:par>
                                <p:cTn id="112" presetID="17" presetClass="exit" presetSubtype="4" fill="hold" nodeType="withEffect">
                                  <p:stCondLst>
                                    <p:cond delay="0"/>
                                  </p:stCondLst>
                                  <p:childTnLst>
                                    <p:anim calcmode="lin" valueType="num">
                                      <p:cBhvr>
                                        <p:cTn id="113" dur="300"/>
                                        <p:tgtEl>
                                          <p:spTgt spid="26"/>
                                        </p:tgtEl>
                                        <p:attrNameLst>
                                          <p:attrName>ppt_x</p:attrName>
                                        </p:attrNameLst>
                                      </p:cBhvr>
                                      <p:tavLst>
                                        <p:tav tm="0">
                                          <p:val>
                                            <p:strVal val="ppt_x"/>
                                          </p:val>
                                        </p:tav>
                                        <p:tav tm="100000">
                                          <p:val>
                                            <p:strVal val="ppt_x"/>
                                          </p:val>
                                        </p:tav>
                                      </p:tavLst>
                                    </p:anim>
                                    <p:anim calcmode="lin" valueType="num">
                                      <p:cBhvr>
                                        <p:cTn id="114" dur="300"/>
                                        <p:tgtEl>
                                          <p:spTgt spid="26"/>
                                        </p:tgtEl>
                                        <p:attrNameLst>
                                          <p:attrName>ppt_y</p:attrName>
                                        </p:attrNameLst>
                                      </p:cBhvr>
                                      <p:tavLst>
                                        <p:tav tm="0">
                                          <p:val>
                                            <p:strVal val="ppt_y"/>
                                          </p:val>
                                        </p:tav>
                                        <p:tav tm="100000">
                                          <p:val>
                                            <p:strVal val="ppt_y+ppt_h/2"/>
                                          </p:val>
                                        </p:tav>
                                      </p:tavLst>
                                    </p:anim>
                                    <p:anim calcmode="lin" valueType="num">
                                      <p:cBhvr>
                                        <p:cTn id="115" dur="300"/>
                                        <p:tgtEl>
                                          <p:spTgt spid="26"/>
                                        </p:tgtEl>
                                        <p:attrNameLst>
                                          <p:attrName>ppt_w</p:attrName>
                                        </p:attrNameLst>
                                      </p:cBhvr>
                                      <p:tavLst>
                                        <p:tav tm="0">
                                          <p:val>
                                            <p:strVal val="ppt_w"/>
                                          </p:val>
                                        </p:tav>
                                        <p:tav tm="100000">
                                          <p:val>
                                            <p:strVal val="ppt_w"/>
                                          </p:val>
                                        </p:tav>
                                      </p:tavLst>
                                    </p:anim>
                                    <p:anim calcmode="lin" valueType="num">
                                      <p:cBhvr>
                                        <p:cTn id="116" dur="300"/>
                                        <p:tgtEl>
                                          <p:spTgt spid="26"/>
                                        </p:tgtEl>
                                        <p:attrNameLst>
                                          <p:attrName>ppt_h</p:attrName>
                                        </p:attrNameLst>
                                      </p:cBhvr>
                                      <p:tavLst>
                                        <p:tav tm="0">
                                          <p:val>
                                            <p:strVal val="ppt_h"/>
                                          </p:val>
                                        </p:tav>
                                        <p:tav tm="100000">
                                          <p:val>
                                            <p:fltVal val="0"/>
                                          </p:val>
                                        </p:tav>
                                      </p:tavLst>
                                    </p:anim>
                                    <p:set>
                                      <p:cBhvr>
                                        <p:cTn id="117" dur="1" fill="hold">
                                          <p:stCondLst>
                                            <p:cond delay="299"/>
                                          </p:stCondLst>
                                        </p:cTn>
                                        <p:tgtEl>
                                          <p:spTgt spid="26"/>
                                        </p:tgtEl>
                                        <p:attrNameLst>
                                          <p:attrName>style.visibility</p:attrName>
                                        </p:attrNameLst>
                                      </p:cBhvr>
                                      <p:to>
                                        <p:strVal val="hidden"/>
                                      </p:to>
                                    </p:set>
                                  </p:childTnLst>
                                </p:cTn>
                              </p:par>
                            </p:childTnLst>
                          </p:cTn>
                        </p:par>
                        <p:par>
                          <p:cTn id="118" fill="hold">
                            <p:stCondLst>
                              <p:cond delay="3600"/>
                            </p:stCondLst>
                            <p:childTnLst>
                              <p:par>
                                <p:cTn id="119" presetID="17" presetClass="entr" presetSubtype="1" fill="hold" nodeType="afterEffect">
                                  <p:stCondLst>
                                    <p:cond delay="0"/>
                                  </p:stCondLst>
                                  <p:childTnLst>
                                    <p:set>
                                      <p:cBhvr>
                                        <p:cTn id="120" dur="1" fill="hold">
                                          <p:stCondLst>
                                            <p:cond delay="0"/>
                                          </p:stCondLst>
                                        </p:cTn>
                                        <p:tgtEl>
                                          <p:spTgt spid="17"/>
                                        </p:tgtEl>
                                        <p:attrNameLst>
                                          <p:attrName>style.visibility</p:attrName>
                                        </p:attrNameLst>
                                      </p:cBhvr>
                                      <p:to>
                                        <p:strVal val="visible"/>
                                      </p:to>
                                    </p:set>
                                    <p:anim calcmode="lin" valueType="num">
                                      <p:cBhvr>
                                        <p:cTn id="121" dur="300" fill="hold"/>
                                        <p:tgtEl>
                                          <p:spTgt spid="17"/>
                                        </p:tgtEl>
                                        <p:attrNameLst>
                                          <p:attrName>ppt_x</p:attrName>
                                        </p:attrNameLst>
                                      </p:cBhvr>
                                      <p:tavLst>
                                        <p:tav tm="0">
                                          <p:val>
                                            <p:strVal val="#ppt_x"/>
                                          </p:val>
                                        </p:tav>
                                        <p:tav tm="100000">
                                          <p:val>
                                            <p:strVal val="#ppt_x"/>
                                          </p:val>
                                        </p:tav>
                                      </p:tavLst>
                                    </p:anim>
                                    <p:anim calcmode="lin" valueType="num">
                                      <p:cBhvr>
                                        <p:cTn id="122" dur="300" fill="hold"/>
                                        <p:tgtEl>
                                          <p:spTgt spid="17"/>
                                        </p:tgtEl>
                                        <p:attrNameLst>
                                          <p:attrName>ppt_y</p:attrName>
                                        </p:attrNameLst>
                                      </p:cBhvr>
                                      <p:tavLst>
                                        <p:tav tm="0">
                                          <p:val>
                                            <p:strVal val="#ppt_y-#ppt_h/2"/>
                                          </p:val>
                                        </p:tav>
                                        <p:tav tm="100000">
                                          <p:val>
                                            <p:strVal val="#ppt_y"/>
                                          </p:val>
                                        </p:tav>
                                      </p:tavLst>
                                    </p:anim>
                                    <p:anim calcmode="lin" valueType="num">
                                      <p:cBhvr>
                                        <p:cTn id="123" dur="300" fill="hold"/>
                                        <p:tgtEl>
                                          <p:spTgt spid="17"/>
                                        </p:tgtEl>
                                        <p:attrNameLst>
                                          <p:attrName>ppt_w</p:attrName>
                                        </p:attrNameLst>
                                      </p:cBhvr>
                                      <p:tavLst>
                                        <p:tav tm="0">
                                          <p:val>
                                            <p:strVal val="#ppt_w"/>
                                          </p:val>
                                        </p:tav>
                                        <p:tav tm="100000">
                                          <p:val>
                                            <p:strVal val="#ppt_w"/>
                                          </p:val>
                                        </p:tav>
                                      </p:tavLst>
                                    </p:anim>
                                    <p:anim calcmode="lin" valueType="num">
                                      <p:cBhvr>
                                        <p:cTn id="124" dur="300" fill="hold"/>
                                        <p:tgtEl>
                                          <p:spTgt spid="17"/>
                                        </p:tgtEl>
                                        <p:attrNameLst>
                                          <p:attrName>ppt_h</p:attrName>
                                        </p:attrNameLst>
                                      </p:cBhvr>
                                      <p:tavLst>
                                        <p:tav tm="0">
                                          <p:val>
                                            <p:fltVal val="0"/>
                                          </p:val>
                                        </p:tav>
                                        <p:tav tm="100000">
                                          <p:val>
                                            <p:strVal val="#ppt_h"/>
                                          </p:val>
                                        </p:tav>
                                      </p:tavLst>
                                    </p:anim>
                                  </p:childTnLst>
                                </p:cTn>
                              </p:par>
                            </p:childTnLst>
                          </p:cTn>
                        </p:par>
                        <p:par>
                          <p:cTn id="125" fill="hold">
                            <p:stCondLst>
                              <p:cond delay="3900"/>
                            </p:stCondLst>
                            <p:childTnLst>
                              <p:par>
                                <p:cTn id="126" presetID="17" presetClass="exit" presetSubtype="4" fill="hold" nodeType="afterEffect">
                                  <p:stCondLst>
                                    <p:cond delay="0"/>
                                  </p:stCondLst>
                                  <p:childTnLst>
                                    <p:anim calcmode="lin" valueType="num">
                                      <p:cBhvr>
                                        <p:cTn id="127" dur="300"/>
                                        <p:tgtEl>
                                          <p:spTgt spid="33"/>
                                        </p:tgtEl>
                                        <p:attrNameLst>
                                          <p:attrName>ppt_x</p:attrName>
                                        </p:attrNameLst>
                                      </p:cBhvr>
                                      <p:tavLst>
                                        <p:tav tm="0">
                                          <p:val>
                                            <p:strVal val="ppt_x"/>
                                          </p:val>
                                        </p:tav>
                                        <p:tav tm="100000">
                                          <p:val>
                                            <p:strVal val="ppt_x"/>
                                          </p:val>
                                        </p:tav>
                                      </p:tavLst>
                                    </p:anim>
                                    <p:anim calcmode="lin" valueType="num">
                                      <p:cBhvr>
                                        <p:cTn id="128" dur="300"/>
                                        <p:tgtEl>
                                          <p:spTgt spid="33"/>
                                        </p:tgtEl>
                                        <p:attrNameLst>
                                          <p:attrName>ppt_y</p:attrName>
                                        </p:attrNameLst>
                                      </p:cBhvr>
                                      <p:tavLst>
                                        <p:tav tm="0">
                                          <p:val>
                                            <p:strVal val="ppt_y"/>
                                          </p:val>
                                        </p:tav>
                                        <p:tav tm="100000">
                                          <p:val>
                                            <p:strVal val="ppt_y+ppt_h/2"/>
                                          </p:val>
                                        </p:tav>
                                      </p:tavLst>
                                    </p:anim>
                                    <p:anim calcmode="lin" valueType="num">
                                      <p:cBhvr>
                                        <p:cTn id="129" dur="300"/>
                                        <p:tgtEl>
                                          <p:spTgt spid="33"/>
                                        </p:tgtEl>
                                        <p:attrNameLst>
                                          <p:attrName>ppt_w</p:attrName>
                                        </p:attrNameLst>
                                      </p:cBhvr>
                                      <p:tavLst>
                                        <p:tav tm="0">
                                          <p:val>
                                            <p:strVal val="ppt_w"/>
                                          </p:val>
                                        </p:tav>
                                        <p:tav tm="100000">
                                          <p:val>
                                            <p:strVal val="ppt_w"/>
                                          </p:val>
                                        </p:tav>
                                      </p:tavLst>
                                    </p:anim>
                                    <p:anim calcmode="lin" valueType="num">
                                      <p:cBhvr>
                                        <p:cTn id="130" dur="300"/>
                                        <p:tgtEl>
                                          <p:spTgt spid="33"/>
                                        </p:tgtEl>
                                        <p:attrNameLst>
                                          <p:attrName>ppt_h</p:attrName>
                                        </p:attrNameLst>
                                      </p:cBhvr>
                                      <p:tavLst>
                                        <p:tav tm="0">
                                          <p:val>
                                            <p:strVal val="ppt_h"/>
                                          </p:val>
                                        </p:tav>
                                        <p:tav tm="100000">
                                          <p:val>
                                            <p:fltVal val="0"/>
                                          </p:val>
                                        </p:tav>
                                      </p:tavLst>
                                    </p:anim>
                                    <p:set>
                                      <p:cBhvr>
                                        <p:cTn id="131" dur="1" fill="hold">
                                          <p:stCondLst>
                                            <p:cond delay="299"/>
                                          </p:stCondLst>
                                        </p:cTn>
                                        <p:tgtEl>
                                          <p:spTgt spid="33"/>
                                        </p:tgtEl>
                                        <p:attrNameLst>
                                          <p:attrName>style.visibility</p:attrName>
                                        </p:attrNameLst>
                                      </p:cBhvr>
                                      <p:to>
                                        <p:strVal val="hidden"/>
                                      </p:to>
                                    </p:set>
                                  </p:childTnLst>
                                </p:cTn>
                              </p:par>
                            </p:childTnLst>
                          </p:cTn>
                        </p:par>
                        <p:par>
                          <p:cTn id="132" fill="hold">
                            <p:stCondLst>
                              <p:cond delay="4200"/>
                            </p:stCondLst>
                            <p:childTnLst>
                              <p:par>
                                <p:cTn id="133" presetID="17" presetClass="entr" presetSubtype="1" fill="hold" nodeType="afterEffect">
                                  <p:stCondLst>
                                    <p:cond delay="0"/>
                                  </p:stCondLst>
                                  <p:childTnLst>
                                    <p:set>
                                      <p:cBhvr>
                                        <p:cTn id="134" dur="1" fill="hold">
                                          <p:stCondLst>
                                            <p:cond delay="0"/>
                                          </p:stCondLst>
                                        </p:cTn>
                                        <p:tgtEl>
                                          <p:spTgt spid="10"/>
                                        </p:tgtEl>
                                        <p:attrNameLst>
                                          <p:attrName>style.visibility</p:attrName>
                                        </p:attrNameLst>
                                      </p:cBhvr>
                                      <p:to>
                                        <p:strVal val="visible"/>
                                      </p:to>
                                    </p:set>
                                    <p:anim calcmode="lin" valueType="num">
                                      <p:cBhvr>
                                        <p:cTn id="135" dur="300" fill="hold"/>
                                        <p:tgtEl>
                                          <p:spTgt spid="10"/>
                                        </p:tgtEl>
                                        <p:attrNameLst>
                                          <p:attrName>ppt_x</p:attrName>
                                        </p:attrNameLst>
                                      </p:cBhvr>
                                      <p:tavLst>
                                        <p:tav tm="0">
                                          <p:val>
                                            <p:strVal val="#ppt_x"/>
                                          </p:val>
                                        </p:tav>
                                        <p:tav tm="100000">
                                          <p:val>
                                            <p:strVal val="#ppt_x"/>
                                          </p:val>
                                        </p:tav>
                                      </p:tavLst>
                                    </p:anim>
                                    <p:anim calcmode="lin" valueType="num">
                                      <p:cBhvr>
                                        <p:cTn id="136" dur="300" fill="hold"/>
                                        <p:tgtEl>
                                          <p:spTgt spid="10"/>
                                        </p:tgtEl>
                                        <p:attrNameLst>
                                          <p:attrName>ppt_y</p:attrName>
                                        </p:attrNameLst>
                                      </p:cBhvr>
                                      <p:tavLst>
                                        <p:tav tm="0">
                                          <p:val>
                                            <p:strVal val="#ppt_y-#ppt_h/2"/>
                                          </p:val>
                                        </p:tav>
                                        <p:tav tm="100000">
                                          <p:val>
                                            <p:strVal val="#ppt_y"/>
                                          </p:val>
                                        </p:tav>
                                      </p:tavLst>
                                    </p:anim>
                                    <p:anim calcmode="lin" valueType="num">
                                      <p:cBhvr>
                                        <p:cTn id="137" dur="300" fill="hold"/>
                                        <p:tgtEl>
                                          <p:spTgt spid="10"/>
                                        </p:tgtEl>
                                        <p:attrNameLst>
                                          <p:attrName>ppt_w</p:attrName>
                                        </p:attrNameLst>
                                      </p:cBhvr>
                                      <p:tavLst>
                                        <p:tav tm="0">
                                          <p:val>
                                            <p:strVal val="#ppt_w"/>
                                          </p:val>
                                        </p:tav>
                                        <p:tav tm="100000">
                                          <p:val>
                                            <p:strVal val="#ppt_w"/>
                                          </p:val>
                                        </p:tav>
                                      </p:tavLst>
                                    </p:anim>
                                    <p:anim calcmode="lin" valueType="num">
                                      <p:cBhvr>
                                        <p:cTn id="138" dur="300" fill="hold"/>
                                        <p:tgtEl>
                                          <p:spTgt spid="10"/>
                                        </p:tgtEl>
                                        <p:attrNameLst>
                                          <p:attrName>ppt_h</p:attrName>
                                        </p:attrNameLst>
                                      </p:cBhvr>
                                      <p:tavLst>
                                        <p:tav tm="0">
                                          <p:val>
                                            <p:fltVal val="0"/>
                                          </p:val>
                                        </p:tav>
                                        <p:tav tm="100000">
                                          <p:val>
                                            <p:strVal val="#ppt_h"/>
                                          </p:val>
                                        </p:tav>
                                      </p:tavLst>
                                    </p:anim>
                                  </p:childTnLst>
                                </p:cTn>
                              </p:par>
                            </p:childTnLst>
                          </p:cTn>
                        </p:par>
                        <p:par>
                          <p:cTn id="139" fill="hold">
                            <p:stCondLst>
                              <p:cond delay="4500"/>
                            </p:stCondLst>
                            <p:childTnLst>
                              <p:par>
                                <p:cTn id="140" presetID="17" presetClass="exit" presetSubtype="4" fill="hold" nodeType="afterEffect">
                                  <p:stCondLst>
                                    <p:cond delay="0"/>
                                  </p:stCondLst>
                                  <p:childTnLst>
                                    <p:anim calcmode="lin" valueType="num">
                                      <p:cBhvr>
                                        <p:cTn id="141" dur="300"/>
                                        <p:tgtEl>
                                          <p:spTgt spid="24"/>
                                        </p:tgtEl>
                                        <p:attrNameLst>
                                          <p:attrName>ppt_x</p:attrName>
                                        </p:attrNameLst>
                                      </p:cBhvr>
                                      <p:tavLst>
                                        <p:tav tm="0">
                                          <p:val>
                                            <p:strVal val="ppt_x"/>
                                          </p:val>
                                        </p:tav>
                                        <p:tav tm="100000">
                                          <p:val>
                                            <p:strVal val="ppt_x"/>
                                          </p:val>
                                        </p:tav>
                                      </p:tavLst>
                                    </p:anim>
                                    <p:anim calcmode="lin" valueType="num">
                                      <p:cBhvr>
                                        <p:cTn id="142" dur="300"/>
                                        <p:tgtEl>
                                          <p:spTgt spid="24"/>
                                        </p:tgtEl>
                                        <p:attrNameLst>
                                          <p:attrName>ppt_y</p:attrName>
                                        </p:attrNameLst>
                                      </p:cBhvr>
                                      <p:tavLst>
                                        <p:tav tm="0">
                                          <p:val>
                                            <p:strVal val="ppt_y"/>
                                          </p:val>
                                        </p:tav>
                                        <p:tav tm="100000">
                                          <p:val>
                                            <p:strVal val="ppt_y+ppt_h/2"/>
                                          </p:val>
                                        </p:tav>
                                      </p:tavLst>
                                    </p:anim>
                                    <p:anim calcmode="lin" valueType="num">
                                      <p:cBhvr>
                                        <p:cTn id="143" dur="300"/>
                                        <p:tgtEl>
                                          <p:spTgt spid="24"/>
                                        </p:tgtEl>
                                        <p:attrNameLst>
                                          <p:attrName>ppt_w</p:attrName>
                                        </p:attrNameLst>
                                      </p:cBhvr>
                                      <p:tavLst>
                                        <p:tav tm="0">
                                          <p:val>
                                            <p:strVal val="ppt_w"/>
                                          </p:val>
                                        </p:tav>
                                        <p:tav tm="100000">
                                          <p:val>
                                            <p:strVal val="ppt_w"/>
                                          </p:val>
                                        </p:tav>
                                      </p:tavLst>
                                    </p:anim>
                                    <p:anim calcmode="lin" valueType="num">
                                      <p:cBhvr>
                                        <p:cTn id="144" dur="300"/>
                                        <p:tgtEl>
                                          <p:spTgt spid="24"/>
                                        </p:tgtEl>
                                        <p:attrNameLst>
                                          <p:attrName>ppt_h</p:attrName>
                                        </p:attrNameLst>
                                      </p:cBhvr>
                                      <p:tavLst>
                                        <p:tav tm="0">
                                          <p:val>
                                            <p:strVal val="ppt_h"/>
                                          </p:val>
                                        </p:tav>
                                        <p:tav tm="100000">
                                          <p:val>
                                            <p:fltVal val="0"/>
                                          </p:val>
                                        </p:tav>
                                      </p:tavLst>
                                    </p:anim>
                                    <p:set>
                                      <p:cBhvr>
                                        <p:cTn id="145" dur="1" fill="hold">
                                          <p:stCondLst>
                                            <p:cond delay="299"/>
                                          </p:stCondLst>
                                        </p:cTn>
                                        <p:tgtEl>
                                          <p:spTgt spid="24"/>
                                        </p:tgtEl>
                                        <p:attrNameLst>
                                          <p:attrName>style.visibility</p:attrName>
                                        </p:attrNameLst>
                                      </p:cBhvr>
                                      <p:to>
                                        <p:strVal val="hidden"/>
                                      </p:to>
                                    </p:set>
                                  </p:childTnLst>
                                </p:cTn>
                              </p:par>
                            </p:childTnLst>
                          </p:cTn>
                        </p:par>
                        <p:par>
                          <p:cTn id="146" fill="hold">
                            <p:stCondLst>
                              <p:cond delay="4800"/>
                            </p:stCondLst>
                            <p:childTnLst>
                              <p:par>
                                <p:cTn id="147" presetID="32" presetClass="emph" presetSubtype="0" fill="hold" nodeType="afterEffect">
                                  <p:stCondLst>
                                    <p:cond delay="0"/>
                                  </p:stCondLst>
                                  <p:childTnLst>
                                    <p:animClr clrSpc="rgb" dir="cw">
                                      <p:cBhvr override="childStyle">
                                        <p:cTn id="148" dur="100" fill="hold"/>
                                        <p:tgtEl>
                                          <p:spTgt spid="34"/>
                                        </p:tgtEl>
                                        <p:attrNameLst>
                                          <p:attrName>style.color</p:attrName>
                                        </p:attrNameLst>
                                      </p:cBhvr>
                                      <p:to>
                                        <a:schemeClr val="accent2"/>
                                      </p:to>
                                    </p:animClr>
                                    <p:animClr clrSpc="rgb" dir="cw">
                                      <p:cBhvr>
                                        <p:cTn id="149" dur="100" fill="hold"/>
                                        <p:tgtEl>
                                          <p:spTgt spid="34"/>
                                        </p:tgtEl>
                                        <p:attrNameLst>
                                          <p:attrName>fillcolor</p:attrName>
                                        </p:attrNameLst>
                                      </p:cBhvr>
                                      <p:to>
                                        <a:schemeClr val="accent2"/>
                                      </p:to>
                                    </p:animClr>
                                    <p:set>
                                      <p:cBhvr>
                                        <p:cTn id="150" dur="100" fill="hold"/>
                                        <p:tgtEl>
                                          <p:spTgt spid="34"/>
                                        </p:tgtEl>
                                        <p:attrNameLst>
                                          <p:attrName>fill.type</p:attrName>
                                        </p:attrNameLst>
                                      </p:cBhvr>
                                      <p:to>
                                        <p:strVal val="solid"/>
                                      </p:to>
                                    </p:set>
                                    <p:set>
                                      <p:cBhvr>
                                        <p:cTn id="151" dur="100" fill="hold"/>
                                        <p:tgtEl>
                                          <p:spTgt spid="34"/>
                                        </p:tgtEl>
                                        <p:attrNameLst>
                                          <p:attrName>fill.on</p:attrName>
                                        </p:attrNameLst>
                                      </p:cBhvr>
                                      <p:to>
                                        <p:strVal val="true"/>
                                      </p:to>
                                    </p:set>
                                    <p:animRot by="120000">
                                      <p:cBhvr>
                                        <p:cTn id="152" dur="100" fill="hold">
                                          <p:stCondLst>
                                            <p:cond delay="0"/>
                                          </p:stCondLst>
                                        </p:cTn>
                                        <p:tgtEl>
                                          <p:spTgt spid="34"/>
                                        </p:tgtEl>
                                        <p:attrNameLst>
                                          <p:attrName>r</p:attrName>
                                        </p:attrNameLst>
                                      </p:cBhvr>
                                    </p:animRot>
                                    <p:animRot by="-240000">
                                      <p:cBhvr>
                                        <p:cTn id="153" dur="200" fill="hold">
                                          <p:stCondLst>
                                            <p:cond delay="200"/>
                                          </p:stCondLst>
                                        </p:cTn>
                                        <p:tgtEl>
                                          <p:spTgt spid="34"/>
                                        </p:tgtEl>
                                        <p:attrNameLst>
                                          <p:attrName>r</p:attrName>
                                        </p:attrNameLst>
                                      </p:cBhvr>
                                    </p:animRot>
                                    <p:animRot by="240000">
                                      <p:cBhvr>
                                        <p:cTn id="154" dur="200" fill="hold">
                                          <p:stCondLst>
                                            <p:cond delay="400"/>
                                          </p:stCondLst>
                                        </p:cTn>
                                        <p:tgtEl>
                                          <p:spTgt spid="34"/>
                                        </p:tgtEl>
                                        <p:attrNameLst>
                                          <p:attrName>r</p:attrName>
                                        </p:attrNameLst>
                                      </p:cBhvr>
                                    </p:animRot>
                                    <p:animRot by="-240000">
                                      <p:cBhvr>
                                        <p:cTn id="155" dur="200" fill="hold">
                                          <p:stCondLst>
                                            <p:cond delay="600"/>
                                          </p:stCondLst>
                                        </p:cTn>
                                        <p:tgtEl>
                                          <p:spTgt spid="34"/>
                                        </p:tgtEl>
                                        <p:attrNameLst>
                                          <p:attrName>r</p:attrName>
                                        </p:attrNameLst>
                                      </p:cBhvr>
                                    </p:animRot>
                                    <p:animRot by="120000">
                                      <p:cBhvr>
                                        <p:cTn id="156" dur="200" fill="hold">
                                          <p:stCondLst>
                                            <p:cond delay="800"/>
                                          </p:stCondLst>
                                        </p:cTn>
                                        <p:tgtEl>
                                          <p:spTgt spid="34"/>
                                        </p:tgtEl>
                                        <p:attrNameLst>
                                          <p:attrName>r</p:attrName>
                                        </p:attrNameLst>
                                      </p:cBhvr>
                                    </p:animRot>
                                  </p:childTnLst>
                                </p:cTn>
                              </p:par>
                              <p:par>
                                <p:cTn id="157" presetID="29" presetClass="exit" presetSubtype="0" fill="hold" nodeType="withEffect">
                                  <p:stCondLst>
                                    <p:cond delay="800"/>
                                  </p:stCondLst>
                                  <p:childTnLst>
                                    <p:anim calcmode="lin" valueType="num">
                                      <p:cBhvr>
                                        <p:cTn id="158" dur="1000"/>
                                        <p:tgtEl>
                                          <p:spTgt spid="35"/>
                                        </p:tgtEl>
                                        <p:attrNameLst>
                                          <p:attrName>ppt_x</p:attrName>
                                        </p:attrNameLst>
                                      </p:cBhvr>
                                      <p:tavLst>
                                        <p:tav tm="0">
                                          <p:val>
                                            <p:strVal val="ppt_x"/>
                                          </p:val>
                                        </p:tav>
                                        <p:tav tm="100000">
                                          <p:val>
                                            <p:strVal val="ppt_x-.2"/>
                                          </p:val>
                                        </p:tav>
                                      </p:tavLst>
                                    </p:anim>
                                    <p:anim calcmode="lin" valueType="num">
                                      <p:cBhvr>
                                        <p:cTn id="159" dur="1000"/>
                                        <p:tgtEl>
                                          <p:spTgt spid="35"/>
                                        </p:tgtEl>
                                        <p:attrNameLst>
                                          <p:attrName>ppt_y</p:attrName>
                                        </p:attrNameLst>
                                      </p:cBhvr>
                                      <p:tavLst>
                                        <p:tav tm="0">
                                          <p:val>
                                            <p:strVal val="ppt_y"/>
                                          </p:val>
                                        </p:tav>
                                        <p:tav tm="100000">
                                          <p:val>
                                            <p:strVal val="ppt_y"/>
                                          </p:val>
                                        </p:tav>
                                      </p:tavLst>
                                    </p:anim>
                                    <p:animEffect transition="out" filter="fade">
                                      <p:cBhvr>
                                        <p:cTn id="160" dur="1000"/>
                                        <p:tgtEl>
                                          <p:spTgt spid="35"/>
                                        </p:tgtEl>
                                      </p:cBhvr>
                                    </p:animEffect>
                                    <p:set>
                                      <p:cBhvr>
                                        <p:cTn id="161" dur="1" fill="hold">
                                          <p:stCondLst>
                                            <p:cond delay="999"/>
                                          </p:stCondLst>
                                        </p:cTn>
                                        <p:tgtEl>
                                          <p:spTgt spid="35"/>
                                        </p:tgtEl>
                                        <p:attrNameLst>
                                          <p:attrName>style.visibility</p:attrName>
                                        </p:attrNameLst>
                                      </p:cBhvr>
                                      <p:to>
                                        <p:strVal val="hidden"/>
                                      </p:to>
                                    </p:set>
                                  </p:childTnLst>
                                </p:cTn>
                              </p:par>
                              <p:par>
                                <p:cTn id="162" presetID="29" presetClass="exit" presetSubtype="0" fill="hold" nodeType="withEffect">
                                  <p:stCondLst>
                                    <p:cond delay="800"/>
                                  </p:stCondLst>
                                  <p:childTnLst>
                                    <p:anim calcmode="lin" valueType="num">
                                      <p:cBhvr>
                                        <p:cTn id="163" dur="1000"/>
                                        <p:tgtEl>
                                          <p:spTgt spid="23"/>
                                        </p:tgtEl>
                                        <p:attrNameLst>
                                          <p:attrName>ppt_x</p:attrName>
                                        </p:attrNameLst>
                                      </p:cBhvr>
                                      <p:tavLst>
                                        <p:tav tm="0">
                                          <p:val>
                                            <p:strVal val="ppt_x"/>
                                          </p:val>
                                        </p:tav>
                                        <p:tav tm="100000">
                                          <p:val>
                                            <p:strVal val="ppt_x-.2"/>
                                          </p:val>
                                        </p:tav>
                                      </p:tavLst>
                                    </p:anim>
                                    <p:anim calcmode="lin" valueType="num">
                                      <p:cBhvr>
                                        <p:cTn id="164" dur="1000"/>
                                        <p:tgtEl>
                                          <p:spTgt spid="23"/>
                                        </p:tgtEl>
                                        <p:attrNameLst>
                                          <p:attrName>ppt_y</p:attrName>
                                        </p:attrNameLst>
                                      </p:cBhvr>
                                      <p:tavLst>
                                        <p:tav tm="0">
                                          <p:val>
                                            <p:strVal val="ppt_y"/>
                                          </p:val>
                                        </p:tav>
                                        <p:tav tm="100000">
                                          <p:val>
                                            <p:strVal val="ppt_y"/>
                                          </p:val>
                                        </p:tav>
                                      </p:tavLst>
                                    </p:anim>
                                    <p:animEffect transition="out" filter="fade">
                                      <p:cBhvr>
                                        <p:cTn id="165" dur="1000"/>
                                        <p:tgtEl>
                                          <p:spTgt spid="23"/>
                                        </p:tgtEl>
                                      </p:cBhvr>
                                    </p:animEffect>
                                    <p:set>
                                      <p:cBhvr>
                                        <p:cTn id="166" dur="1" fill="hold">
                                          <p:stCondLst>
                                            <p:cond delay="999"/>
                                          </p:stCondLst>
                                        </p:cTn>
                                        <p:tgtEl>
                                          <p:spTgt spid="23"/>
                                        </p:tgtEl>
                                        <p:attrNameLst>
                                          <p:attrName>style.visibility</p:attrName>
                                        </p:attrNameLst>
                                      </p:cBhvr>
                                      <p:to>
                                        <p:strVal val="hidden"/>
                                      </p:to>
                                    </p:set>
                                  </p:childTnLst>
                                </p:cTn>
                              </p:par>
                              <p:par>
                                <p:cTn id="167" presetID="29" presetClass="exit" presetSubtype="0" fill="hold" nodeType="withEffect">
                                  <p:stCondLst>
                                    <p:cond delay="800"/>
                                  </p:stCondLst>
                                  <p:childTnLst>
                                    <p:anim calcmode="lin" valueType="num">
                                      <p:cBhvr>
                                        <p:cTn id="168" dur="1000"/>
                                        <p:tgtEl>
                                          <p:spTgt spid="32"/>
                                        </p:tgtEl>
                                        <p:attrNameLst>
                                          <p:attrName>ppt_x</p:attrName>
                                        </p:attrNameLst>
                                      </p:cBhvr>
                                      <p:tavLst>
                                        <p:tav tm="0">
                                          <p:val>
                                            <p:strVal val="ppt_x"/>
                                          </p:val>
                                        </p:tav>
                                        <p:tav tm="100000">
                                          <p:val>
                                            <p:strVal val="ppt_x-.2"/>
                                          </p:val>
                                        </p:tav>
                                      </p:tavLst>
                                    </p:anim>
                                    <p:anim calcmode="lin" valueType="num">
                                      <p:cBhvr>
                                        <p:cTn id="169" dur="1000"/>
                                        <p:tgtEl>
                                          <p:spTgt spid="32"/>
                                        </p:tgtEl>
                                        <p:attrNameLst>
                                          <p:attrName>ppt_y</p:attrName>
                                        </p:attrNameLst>
                                      </p:cBhvr>
                                      <p:tavLst>
                                        <p:tav tm="0">
                                          <p:val>
                                            <p:strVal val="ppt_y"/>
                                          </p:val>
                                        </p:tav>
                                        <p:tav tm="100000">
                                          <p:val>
                                            <p:strVal val="ppt_y"/>
                                          </p:val>
                                        </p:tav>
                                      </p:tavLst>
                                    </p:anim>
                                    <p:animEffect transition="out" filter="fade">
                                      <p:cBhvr>
                                        <p:cTn id="170" dur="1000"/>
                                        <p:tgtEl>
                                          <p:spTgt spid="32"/>
                                        </p:tgtEl>
                                      </p:cBhvr>
                                    </p:animEffect>
                                    <p:set>
                                      <p:cBhvr>
                                        <p:cTn id="171" dur="1" fill="hold">
                                          <p:stCondLst>
                                            <p:cond delay="999"/>
                                          </p:stCondLst>
                                        </p:cTn>
                                        <p:tgtEl>
                                          <p:spTgt spid="32"/>
                                        </p:tgtEl>
                                        <p:attrNameLst>
                                          <p:attrName>style.visibility</p:attrName>
                                        </p:attrNameLst>
                                      </p:cBhvr>
                                      <p:to>
                                        <p:strVal val="hidden"/>
                                      </p:to>
                                    </p:set>
                                  </p:childTnLst>
                                </p:cTn>
                              </p:par>
                              <p:par>
                                <p:cTn id="172" presetID="29" presetClass="exit" presetSubtype="0" fill="hold" nodeType="withEffect">
                                  <p:stCondLst>
                                    <p:cond delay="1000"/>
                                  </p:stCondLst>
                                  <p:childTnLst>
                                    <p:anim calcmode="lin" valueType="num">
                                      <p:cBhvr>
                                        <p:cTn id="173" dur="1000"/>
                                        <p:tgtEl>
                                          <p:spTgt spid="30"/>
                                        </p:tgtEl>
                                        <p:attrNameLst>
                                          <p:attrName>ppt_x</p:attrName>
                                        </p:attrNameLst>
                                      </p:cBhvr>
                                      <p:tavLst>
                                        <p:tav tm="0">
                                          <p:val>
                                            <p:strVal val="ppt_x"/>
                                          </p:val>
                                        </p:tav>
                                        <p:tav tm="100000">
                                          <p:val>
                                            <p:strVal val="ppt_x-.2"/>
                                          </p:val>
                                        </p:tav>
                                      </p:tavLst>
                                    </p:anim>
                                    <p:anim calcmode="lin" valueType="num">
                                      <p:cBhvr>
                                        <p:cTn id="174" dur="1000"/>
                                        <p:tgtEl>
                                          <p:spTgt spid="30"/>
                                        </p:tgtEl>
                                        <p:attrNameLst>
                                          <p:attrName>ppt_y</p:attrName>
                                        </p:attrNameLst>
                                      </p:cBhvr>
                                      <p:tavLst>
                                        <p:tav tm="0">
                                          <p:val>
                                            <p:strVal val="ppt_y"/>
                                          </p:val>
                                        </p:tav>
                                        <p:tav tm="100000">
                                          <p:val>
                                            <p:strVal val="ppt_y"/>
                                          </p:val>
                                        </p:tav>
                                      </p:tavLst>
                                    </p:anim>
                                    <p:animEffect transition="out" filter="fade">
                                      <p:cBhvr>
                                        <p:cTn id="175" dur="1000"/>
                                        <p:tgtEl>
                                          <p:spTgt spid="30"/>
                                        </p:tgtEl>
                                      </p:cBhvr>
                                    </p:animEffect>
                                    <p:set>
                                      <p:cBhvr>
                                        <p:cTn id="176" dur="1" fill="hold">
                                          <p:stCondLst>
                                            <p:cond delay="999"/>
                                          </p:stCondLst>
                                        </p:cTn>
                                        <p:tgtEl>
                                          <p:spTgt spid="30"/>
                                        </p:tgtEl>
                                        <p:attrNameLst>
                                          <p:attrName>style.visibility</p:attrName>
                                        </p:attrNameLst>
                                      </p:cBhvr>
                                      <p:to>
                                        <p:strVal val="hidden"/>
                                      </p:to>
                                    </p:set>
                                  </p:childTnLst>
                                </p:cTn>
                              </p:par>
                              <p:par>
                                <p:cTn id="177" presetID="29" presetClass="exit" presetSubtype="0" fill="hold" nodeType="withEffect">
                                  <p:stCondLst>
                                    <p:cond delay="1500"/>
                                  </p:stCondLst>
                                  <p:childTnLst>
                                    <p:anim calcmode="lin" valueType="num">
                                      <p:cBhvr>
                                        <p:cTn id="178" dur="1500"/>
                                        <p:tgtEl>
                                          <p:spTgt spid="17"/>
                                        </p:tgtEl>
                                        <p:attrNameLst>
                                          <p:attrName>ppt_x</p:attrName>
                                        </p:attrNameLst>
                                      </p:cBhvr>
                                      <p:tavLst>
                                        <p:tav tm="0">
                                          <p:val>
                                            <p:strVal val="ppt_x"/>
                                          </p:val>
                                        </p:tav>
                                        <p:tav tm="100000">
                                          <p:val>
                                            <p:strVal val="ppt_x-.2"/>
                                          </p:val>
                                        </p:tav>
                                      </p:tavLst>
                                    </p:anim>
                                    <p:anim calcmode="lin" valueType="num">
                                      <p:cBhvr>
                                        <p:cTn id="179" dur="1500"/>
                                        <p:tgtEl>
                                          <p:spTgt spid="17"/>
                                        </p:tgtEl>
                                        <p:attrNameLst>
                                          <p:attrName>ppt_y</p:attrName>
                                        </p:attrNameLst>
                                      </p:cBhvr>
                                      <p:tavLst>
                                        <p:tav tm="0">
                                          <p:val>
                                            <p:strVal val="ppt_y"/>
                                          </p:val>
                                        </p:tav>
                                        <p:tav tm="100000">
                                          <p:val>
                                            <p:strVal val="ppt_y"/>
                                          </p:val>
                                        </p:tav>
                                      </p:tavLst>
                                    </p:anim>
                                    <p:animEffect transition="out" filter="fade">
                                      <p:cBhvr>
                                        <p:cTn id="180" dur="1500"/>
                                        <p:tgtEl>
                                          <p:spTgt spid="17"/>
                                        </p:tgtEl>
                                      </p:cBhvr>
                                    </p:animEffect>
                                    <p:set>
                                      <p:cBhvr>
                                        <p:cTn id="181" dur="1" fill="hold">
                                          <p:stCondLst>
                                            <p:cond delay="1499"/>
                                          </p:stCondLst>
                                        </p:cTn>
                                        <p:tgtEl>
                                          <p:spTgt spid="17"/>
                                        </p:tgtEl>
                                        <p:attrNameLst>
                                          <p:attrName>style.visibility</p:attrName>
                                        </p:attrNameLst>
                                      </p:cBhvr>
                                      <p:to>
                                        <p:strVal val="hidden"/>
                                      </p:to>
                                    </p:set>
                                  </p:childTnLst>
                                </p:cTn>
                              </p:par>
                              <p:par>
                                <p:cTn id="182" presetID="29" presetClass="exit" presetSubtype="0" fill="hold" nodeType="withEffect">
                                  <p:stCondLst>
                                    <p:cond delay="500"/>
                                  </p:stCondLst>
                                  <p:childTnLst>
                                    <p:anim calcmode="lin" valueType="num">
                                      <p:cBhvr>
                                        <p:cTn id="183" dur="1000"/>
                                        <p:tgtEl>
                                          <p:spTgt spid="27"/>
                                        </p:tgtEl>
                                        <p:attrNameLst>
                                          <p:attrName>ppt_x</p:attrName>
                                        </p:attrNameLst>
                                      </p:cBhvr>
                                      <p:tavLst>
                                        <p:tav tm="0">
                                          <p:val>
                                            <p:strVal val="ppt_x"/>
                                          </p:val>
                                        </p:tav>
                                        <p:tav tm="100000">
                                          <p:val>
                                            <p:strVal val="ppt_x-.2"/>
                                          </p:val>
                                        </p:tav>
                                      </p:tavLst>
                                    </p:anim>
                                    <p:anim calcmode="lin" valueType="num">
                                      <p:cBhvr>
                                        <p:cTn id="184" dur="1000"/>
                                        <p:tgtEl>
                                          <p:spTgt spid="27"/>
                                        </p:tgtEl>
                                        <p:attrNameLst>
                                          <p:attrName>ppt_y</p:attrName>
                                        </p:attrNameLst>
                                      </p:cBhvr>
                                      <p:tavLst>
                                        <p:tav tm="0">
                                          <p:val>
                                            <p:strVal val="ppt_y"/>
                                          </p:val>
                                        </p:tav>
                                        <p:tav tm="100000">
                                          <p:val>
                                            <p:strVal val="ppt_y"/>
                                          </p:val>
                                        </p:tav>
                                      </p:tavLst>
                                    </p:anim>
                                    <p:animEffect transition="out" filter="fade">
                                      <p:cBhvr>
                                        <p:cTn id="185" dur="1000"/>
                                        <p:tgtEl>
                                          <p:spTgt spid="27"/>
                                        </p:tgtEl>
                                      </p:cBhvr>
                                    </p:animEffect>
                                    <p:set>
                                      <p:cBhvr>
                                        <p:cTn id="186" dur="1" fill="hold">
                                          <p:stCondLst>
                                            <p:cond delay="999"/>
                                          </p:stCondLst>
                                        </p:cTn>
                                        <p:tgtEl>
                                          <p:spTgt spid="27"/>
                                        </p:tgtEl>
                                        <p:attrNameLst>
                                          <p:attrName>style.visibility</p:attrName>
                                        </p:attrNameLst>
                                      </p:cBhvr>
                                      <p:to>
                                        <p:strVal val="hidden"/>
                                      </p:to>
                                    </p:set>
                                  </p:childTnLst>
                                </p:cTn>
                              </p:par>
                              <p:par>
                                <p:cTn id="187" presetID="29" presetClass="exit" presetSubtype="0" fill="hold" nodeType="withEffect">
                                  <p:stCondLst>
                                    <p:cond delay="300"/>
                                  </p:stCondLst>
                                  <p:childTnLst>
                                    <p:anim calcmode="lin" valueType="num">
                                      <p:cBhvr>
                                        <p:cTn id="188" dur="1000"/>
                                        <p:tgtEl>
                                          <p:spTgt spid="36"/>
                                        </p:tgtEl>
                                        <p:attrNameLst>
                                          <p:attrName>ppt_x</p:attrName>
                                        </p:attrNameLst>
                                      </p:cBhvr>
                                      <p:tavLst>
                                        <p:tav tm="0">
                                          <p:val>
                                            <p:strVal val="ppt_x"/>
                                          </p:val>
                                        </p:tav>
                                        <p:tav tm="100000">
                                          <p:val>
                                            <p:strVal val="ppt_x-.2"/>
                                          </p:val>
                                        </p:tav>
                                      </p:tavLst>
                                    </p:anim>
                                    <p:anim calcmode="lin" valueType="num">
                                      <p:cBhvr>
                                        <p:cTn id="189" dur="1000"/>
                                        <p:tgtEl>
                                          <p:spTgt spid="36"/>
                                        </p:tgtEl>
                                        <p:attrNameLst>
                                          <p:attrName>ppt_y</p:attrName>
                                        </p:attrNameLst>
                                      </p:cBhvr>
                                      <p:tavLst>
                                        <p:tav tm="0">
                                          <p:val>
                                            <p:strVal val="ppt_y"/>
                                          </p:val>
                                        </p:tav>
                                        <p:tav tm="100000">
                                          <p:val>
                                            <p:strVal val="ppt_y"/>
                                          </p:val>
                                        </p:tav>
                                      </p:tavLst>
                                    </p:anim>
                                    <p:animEffect transition="out" filter="fade">
                                      <p:cBhvr>
                                        <p:cTn id="190" dur="1000"/>
                                        <p:tgtEl>
                                          <p:spTgt spid="36"/>
                                        </p:tgtEl>
                                      </p:cBhvr>
                                    </p:animEffect>
                                    <p:set>
                                      <p:cBhvr>
                                        <p:cTn id="191" dur="1" fill="hold">
                                          <p:stCondLst>
                                            <p:cond delay="999"/>
                                          </p:stCondLst>
                                        </p:cTn>
                                        <p:tgtEl>
                                          <p:spTgt spid="36"/>
                                        </p:tgtEl>
                                        <p:attrNameLst>
                                          <p:attrName>style.visibility</p:attrName>
                                        </p:attrNameLst>
                                      </p:cBhvr>
                                      <p:to>
                                        <p:strVal val="hidden"/>
                                      </p:to>
                                    </p:set>
                                  </p:childTnLst>
                                </p:cTn>
                              </p:par>
                              <p:par>
                                <p:cTn id="192" presetID="29" presetClass="exit" presetSubtype="0" fill="hold" nodeType="withEffect">
                                  <p:stCondLst>
                                    <p:cond delay="1200"/>
                                  </p:stCondLst>
                                  <p:childTnLst>
                                    <p:anim calcmode="lin" valueType="num">
                                      <p:cBhvr>
                                        <p:cTn id="193" dur="1000"/>
                                        <p:tgtEl>
                                          <p:spTgt spid="22"/>
                                        </p:tgtEl>
                                        <p:attrNameLst>
                                          <p:attrName>ppt_x</p:attrName>
                                        </p:attrNameLst>
                                      </p:cBhvr>
                                      <p:tavLst>
                                        <p:tav tm="0">
                                          <p:val>
                                            <p:strVal val="ppt_x"/>
                                          </p:val>
                                        </p:tav>
                                        <p:tav tm="100000">
                                          <p:val>
                                            <p:strVal val="ppt_x-.2"/>
                                          </p:val>
                                        </p:tav>
                                      </p:tavLst>
                                    </p:anim>
                                    <p:anim calcmode="lin" valueType="num">
                                      <p:cBhvr>
                                        <p:cTn id="194" dur="1000"/>
                                        <p:tgtEl>
                                          <p:spTgt spid="22"/>
                                        </p:tgtEl>
                                        <p:attrNameLst>
                                          <p:attrName>ppt_y</p:attrName>
                                        </p:attrNameLst>
                                      </p:cBhvr>
                                      <p:tavLst>
                                        <p:tav tm="0">
                                          <p:val>
                                            <p:strVal val="ppt_y"/>
                                          </p:val>
                                        </p:tav>
                                        <p:tav tm="100000">
                                          <p:val>
                                            <p:strVal val="ppt_y"/>
                                          </p:val>
                                        </p:tav>
                                      </p:tavLst>
                                    </p:anim>
                                    <p:animEffect transition="out" filter="fade">
                                      <p:cBhvr>
                                        <p:cTn id="195" dur="1000"/>
                                        <p:tgtEl>
                                          <p:spTgt spid="22"/>
                                        </p:tgtEl>
                                      </p:cBhvr>
                                    </p:animEffect>
                                    <p:set>
                                      <p:cBhvr>
                                        <p:cTn id="196" dur="1" fill="hold">
                                          <p:stCondLst>
                                            <p:cond delay="999"/>
                                          </p:stCondLst>
                                        </p:cTn>
                                        <p:tgtEl>
                                          <p:spTgt spid="22"/>
                                        </p:tgtEl>
                                        <p:attrNameLst>
                                          <p:attrName>style.visibility</p:attrName>
                                        </p:attrNameLst>
                                      </p:cBhvr>
                                      <p:to>
                                        <p:strVal val="hidden"/>
                                      </p:to>
                                    </p:set>
                                  </p:childTnLst>
                                </p:cTn>
                              </p:par>
                              <p:par>
                                <p:cTn id="197" presetID="29" presetClass="exit" presetSubtype="0" fill="hold" nodeType="withEffect">
                                  <p:stCondLst>
                                    <p:cond delay="1000"/>
                                  </p:stCondLst>
                                  <p:childTnLst>
                                    <p:anim calcmode="lin" valueType="num">
                                      <p:cBhvr>
                                        <p:cTn id="198" dur="1000"/>
                                        <p:tgtEl>
                                          <p:spTgt spid="21"/>
                                        </p:tgtEl>
                                        <p:attrNameLst>
                                          <p:attrName>ppt_x</p:attrName>
                                        </p:attrNameLst>
                                      </p:cBhvr>
                                      <p:tavLst>
                                        <p:tav tm="0">
                                          <p:val>
                                            <p:strVal val="ppt_x"/>
                                          </p:val>
                                        </p:tav>
                                        <p:tav tm="100000">
                                          <p:val>
                                            <p:strVal val="ppt_x-.2"/>
                                          </p:val>
                                        </p:tav>
                                      </p:tavLst>
                                    </p:anim>
                                    <p:anim calcmode="lin" valueType="num">
                                      <p:cBhvr>
                                        <p:cTn id="199" dur="1000"/>
                                        <p:tgtEl>
                                          <p:spTgt spid="21"/>
                                        </p:tgtEl>
                                        <p:attrNameLst>
                                          <p:attrName>ppt_y</p:attrName>
                                        </p:attrNameLst>
                                      </p:cBhvr>
                                      <p:tavLst>
                                        <p:tav tm="0">
                                          <p:val>
                                            <p:strVal val="ppt_y"/>
                                          </p:val>
                                        </p:tav>
                                        <p:tav tm="100000">
                                          <p:val>
                                            <p:strVal val="ppt_y"/>
                                          </p:val>
                                        </p:tav>
                                      </p:tavLst>
                                    </p:anim>
                                    <p:animEffect transition="out" filter="fade">
                                      <p:cBhvr>
                                        <p:cTn id="200" dur="1000"/>
                                        <p:tgtEl>
                                          <p:spTgt spid="21"/>
                                        </p:tgtEl>
                                      </p:cBhvr>
                                    </p:animEffect>
                                    <p:set>
                                      <p:cBhvr>
                                        <p:cTn id="201" dur="1" fill="hold">
                                          <p:stCondLst>
                                            <p:cond delay="999"/>
                                          </p:stCondLst>
                                        </p:cTn>
                                        <p:tgtEl>
                                          <p:spTgt spid="21"/>
                                        </p:tgtEl>
                                        <p:attrNameLst>
                                          <p:attrName>style.visibility</p:attrName>
                                        </p:attrNameLst>
                                      </p:cBhvr>
                                      <p:to>
                                        <p:strVal val="hidden"/>
                                      </p:to>
                                    </p:set>
                                  </p:childTnLst>
                                </p:cTn>
                              </p:par>
                              <p:par>
                                <p:cTn id="202" presetID="29" presetClass="exit" presetSubtype="0" fill="hold" nodeType="withEffect">
                                  <p:stCondLst>
                                    <p:cond delay="1200"/>
                                  </p:stCondLst>
                                  <p:childTnLst>
                                    <p:anim calcmode="lin" valueType="num">
                                      <p:cBhvr>
                                        <p:cTn id="203" dur="1000"/>
                                        <p:tgtEl>
                                          <p:spTgt spid="19"/>
                                        </p:tgtEl>
                                        <p:attrNameLst>
                                          <p:attrName>ppt_x</p:attrName>
                                        </p:attrNameLst>
                                      </p:cBhvr>
                                      <p:tavLst>
                                        <p:tav tm="0">
                                          <p:val>
                                            <p:strVal val="ppt_x"/>
                                          </p:val>
                                        </p:tav>
                                        <p:tav tm="100000">
                                          <p:val>
                                            <p:strVal val="ppt_x-.2"/>
                                          </p:val>
                                        </p:tav>
                                      </p:tavLst>
                                    </p:anim>
                                    <p:anim calcmode="lin" valueType="num">
                                      <p:cBhvr>
                                        <p:cTn id="204" dur="1000"/>
                                        <p:tgtEl>
                                          <p:spTgt spid="19"/>
                                        </p:tgtEl>
                                        <p:attrNameLst>
                                          <p:attrName>ppt_y</p:attrName>
                                        </p:attrNameLst>
                                      </p:cBhvr>
                                      <p:tavLst>
                                        <p:tav tm="0">
                                          <p:val>
                                            <p:strVal val="ppt_y"/>
                                          </p:val>
                                        </p:tav>
                                        <p:tav tm="100000">
                                          <p:val>
                                            <p:strVal val="ppt_y"/>
                                          </p:val>
                                        </p:tav>
                                      </p:tavLst>
                                    </p:anim>
                                    <p:animEffect transition="out" filter="fade">
                                      <p:cBhvr>
                                        <p:cTn id="205" dur="1000"/>
                                        <p:tgtEl>
                                          <p:spTgt spid="19"/>
                                        </p:tgtEl>
                                      </p:cBhvr>
                                    </p:animEffect>
                                    <p:set>
                                      <p:cBhvr>
                                        <p:cTn id="206" dur="1" fill="hold">
                                          <p:stCondLst>
                                            <p:cond delay="999"/>
                                          </p:stCondLst>
                                        </p:cTn>
                                        <p:tgtEl>
                                          <p:spTgt spid="19"/>
                                        </p:tgtEl>
                                        <p:attrNameLst>
                                          <p:attrName>style.visibility</p:attrName>
                                        </p:attrNameLst>
                                      </p:cBhvr>
                                      <p:to>
                                        <p:strVal val="hidden"/>
                                      </p:to>
                                    </p:set>
                                  </p:childTnLst>
                                </p:cTn>
                              </p:par>
                              <p:par>
                                <p:cTn id="207" presetID="29" presetClass="exit" presetSubtype="0" fill="hold" nodeType="withEffect">
                                  <p:stCondLst>
                                    <p:cond delay="200"/>
                                  </p:stCondLst>
                                  <p:childTnLst>
                                    <p:anim calcmode="lin" valueType="num">
                                      <p:cBhvr>
                                        <p:cTn id="208" dur="1500"/>
                                        <p:tgtEl>
                                          <p:spTgt spid="25"/>
                                        </p:tgtEl>
                                        <p:attrNameLst>
                                          <p:attrName>ppt_x</p:attrName>
                                        </p:attrNameLst>
                                      </p:cBhvr>
                                      <p:tavLst>
                                        <p:tav tm="0">
                                          <p:val>
                                            <p:strVal val="ppt_x"/>
                                          </p:val>
                                        </p:tav>
                                        <p:tav tm="100000">
                                          <p:val>
                                            <p:strVal val="ppt_x-.2"/>
                                          </p:val>
                                        </p:tav>
                                      </p:tavLst>
                                    </p:anim>
                                    <p:anim calcmode="lin" valueType="num">
                                      <p:cBhvr>
                                        <p:cTn id="209" dur="1500"/>
                                        <p:tgtEl>
                                          <p:spTgt spid="25"/>
                                        </p:tgtEl>
                                        <p:attrNameLst>
                                          <p:attrName>ppt_y</p:attrName>
                                        </p:attrNameLst>
                                      </p:cBhvr>
                                      <p:tavLst>
                                        <p:tav tm="0">
                                          <p:val>
                                            <p:strVal val="ppt_y"/>
                                          </p:val>
                                        </p:tav>
                                        <p:tav tm="100000">
                                          <p:val>
                                            <p:strVal val="ppt_y"/>
                                          </p:val>
                                        </p:tav>
                                      </p:tavLst>
                                    </p:anim>
                                    <p:animEffect transition="out" filter="fade">
                                      <p:cBhvr>
                                        <p:cTn id="210" dur="1500"/>
                                        <p:tgtEl>
                                          <p:spTgt spid="25"/>
                                        </p:tgtEl>
                                      </p:cBhvr>
                                    </p:animEffect>
                                    <p:set>
                                      <p:cBhvr>
                                        <p:cTn id="211" dur="1" fill="hold">
                                          <p:stCondLst>
                                            <p:cond delay="1499"/>
                                          </p:stCondLst>
                                        </p:cTn>
                                        <p:tgtEl>
                                          <p:spTgt spid="25"/>
                                        </p:tgtEl>
                                        <p:attrNameLst>
                                          <p:attrName>style.visibility</p:attrName>
                                        </p:attrNameLst>
                                      </p:cBhvr>
                                      <p:to>
                                        <p:strVal val="hidden"/>
                                      </p:to>
                                    </p:set>
                                  </p:childTnLst>
                                </p:cTn>
                              </p:par>
                              <p:par>
                                <p:cTn id="212" presetID="29" presetClass="exit" presetSubtype="0" fill="hold" nodeType="withEffect">
                                  <p:stCondLst>
                                    <p:cond delay="1300"/>
                                  </p:stCondLst>
                                  <p:childTnLst>
                                    <p:anim calcmode="lin" valueType="num">
                                      <p:cBhvr>
                                        <p:cTn id="213" dur="1000"/>
                                        <p:tgtEl>
                                          <p:spTgt spid="28"/>
                                        </p:tgtEl>
                                        <p:attrNameLst>
                                          <p:attrName>ppt_x</p:attrName>
                                        </p:attrNameLst>
                                      </p:cBhvr>
                                      <p:tavLst>
                                        <p:tav tm="0">
                                          <p:val>
                                            <p:strVal val="ppt_x"/>
                                          </p:val>
                                        </p:tav>
                                        <p:tav tm="100000">
                                          <p:val>
                                            <p:strVal val="ppt_x-.2"/>
                                          </p:val>
                                        </p:tav>
                                      </p:tavLst>
                                    </p:anim>
                                    <p:anim calcmode="lin" valueType="num">
                                      <p:cBhvr>
                                        <p:cTn id="214" dur="1000"/>
                                        <p:tgtEl>
                                          <p:spTgt spid="28"/>
                                        </p:tgtEl>
                                        <p:attrNameLst>
                                          <p:attrName>ppt_y</p:attrName>
                                        </p:attrNameLst>
                                      </p:cBhvr>
                                      <p:tavLst>
                                        <p:tav tm="0">
                                          <p:val>
                                            <p:strVal val="ppt_y"/>
                                          </p:val>
                                        </p:tav>
                                        <p:tav tm="100000">
                                          <p:val>
                                            <p:strVal val="ppt_y"/>
                                          </p:val>
                                        </p:tav>
                                      </p:tavLst>
                                    </p:anim>
                                    <p:animEffect transition="out" filter="fade">
                                      <p:cBhvr>
                                        <p:cTn id="215" dur="1000"/>
                                        <p:tgtEl>
                                          <p:spTgt spid="28"/>
                                        </p:tgtEl>
                                      </p:cBhvr>
                                    </p:animEffect>
                                    <p:set>
                                      <p:cBhvr>
                                        <p:cTn id="216" dur="1" fill="hold">
                                          <p:stCondLst>
                                            <p:cond delay="999"/>
                                          </p:stCondLst>
                                        </p:cTn>
                                        <p:tgtEl>
                                          <p:spTgt spid="28"/>
                                        </p:tgtEl>
                                        <p:attrNameLst>
                                          <p:attrName>style.visibility</p:attrName>
                                        </p:attrNameLst>
                                      </p:cBhvr>
                                      <p:to>
                                        <p:strVal val="hidden"/>
                                      </p:to>
                                    </p:set>
                                  </p:childTnLst>
                                </p:cTn>
                              </p:par>
                              <p:par>
                                <p:cTn id="217" presetID="29" presetClass="exit" presetSubtype="0" fill="hold" nodeType="withEffect">
                                  <p:stCondLst>
                                    <p:cond delay="1400"/>
                                  </p:stCondLst>
                                  <p:childTnLst>
                                    <p:anim calcmode="lin" valueType="num">
                                      <p:cBhvr>
                                        <p:cTn id="218" dur="1000"/>
                                        <p:tgtEl>
                                          <p:spTgt spid="31"/>
                                        </p:tgtEl>
                                        <p:attrNameLst>
                                          <p:attrName>ppt_x</p:attrName>
                                        </p:attrNameLst>
                                      </p:cBhvr>
                                      <p:tavLst>
                                        <p:tav tm="0">
                                          <p:val>
                                            <p:strVal val="ppt_x"/>
                                          </p:val>
                                        </p:tav>
                                        <p:tav tm="100000">
                                          <p:val>
                                            <p:strVal val="ppt_x-.2"/>
                                          </p:val>
                                        </p:tav>
                                      </p:tavLst>
                                    </p:anim>
                                    <p:anim calcmode="lin" valueType="num">
                                      <p:cBhvr>
                                        <p:cTn id="219" dur="1000"/>
                                        <p:tgtEl>
                                          <p:spTgt spid="31"/>
                                        </p:tgtEl>
                                        <p:attrNameLst>
                                          <p:attrName>ppt_y</p:attrName>
                                        </p:attrNameLst>
                                      </p:cBhvr>
                                      <p:tavLst>
                                        <p:tav tm="0">
                                          <p:val>
                                            <p:strVal val="ppt_y"/>
                                          </p:val>
                                        </p:tav>
                                        <p:tav tm="100000">
                                          <p:val>
                                            <p:strVal val="ppt_y"/>
                                          </p:val>
                                        </p:tav>
                                      </p:tavLst>
                                    </p:anim>
                                    <p:animEffect transition="out" filter="fade">
                                      <p:cBhvr>
                                        <p:cTn id="220" dur="1000"/>
                                        <p:tgtEl>
                                          <p:spTgt spid="31"/>
                                        </p:tgtEl>
                                      </p:cBhvr>
                                    </p:animEffect>
                                    <p:set>
                                      <p:cBhvr>
                                        <p:cTn id="221" dur="1" fill="hold">
                                          <p:stCondLst>
                                            <p:cond delay="999"/>
                                          </p:stCondLst>
                                        </p:cTn>
                                        <p:tgtEl>
                                          <p:spTgt spid="31"/>
                                        </p:tgtEl>
                                        <p:attrNameLst>
                                          <p:attrName>style.visibility</p:attrName>
                                        </p:attrNameLst>
                                      </p:cBhvr>
                                      <p:to>
                                        <p:strVal val="hidden"/>
                                      </p:to>
                                    </p:set>
                                  </p:childTnLst>
                                </p:cTn>
                              </p:par>
                              <p:par>
                                <p:cTn id="222" presetID="29" presetClass="exit" presetSubtype="0" fill="hold" nodeType="withEffect">
                                  <p:stCondLst>
                                    <p:cond delay="1200"/>
                                  </p:stCondLst>
                                  <p:childTnLst>
                                    <p:anim calcmode="lin" valueType="num">
                                      <p:cBhvr>
                                        <p:cTn id="223" dur="1000"/>
                                        <p:tgtEl>
                                          <p:spTgt spid="10"/>
                                        </p:tgtEl>
                                        <p:attrNameLst>
                                          <p:attrName>ppt_x</p:attrName>
                                        </p:attrNameLst>
                                      </p:cBhvr>
                                      <p:tavLst>
                                        <p:tav tm="0">
                                          <p:val>
                                            <p:strVal val="ppt_x"/>
                                          </p:val>
                                        </p:tav>
                                        <p:tav tm="100000">
                                          <p:val>
                                            <p:strVal val="ppt_x-.2"/>
                                          </p:val>
                                        </p:tav>
                                      </p:tavLst>
                                    </p:anim>
                                    <p:anim calcmode="lin" valueType="num">
                                      <p:cBhvr>
                                        <p:cTn id="224" dur="1000"/>
                                        <p:tgtEl>
                                          <p:spTgt spid="10"/>
                                        </p:tgtEl>
                                        <p:attrNameLst>
                                          <p:attrName>ppt_y</p:attrName>
                                        </p:attrNameLst>
                                      </p:cBhvr>
                                      <p:tavLst>
                                        <p:tav tm="0">
                                          <p:val>
                                            <p:strVal val="ppt_y"/>
                                          </p:val>
                                        </p:tav>
                                        <p:tav tm="100000">
                                          <p:val>
                                            <p:strVal val="ppt_y"/>
                                          </p:val>
                                        </p:tav>
                                      </p:tavLst>
                                    </p:anim>
                                    <p:animEffect transition="out" filter="fade">
                                      <p:cBhvr>
                                        <p:cTn id="225" dur="1000"/>
                                        <p:tgtEl>
                                          <p:spTgt spid="10"/>
                                        </p:tgtEl>
                                      </p:cBhvr>
                                    </p:animEffect>
                                    <p:set>
                                      <p:cBhvr>
                                        <p:cTn id="226" dur="1" fill="hold">
                                          <p:stCondLst>
                                            <p:cond delay="999"/>
                                          </p:stCondLst>
                                        </p:cTn>
                                        <p:tgtEl>
                                          <p:spTgt spid="10"/>
                                        </p:tgtEl>
                                        <p:attrNameLst>
                                          <p:attrName>style.visibility</p:attrName>
                                        </p:attrNameLst>
                                      </p:cBhvr>
                                      <p:to>
                                        <p:strVal val="hidden"/>
                                      </p:to>
                                    </p:set>
                                  </p:childTnLst>
                                </p:cTn>
                              </p:par>
                              <p:par>
                                <p:cTn id="227" presetID="29" presetClass="exit" presetSubtype="0" fill="hold" nodeType="withEffect">
                                  <p:stCondLst>
                                    <p:cond delay="1200"/>
                                  </p:stCondLst>
                                  <p:childTnLst>
                                    <p:anim calcmode="lin" valueType="num">
                                      <p:cBhvr>
                                        <p:cTn id="228" dur="1000"/>
                                        <p:tgtEl>
                                          <p:spTgt spid="18"/>
                                        </p:tgtEl>
                                        <p:attrNameLst>
                                          <p:attrName>ppt_x</p:attrName>
                                        </p:attrNameLst>
                                      </p:cBhvr>
                                      <p:tavLst>
                                        <p:tav tm="0">
                                          <p:val>
                                            <p:strVal val="ppt_x"/>
                                          </p:val>
                                        </p:tav>
                                        <p:tav tm="100000">
                                          <p:val>
                                            <p:strVal val="ppt_x-.2"/>
                                          </p:val>
                                        </p:tav>
                                      </p:tavLst>
                                    </p:anim>
                                    <p:anim calcmode="lin" valueType="num">
                                      <p:cBhvr>
                                        <p:cTn id="229" dur="1000"/>
                                        <p:tgtEl>
                                          <p:spTgt spid="18"/>
                                        </p:tgtEl>
                                        <p:attrNameLst>
                                          <p:attrName>ppt_y</p:attrName>
                                        </p:attrNameLst>
                                      </p:cBhvr>
                                      <p:tavLst>
                                        <p:tav tm="0">
                                          <p:val>
                                            <p:strVal val="ppt_y"/>
                                          </p:val>
                                        </p:tav>
                                        <p:tav tm="100000">
                                          <p:val>
                                            <p:strVal val="ppt_y"/>
                                          </p:val>
                                        </p:tav>
                                      </p:tavLst>
                                    </p:anim>
                                    <p:animEffect transition="out" filter="fade">
                                      <p:cBhvr>
                                        <p:cTn id="230" dur="1000"/>
                                        <p:tgtEl>
                                          <p:spTgt spid="18"/>
                                        </p:tgtEl>
                                      </p:cBhvr>
                                    </p:animEffect>
                                    <p:set>
                                      <p:cBhvr>
                                        <p:cTn id="231" dur="1" fill="hold">
                                          <p:stCondLst>
                                            <p:cond delay="999"/>
                                          </p:stCondLst>
                                        </p:cTn>
                                        <p:tgtEl>
                                          <p:spTgt spid="18"/>
                                        </p:tgtEl>
                                        <p:attrNameLst>
                                          <p:attrName>style.visibility</p:attrName>
                                        </p:attrNameLst>
                                      </p:cBhvr>
                                      <p:to>
                                        <p:strVal val="hidden"/>
                                      </p:to>
                                    </p:set>
                                  </p:childTnLst>
                                </p:cTn>
                              </p:par>
                              <p:par>
                                <p:cTn id="232" presetID="54" presetClass="exit" presetSubtype="0" decel="100000" fill="hold" nodeType="withEffect">
                                  <p:stCondLst>
                                    <p:cond delay="2000"/>
                                  </p:stCondLst>
                                  <p:childTnLst>
                                    <p:anim calcmode="lin" valueType="num">
                                      <p:cBhvr>
                                        <p:cTn id="233" dur="500"/>
                                        <p:tgtEl>
                                          <p:spTgt spid="34"/>
                                        </p:tgtEl>
                                        <p:attrNameLst>
                                          <p:attrName>ppt_w</p:attrName>
                                        </p:attrNameLst>
                                      </p:cBhvr>
                                      <p:tavLst>
                                        <p:tav tm="0">
                                          <p:val>
                                            <p:strVal val="ppt_w"/>
                                          </p:val>
                                        </p:tav>
                                        <p:tav tm="100000">
                                          <p:val>
                                            <p:strVal val="ppt_w*0.05"/>
                                          </p:val>
                                        </p:tav>
                                      </p:tavLst>
                                    </p:anim>
                                    <p:anim calcmode="lin" valueType="num">
                                      <p:cBhvr>
                                        <p:cTn id="234" dur="500"/>
                                        <p:tgtEl>
                                          <p:spTgt spid="34"/>
                                        </p:tgtEl>
                                        <p:attrNameLst>
                                          <p:attrName>ppt_h</p:attrName>
                                        </p:attrNameLst>
                                      </p:cBhvr>
                                      <p:tavLst>
                                        <p:tav tm="0">
                                          <p:val>
                                            <p:strVal val="ppt_h"/>
                                          </p:val>
                                        </p:tav>
                                        <p:tav tm="100000">
                                          <p:val>
                                            <p:strVal val="ppt_h"/>
                                          </p:val>
                                        </p:tav>
                                      </p:tavLst>
                                    </p:anim>
                                    <p:anim calcmode="lin" valueType="num">
                                      <p:cBhvr>
                                        <p:cTn id="235" dur="500"/>
                                        <p:tgtEl>
                                          <p:spTgt spid="34"/>
                                        </p:tgtEl>
                                        <p:attrNameLst>
                                          <p:attrName>ppt_x</p:attrName>
                                        </p:attrNameLst>
                                      </p:cBhvr>
                                      <p:tavLst>
                                        <p:tav tm="0">
                                          <p:val>
                                            <p:strVal val="ppt_x"/>
                                          </p:val>
                                        </p:tav>
                                        <p:tav tm="100000">
                                          <p:val>
                                            <p:strVal val="ppt_x-.2"/>
                                          </p:val>
                                        </p:tav>
                                      </p:tavLst>
                                    </p:anim>
                                    <p:anim calcmode="lin" valueType="num">
                                      <p:cBhvr>
                                        <p:cTn id="236" dur="500"/>
                                        <p:tgtEl>
                                          <p:spTgt spid="34"/>
                                        </p:tgtEl>
                                        <p:attrNameLst>
                                          <p:attrName>ppt_y</p:attrName>
                                        </p:attrNameLst>
                                      </p:cBhvr>
                                      <p:tavLst>
                                        <p:tav tm="0">
                                          <p:val>
                                            <p:strVal val="ppt_y"/>
                                          </p:val>
                                        </p:tav>
                                        <p:tav tm="100000">
                                          <p:val>
                                            <p:strVal val="ppt_y"/>
                                          </p:val>
                                        </p:tav>
                                      </p:tavLst>
                                    </p:anim>
                                    <p:animEffect transition="out" filter="fade">
                                      <p:cBhvr>
                                        <p:cTn id="237" dur="500"/>
                                        <p:tgtEl>
                                          <p:spTgt spid="34"/>
                                        </p:tgtEl>
                                      </p:cBhvr>
                                    </p:animEffect>
                                    <p:set>
                                      <p:cBhvr>
                                        <p:cTn id="238" dur="1" fill="hold">
                                          <p:stCondLst>
                                            <p:cond delay="499"/>
                                          </p:stCondLst>
                                        </p:cTn>
                                        <p:tgtEl>
                                          <p:spTgt spid="34"/>
                                        </p:tgtEl>
                                        <p:attrNameLst>
                                          <p:attrName>style.visibility</p:attrName>
                                        </p:attrNameLst>
                                      </p:cBhvr>
                                      <p:to>
                                        <p:strVal val="hidden"/>
                                      </p:to>
                                    </p:set>
                                  </p:childTnLst>
                                </p:cTn>
                              </p:par>
                            </p:childTnLst>
                          </p:cTn>
                        </p:par>
                        <p:par>
                          <p:cTn id="239" fill="hold">
                            <p:stCondLst>
                              <p:cond delay="7800"/>
                            </p:stCondLst>
                            <p:childTnLst>
                              <p:par>
                                <p:cTn id="240" presetID="22" presetClass="entr" presetSubtype="8" fill="hold" nodeType="afterEffect">
                                  <p:stCondLst>
                                    <p:cond delay="0"/>
                                  </p:stCondLst>
                                  <p:childTnLst>
                                    <p:set>
                                      <p:cBhvr>
                                        <p:cTn id="241" dur="1" fill="hold">
                                          <p:stCondLst>
                                            <p:cond delay="0"/>
                                          </p:stCondLst>
                                        </p:cTn>
                                        <p:tgtEl>
                                          <p:spTgt spid="50"/>
                                        </p:tgtEl>
                                        <p:attrNameLst>
                                          <p:attrName>style.visibility</p:attrName>
                                        </p:attrNameLst>
                                      </p:cBhvr>
                                      <p:to>
                                        <p:strVal val="visible"/>
                                      </p:to>
                                    </p:set>
                                    <p:animEffect transition="in" filter="wipe(left)">
                                      <p:cBhvr>
                                        <p:cTn id="242" dur="500"/>
                                        <p:tgtEl>
                                          <p:spTgt spid="50"/>
                                        </p:tgtEl>
                                      </p:cBhvr>
                                    </p:animEffect>
                                  </p:childTnLst>
                                </p:cTn>
                              </p:par>
                            </p:childTnLst>
                          </p:cTn>
                        </p:par>
                        <p:par>
                          <p:cTn id="243" fill="hold">
                            <p:stCondLst>
                              <p:cond delay="8300"/>
                            </p:stCondLst>
                            <p:childTnLst>
                              <p:par>
                                <p:cTn id="244" presetID="22" presetClass="entr" presetSubtype="1" fill="hold" grpId="0" nodeType="afterEffect">
                                  <p:stCondLst>
                                    <p:cond delay="0"/>
                                  </p:stCondLst>
                                  <p:childTnLst>
                                    <p:set>
                                      <p:cBhvr>
                                        <p:cTn id="245" dur="1" fill="hold">
                                          <p:stCondLst>
                                            <p:cond delay="0"/>
                                          </p:stCondLst>
                                        </p:cTn>
                                        <p:tgtEl>
                                          <p:spTgt spid="44"/>
                                        </p:tgtEl>
                                        <p:attrNameLst>
                                          <p:attrName>style.visibility</p:attrName>
                                        </p:attrNameLst>
                                      </p:cBhvr>
                                      <p:to>
                                        <p:strVal val="visible"/>
                                      </p:to>
                                    </p:set>
                                    <p:animEffect transition="in" filter="wipe(up)">
                                      <p:cBhvr>
                                        <p:cTn id="246" dur="1000"/>
                                        <p:tgtEl>
                                          <p:spTgt spid="44"/>
                                        </p:tgtEl>
                                      </p:cBhvr>
                                    </p:animEffect>
                                  </p:childTnLst>
                                </p:cTn>
                              </p:par>
                              <p:par>
                                <p:cTn id="247" presetID="22" presetClass="entr" presetSubtype="1" fill="hold" grpId="0" nodeType="withEffect">
                                  <p:stCondLst>
                                    <p:cond delay="0"/>
                                  </p:stCondLst>
                                  <p:childTnLst>
                                    <p:set>
                                      <p:cBhvr>
                                        <p:cTn id="248" dur="1" fill="hold">
                                          <p:stCondLst>
                                            <p:cond delay="0"/>
                                          </p:stCondLst>
                                        </p:cTn>
                                        <p:tgtEl>
                                          <p:spTgt spid="45"/>
                                        </p:tgtEl>
                                        <p:attrNameLst>
                                          <p:attrName>style.visibility</p:attrName>
                                        </p:attrNameLst>
                                      </p:cBhvr>
                                      <p:to>
                                        <p:strVal val="visible"/>
                                      </p:to>
                                    </p:set>
                                    <p:animEffect transition="in" filter="wipe(up)">
                                      <p:cBhvr>
                                        <p:cTn id="249" dur="1000"/>
                                        <p:tgtEl>
                                          <p:spTgt spid="45"/>
                                        </p:tgtEl>
                                      </p:cBhvr>
                                    </p:animEffect>
                                  </p:childTnLst>
                                </p:cTn>
                              </p:par>
                              <p:par>
                                <p:cTn id="250" presetID="22" presetClass="entr" presetSubtype="1" fill="hold" grpId="0" nodeType="withEffect">
                                  <p:stCondLst>
                                    <p:cond delay="0"/>
                                  </p:stCondLst>
                                  <p:childTnLst>
                                    <p:set>
                                      <p:cBhvr>
                                        <p:cTn id="251" dur="1" fill="hold">
                                          <p:stCondLst>
                                            <p:cond delay="0"/>
                                          </p:stCondLst>
                                        </p:cTn>
                                        <p:tgtEl>
                                          <p:spTgt spid="46"/>
                                        </p:tgtEl>
                                        <p:attrNameLst>
                                          <p:attrName>style.visibility</p:attrName>
                                        </p:attrNameLst>
                                      </p:cBhvr>
                                      <p:to>
                                        <p:strVal val="visible"/>
                                      </p:to>
                                    </p:set>
                                    <p:animEffect transition="in" filter="wipe(up)">
                                      <p:cBhvr>
                                        <p:cTn id="252" dur="1000"/>
                                        <p:tgtEl>
                                          <p:spTgt spid="46"/>
                                        </p:tgtEl>
                                      </p:cBhvr>
                                    </p:animEffect>
                                  </p:childTnLst>
                                </p:cTn>
                              </p:par>
                              <p:par>
                                <p:cTn id="253" presetID="22" presetClass="entr" presetSubtype="1" fill="hold" grpId="0" nodeType="withEffect">
                                  <p:stCondLst>
                                    <p:cond delay="0"/>
                                  </p:stCondLst>
                                  <p:childTnLst>
                                    <p:set>
                                      <p:cBhvr>
                                        <p:cTn id="254" dur="1" fill="hold">
                                          <p:stCondLst>
                                            <p:cond delay="0"/>
                                          </p:stCondLst>
                                        </p:cTn>
                                        <p:tgtEl>
                                          <p:spTgt spid="47"/>
                                        </p:tgtEl>
                                        <p:attrNameLst>
                                          <p:attrName>style.visibility</p:attrName>
                                        </p:attrNameLst>
                                      </p:cBhvr>
                                      <p:to>
                                        <p:strVal val="visible"/>
                                      </p:to>
                                    </p:set>
                                    <p:animEffect transition="in" filter="wipe(up)">
                                      <p:cBhvr>
                                        <p:cTn id="255" dur="1000"/>
                                        <p:tgtEl>
                                          <p:spTgt spid="47"/>
                                        </p:tgtEl>
                                      </p:cBhvr>
                                    </p:animEffect>
                                  </p:childTnLst>
                                </p:cTn>
                              </p:par>
                            </p:childTnLst>
                          </p:cTn>
                        </p:par>
                        <p:par>
                          <p:cTn id="256" fill="hold">
                            <p:stCondLst>
                              <p:cond delay="9300"/>
                            </p:stCondLst>
                            <p:childTnLst>
                              <p:par>
                                <p:cTn id="257" presetID="56" presetClass="entr" presetSubtype="0" fill="hold" grpId="0" nodeType="afterEffect">
                                  <p:stCondLst>
                                    <p:cond delay="0"/>
                                  </p:stCondLst>
                                  <p:iterate type="lt">
                                    <p:tmPct val="3333"/>
                                  </p:iterate>
                                  <p:childTnLst>
                                    <p:set>
                                      <p:cBhvr>
                                        <p:cTn id="258" dur="1" fill="hold">
                                          <p:stCondLst>
                                            <p:cond delay="0"/>
                                          </p:stCondLst>
                                        </p:cTn>
                                        <p:tgtEl>
                                          <p:spTgt spid="29"/>
                                        </p:tgtEl>
                                        <p:attrNameLst>
                                          <p:attrName>style.visibility</p:attrName>
                                        </p:attrNameLst>
                                      </p:cBhvr>
                                      <p:to>
                                        <p:strVal val="visible"/>
                                      </p:to>
                                    </p:set>
                                    <p:anim by="(-#ppt_w*2)" calcmode="lin" valueType="num">
                                      <p:cBhvr rctx="PPT">
                                        <p:cTn id="259" dur="500" autoRev="1" fill="hold">
                                          <p:stCondLst>
                                            <p:cond delay="0"/>
                                          </p:stCondLst>
                                        </p:cTn>
                                        <p:tgtEl>
                                          <p:spTgt spid="29"/>
                                        </p:tgtEl>
                                        <p:attrNameLst>
                                          <p:attrName>ppt_w</p:attrName>
                                        </p:attrNameLst>
                                      </p:cBhvr>
                                    </p:anim>
                                    <p:anim by="(#ppt_w*0.50)" calcmode="lin" valueType="num">
                                      <p:cBhvr>
                                        <p:cTn id="260" dur="500" decel="50000" autoRev="1" fill="hold">
                                          <p:stCondLst>
                                            <p:cond delay="0"/>
                                          </p:stCondLst>
                                        </p:cTn>
                                        <p:tgtEl>
                                          <p:spTgt spid="29"/>
                                        </p:tgtEl>
                                        <p:attrNameLst>
                                          <p:attrName>ppt_x</p:attrName>
                                        </p:attrNameLst>
                                      </p:cBhvr>
                                    </p:anim>
                                    <p:anim from="(-#ppt_h/2)" to="(#ppt_y)" calcmode="lin" valueType="num">
                                      <p:cBhvr>
                                        <p:cTn id="261" dur="1000" fill="hold">
                                          <p:stCondLst>
                                            <p:cond delay="0"/>
                                          </p:stCondLst>
                                        </p:cTn>
                                        <p:tgtEl>
                                          <p:spTgt spid="29"/>
                                        </p:tgtEl>
                                        <p:attrNameLst>
                                          <p:attrName>ppt_y</p:attrName>
                                        </p:attrNameLst>
                                      </p:cBhvr>
                                    </p:anim>
                                    <p:animRot by="21600000">
                                      <p:cBhvr>
                                        <p:cTn id="262" dur="1000" fill="hold">
                                          <p:stCondLst>
                                            <p:cond delay="0"/>
                                          </p:stCondLst>
                                        </p:cTn>
                                        <p:tgtEl>
                                          <p:spTgt spid="29"/>
                                        </p:tgtEl>
                                        <p:attrNameLst>
                                          <p:attrName>r</p:attrName>
                                        </p:attrNameLst>
                                      </p:cBhvr>
                                    </p:animRot>
                                  </p:childTnLst>
                                </p:cTn>
                              </p:par>
                            </p:childTnLst>
                          </p:cTn>
                        </p:par>
                        <p:par>
                          <p:cTn id="263" fill="hold">
                            <p:stCondLst>
                              <p:cond delay="10800"/>
                            </p:stCondLst>
                            <p:childTnLst>
                              <p:par>
                                <p:cTn id="264" presetID="53" presetClass="entr" presetSubtype="16" fill="hold" grpId="0" nodeType="afterEffect">
                                  <p:stCondLst>
                                    <p:cond delay="0"/>
                                  </p:stCondLst>
                                  <p:childTnLst>
                                    <p:set>
                                      <p:cBhvr>
                                        <p:cTn id="265" dur="1" fill="hold">
                                          <p:stCondLst>
                                            <p:cond delay="0"/>
                                          </p:stCondLst>
                                        </p:cTn>
                                        <p:tgtEl>
                                          <p:spTgt spid="48"/>
                                        </p:tgtEl>
                                        <p:attrNameLst>
                                          <p:attrName>style.visibility</p:attrName>
                                        </p:attrNameLst>
                                      </p:cBhvr>
                                      <p:to>
                                        <p:strVal val="visible"/>
                                      </p:to>
                                    </p:set>
                                    <p:anim calcmode="lin" valueType="num">
                                      <p:cBhvr>
                                        <p:cTn id="266" dur="500" fill="hold"/>
                                        <p:tgtEl>
                                          <p:spTgt spid="48"/>
                                        </p:tgtEl>
                                        <p:attrNameLst>
                                          <p:attrName>ppt_w</p:attrName>
                                        </p:attrNameLst>
                                      </p:cBhvr>
                                      <p:tavLst>
                                        <p:tav tm="0">
                                          <p:val>
                                            <p:fltVal val="0"/>
                                          </p:val>
                                        </p:tav>
                                        <p:tav tm="100000">
                                          <p:val>
                                            <p:strVal val="#ppt_w"/>
                                          </p:val>
                                        </p:tav>
                                      </p:tavLst>
                                    </p:anim>
                                    <p:anim calcmode="lin" valueType="num">
                                      <p:cBhvr>
                                        <p:cTn id="267" dur="500" fill="hold"/>
                                        <p:tgtEl>
                                          <p:spTgt spid="48"/>
                                        </p:tgtEl>
                                        <p:attrNameLst>
                                          <p:attrName>ppt_h</p:attrName>
                                        </p:attrNameLst>
                                      </p:cBhvr>
                                      <p:tavLst>
                                        <p:tav tm="0">
                                          <p:val>
                                            <p:fltVal val="0"/>
                                          </p:val>
                                        </p:tav>
                                        <p:tav tm="100000">
                                          <p:val>
                                            <p:strVal val="#ppt_h"/>
                                          </p:val>
                                        </p:tav>
                                      </p:tavLst>
                                    </p:anim>
                                    <p:animEffect transition="in" filter="fade">
                                      <p:cBhvr>
                                        <p:cTn id="26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44" grpId="0"/>
      <p:bldP spid="45" grpId="0"/>
      <p:bldP spid="46" grpId="0"/>
      <p:bldP spid="47" grpId="0"/>
      <p:bldP spid="4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132876" y="4437115"/>
            <a:ext cx="8896595"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601575"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131168" y="315180"/>
            <a:ext cx="10627601" cy="2681772"/>
          </a:xfrm>
          <a:prstGeom prst="rect">
            <a:avLst/>
          </a:prstGeom>
          <a:noFill/>
          <a:ln>
            <a:noFill/>
          </a:ln>
        </p:spPr>
      </p:pic>
      <p:sp>
        <p:nvSpPr>
          <p:cNvPr id="15" name="Rectangle 3"/>
          <p:cNvSpPr>
            <a:spLocks noChangeArrowheads="1"/>
          </p:cNvSpPr>
          <p:nvPr/>
        </p:nvSpPr>
        <p:spPr bwMode="auto">
          <a:xfrm>
            <a:off x="645394" y="3097348"/>
            <a:ext cx="5655394"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300789" y="3097348"/>
            <a:ext cx="5655395"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018359" y="3097345"/>
            <a:ext cx="54256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969358" y="3097345"/>
            <a:ext cx="54256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22711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56571" y="981677"/>
            <a:ext cx="1736145" cy="11528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7" name="图片 1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61718" y="1062850"/>
            <a:ext cx="1699309" cy="1131739"/>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8" name="图片 1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964522" y="3007664"/>
            <a:ext cx="1920000" cy="127488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9" name="图片 1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538693" y="5070680"/>
            <a:ext cx="1986320" cy="132499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20" name="图片 1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172995" y="2951603"/>
            <a:ext cx="1872208" cy="1243146"/>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21" name="图片 20"/>
          <p:cNvPicPr>
            <a:picLocks/>
          </p:cNvPicPr>
          <p:nvPr/>
        </p:nvPicPr>
        <p:blipFill>
          <a:blip r:embed="rId8" cstate="email">
            <a:extLst>
              <a:ext uri="{28A0092B-C50C-407E-A947-70E740481C1C}">
                <a14:useLocalDpi xmlns:a14="http://schemas.microsoft.com/office/drawing/2010/main"/>
              </a:ext>
            </a:extLst>
          </a:blip>
          <a:stretch>
            <a:fillRect/>
          </a:stretch>
        </p:blipFill>
        <p:spPr>
          <a:xfrm>
            <a:off x="2196331" y="1439720"/>
            <a:ext cx="2088000" cy="138643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22" name="图片 2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630876" y="4365104"/>
            <a:ext cx="1512168" cy="151216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23" name="图片 22"/>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901305" y="4437112"/>
            <a:ext cx="1512168" cy="151216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24" name="图片 23"/>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436691" y="2456313"/>
            <a:ext cx="2115566" cy="1404735"/>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25" name="图片 24"/>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8537155" y="1368843"/>
            <a:ext cx="2084112" cy="138385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26" name="TextBox 25"/>
          <p:cNvSpPr txBox="1"/>
          <p:nvPr/>
        </p:nvSpPr>
        <p:spPr>
          <a:xfrm>
            <a:off x="5508699" y="3975447"/>
            <a:ext cx="2376785" cy="461665"/>
          </a:xfrm>
          <a:prstGeom prst="rect">
            <a:avLst/>
          </a:prstGeom>
        </p:spPr>
        <p:txBody>
          <a:bodyPr wrap="square">
            <a:spAutoFit/>
          </a:bodyPr>
          <a:lstStyle/>
          <a:p>
            <a:r>
              <a:rPr lang="zh-CN" altLang="en-US" sz="2400" b="1" dirty="0">
                <a:solidFill>
                  <a:srgbClr val="0070C0"/>
                </a:solidFill>
                <a:latin typeface="微软雅黑" pitchFamily="34" charset="-122"/>
                <a:ea typeface="微软雅黑" pitchFamily="34" charset="-122"/>
              </a:rPr>
              <a:t>单击添加标题</a:t>
            </a:r>
          </a:p>
        </p:txBody>
      </p:sp>
      <p:sp>
        <p:nvSpPr>
          <p:cNvPr id="27"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8" name="TextBox 27"/>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9" name="组合 28"/>
          <p:cNvGrpSpPr/>
          <p:nvPr/>
        </p:nvGrpSpPr>
        <p:grpSpPr>
          <a:xfrm>
            <a:off x="4189711" y="410016"/>
            <a:ext cx="8663804" cy="0"/>
            <a:chOff x="4348525" y="620688"/>
            <a:chExt cx="8181294" cy="0"/>
          </a:xfrm>
        </p:grpSpPr>
        <p:cxnSp>
          <p:nvCxnSpPr>
            <p:cNvPr id="30" name="直接连接符 29"/>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6676268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53" presetClass="entr" presetSubtype="16"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cBhvr>
                                        <p:cTn id="10" dur="500" fill="hold"/>
                                        <p:tgtEl>
                                          <p:spTgt spid="24"/>
                                        </p:tgtEl>
                                        <p:attrNameLst>
                                          <p:attrName>ppt_w</p:attrName>
                                        </p:attrNameLst>
                                      </p:cBhvr>
                                      <p:tavLst>
                                        <p:tav tm="0">
                                          <p:val>
                                            <p:fltVal val="0"/>
                                          </p:val>
                                        </p:tav>
                                        <p:tav tm="100000">
                                          <p:val>
                                            <p:strVal val="#ppt_w"/>
                                          </p:val>
                                        </p:tav>
                                      </p:tavLst>
                                    </p:anim>
                                    <p:anim calcmode="lin" valueType="num">
                                      <p:cBhvr>
                                        <p:cTn id="11" dur="500" fill="hold"/>
                                        <p:tgtEl>
                                          <p:spTgt spid="24"/>
                                        </p:tgtEl>
                                        <p:attrNameLst>
                                          <p:attrName>ppt_h</p:attrName>
                                        </p:attrNameLst>
                                      </p:cBhvr>
                                      <p:tavLst>
                                        <p:tav tm="0">
                                          <p:val>
                                            <p:fltVal val="0"/>
                                          </p:val>
                                        </p:tav>
                                        <p:tav tm="100000">
                                          <p:val>
                                            <p:strVal val="#ppt_h"/>
                                          </p:val>
                                        </p:tav>
                                      </p:tavLst>
                                    </p:anim>
                                    <p:animEffect transition="in" filter="fade">
                                      <p:cBhvr>
                                        <p:cTn id="12" dur="500"/>
                                        <p:tgtEl>
                                          <p:spTgt spid="24"/>
                                        </p:tgtEl>
                                      </p:cBhvr>
                                    </p:animEffect>
                                  </p:childTnLst>
                                </p:cTn>
                              </p:par>
                              <p:par>
                                <p:cTn id="13" presetID="53" presetClass="entr" presetSubtype="16" fill="hold" nodeType="withEffect">
                                  <p:stCondLst>
                                    <p:cond delay="30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par>
                                <p:cTn id="18" presetID="53" presetClass="entr" presetSubtype="16" fill="hold" nodeType="withEffect">
                                  <p:stCondLst>
                                    <p:cond delay="30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par>
                                <p:cTn id="23" presetID="53" presetClass="entr" presetSubtype="16" fill="hold" nodeType="withEffect">
                                  <p:stCondLst>
                                    <p:cond delay="60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par>
                                <p:cTn id="28" presetID="53" presetClass="entr" presetSubtype="16" fill="hold" nodeType="withEffect">
                                  <p:stCondLst>
                                    <p:cond delay="60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par>
                                <p:cTn id="33" presetID="53" presetClass="entr" presetSubtype="16" fill="hold" nodeType="withEffect">
                                  <p:stCondLst>
                                    <p:cond delay="90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par>
                                <p:cTn id="38" presetID="53" presetClass="entr" presetSubtype="16" fill="hold" nodeType="withEffect">
                                  <p:stCondLst>
                                    <p:cond delay="90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childTnLst>
                                </p:cTn>
                              </p:par>
                              <p:par>
                                <p:cTn id="43" presetID="53" presetClass="entr" presetSubtype="16" fill="hold" nodeType="withEffect">
                                  <p:stCondLst>
                                    <p:cond delay="120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fltVal val="0"/>
                                          </p:val>
                                        </p:tav>
                                        <p:tav tm="100000">
                                          <p:val>
                                            <p:strVal val="#ppt_w"/>
                                          </p:val>
                                        </p:tav>
                                      </p:tavLst>
                                    </p:anim>
                                    <p:anim calcmode="lin" valueType="num">
                                      <p:cBhvr>
                                        <p:cTn id="46" dur="500" fill="hold"/>
                                        <p:tgtEl>
                                          <p:spTgt spid="22"/>
                                        </p:tgtEl>
                                        <p:attrNameLst>
                                          <p:attrName>ppt_h</p:attrName>
                                        </p:attrNameLst>
                                      </p:cBhvr>
                                      <p:tavLst>
                                        <p:tav tm="0">
                                          <p:val>
                                            <p:fltVal val="0"/>
                                          </p:val>
                                        </p:tav>
                                        <p:tav tm="100000">
                                          <p:val>
                                            <p:strVal val="#ppt_h"/>
                                          </p:val>
                                        </p:tav>
                                      </p:tavLst>
                                    </p:anim>
                                    <p:animEffect transition="in" filter="fade">
                                      <p:cBhvr>
                                        <p:cTn id="47" dur="500"/>
                                        <p:tgtEl>
                                          <p:spTgt spid="22"/>
                                        </p:tgtEl>
                                      </p:cBhvr>
                                    </p:animEffect>
                                  </p:childTnLst>
                                </p:cTn>
                              </p:par>
                              <p:par>
                                <p:cTn id="48" presetID="53" presetClass="entr" presetSubtype="16" fill="hold" nodeType="withEffect">
                                  <p:stCondLst>
                                    <p:cond delay="120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par>
                                <p:cTn id="53" presetID="53" presetClass="entr" presetSubtype="16" fill="hold" nodeType="withEffect">
                                  <p:stCondLst>
                                    <p:cond delay="150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fltVal val="0"/>
                                          </p:val>
                                        </p:tav>
                                        <p:tav tm="100000">
                                          <p:val>
                                            <p:strVal val="#ppt_w"/>
                                          </p:val>
                                        </p:tav>
                                      </p:tavLst>
                                    </p:anim>
                                    <p:anim calcmode="lin" valueType="num">
                                      <p:cBhvr>
                                        <p:cTn id="56" dur="500" fill="hold"/>
                                        <p:tgtEl>
                                          <p:spTgt spid="19"/>
                                        </p:tgtEl>
                                        <p:attrNameLst>
                                          <p:attrName>ppt_h</p:attrName>
                                        </p:attrNameLst>
                                      </p:cBhvr>
                                      <p:tavLst>
                                        <p:tav tm="0">
                                          <p:val>
                                            <p:fltVal val="0"/>
                                          </p:val>
                                        </p:tav>
                                        <p:tav tm="100000">
                                          <p:val>
                                            <p:strVal val="#ppt_h"/>
                                          </p:val>
                                        </p:tav>
                                      </p:tavLst>
                                    </p:anim>
                                    <p:animEffect transition="in" filter="fade">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1901851" y="3617797"/>
            <a:ext cx="2065337" cy="1371383"/>
          </a:xfrm>
          <a:prstGeom prst="rect">
            <a:avLst/>
          </a:prstGeom>
          <a:noFill/>
          <a:ln w="25400">
            <a:solidFill>
              <a:schemeClr val="bg1"/>
            </a:solidFill>
            <a:miter lim="800000"/>
            <a:headEnd/>
            <a:tailEnd/>
          </a:ln>
          <a:effectLst>
            <a:outerShdw blurRad="50800" dist="38100" dir="2700000" algn="tl" rotWithShape="0">
              <a:prstClr val="black">
                <a:alpha val="40000"/>
              </a:prstClr>
            </a:outerShdw>
          </a:effectLst>
          <a:extLst/>
        </p:spPr>
      </p:pic>
      <p:pic>
        <p:nvPicPr>
          <p:cNvPr id="17" name="Picture 8"/>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8455051" y="3578268"/>
            <a:ext cx="2184400" cy="1450441"/>
          </a:xfrm>
          <a:prstGeom prst="rect">
            <a:avLst/>
          </a:prstGeom>
          <a:noFill/>
          <a:ln w="25400">
            <a:solidFill>
              <a:schemeClr val="bg1"/>
            </a:solidFill>
            <a:miter lim="800000"/>
            <a:headEnd/>
            <a:tailEnd/>
          </a:ln>
          <a:effectLst>
            <a:outerShdw blurRad="50800" dist="38100" dir="2700000" algn="tl" rotWithShape="0">
              <a:prstClr val="black">
                <a:alpha val="40000"/>
              </a:prstClr>
            </a:outerShdw>
          </a:effectLst>
          <a:extLst/>
        </p:spPr>
      </p:pic>
      <p:pic>
        <p:nvPicPr>
          <p:cNvPr id="18" name="Picture 9"/>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4133876" y="3657853"/>
            <a:ext cx="1944687" cy="1291272"/>
          </a:xfrm>
          <a:prstGeom prst="rect">
            <a:avLst/>
          </a:prstGeom>
          <a:noFill/>
          <a:ln w="25400">
            <a:solidFill>
              <a:schemeClr val="bg1"/>
            </a:solidFill>
            <a:miter lim="800000"/>
            <a:headEnd/>
            <a:tailEnd/>
          </a:ln>
          <a:effectLst>
            <a:outerShdw blurRad="50800" dist="38100" dir="2700000" algn="tl" rotWithShape="0">
              <a:prstClr val="black">
                <a:alpha val="40000"/>
              </a:prstClr>
            </a:outerShdw>
          </a:effectLst>
          <a:extLst/>
        </p:spPr>
      </p:pic>
      <p:pic>
        <p:nvPicPr>
          <p:cNvPr id="19" name="Picture 10"/>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7589863" y="1252125"/>
            <a:ext cx="2316163" cy="1545016"/>
          </a:xfrm>
          <a:prstGeom prst="rect">
            <a:avLst/>
          </a:prstGeom>
          <a:noFill/>
          <a:ln w="25400">
            <a:solidFill>
              <a:schemeClr val="bg1"/>
            </a:solidFill>
            <a:miter lim="800000"/>
            <a:headEnd/>
            <a:tailEnd/>
          </a:ln>
          <a:effectLst>
            <a:outerShdw blurRad="50800" dist="38100" dir="2700000" algn="tl" rotWithShape="0">
              <a:prstClr val="black">
                <a:alpha val="40000"/>
              </a:prstClr>
            </a:outerShdw>
          </a:effectLst>
          <a:extLst/>
        </p:spPr>
      </p:pic>
      <p:pic>
        <p:nvPicPr>
          <p:cNvPr id="20" name="Picture 11"/>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2452713" y="1286712"/>
            <a:ext cx="2184400" cy="1450441"/>
          </a:xfrm>
          <a:prstGeom prst="rect">
            <a:avLst/>
          </a:prstGeom>
          <a:blipFill>
            <a:blip r:embed="rId7" cstate="email">
              <a:extLst>
                <a:ext uri="{28A0092B-C50C-407E-A947-70E740481C1C}">
                  <a14:useLocalDpi xmlns:a14="http://schemas.microsoft.com/office/drawing/2010/main"/>
                </a:ext>
              </a:extLst>
            </a:blip>
            <a:stretch>
              <a:fillRect/>
            </a:stretch>
          </a:blipFill>
          <a:ln w="25400">
            <a:solidFill>
              <a:schemeClr val="bg1"/>
            </a:solidFill>
            <a:miter lim="800000"/>
            <a:headEnd/>
            <a:tailEnd/>
          </a:ln>
          <a:effectLst>
            <a:outerShdw blurRad="50800" dist="38100" dir="2700000" algn="tl" rotWithShape="0">
              <a:prstClr val="black">
                <a:alpha val="40000"/>
              </a:prstClr>
            </a:outerShdw>
          </a:effectLst>
          <a:extLst/>
        </p:spPr>
      </p:pic>
      <p:pic>
        <p:nvPicPr>
          <p:cNvPr id="21" name="Picture 9"/>
          <p:cNvPicPr>
            <a:picLocks noChangeAspect="1" noChangeArrowheads="1"/>
          </p:cNvPicPr>
          <p:nvPr/>
        </p:nvPicPr>
        <p:blipFill>
          <a:blip r:embed="rId8" cstate="email">
            <a:extLst>
              <a:ext uri="{28A0092B-C50C-407E-A947-70E740481C1C}">
                <a14:useLocalDpi xmlns:a14="http://schemas.microsoft.com/office/drawing/2010/main"/>
              </a:ext>
            </a:extLst>
          </a:blip>
          <a:stretch>
            <a:fillRect/>
          </a:stretch>
        </p:blipFill>
        <p:spPr bwMode="auto">
          <a:xfrm>
            <a:off x="4999063" y="1289157"/>
            <a:ext cx="2232025" cy="1482064"/>
          </a:xfrm>
          <a:prstGeom prst="rect">
            <a:avLst/>
          </a:prstGeom>
          <a:noFill/>
          <a:ln w="25400">
            <a:solidFill>
              <a:schemeClr val="bg1"/>
            </a:solidFill>
            <a:miter lim="800000"/>
            <a:headEnd/>
            <a:tailEnd/>
          </a:ln>
          <a:effectLst>
            <a:outerShdw blurRad="50800" dist="38100" dir="2700000" algn="tl" rotWithShape="0">
              <a:prstClr val="black">
                <a:alpha val="40000"/>
              </a:prstClr>
            </a:outerShdw>
          </a:effectLst>
          <a:extLst/>
        </p:spPr>
      </p:pic>
      <p:pic>
        <p:nvPicPr>
          <p:cNvPr id="22" name="Picture 8"/>
          <p:cNvPicPr>
            <a:picLocks noChangeAspect="1" noChangeArrowheads="1"/>
          </p:cNvPicPr>
          <p:nvPr/>
        </p:nvPicPr>
        <p:blipFill>
          <a:blip r:embed="rId9" cstate="email">
            <a:extLst>
              <a:ext uri="{28A0092B-C50C-407E-A947-70E740481C1C}">
                <a14:useLocalDpi xmlns:a14="http://schemas.microsoft.com/office/drawing/2010/main"/>
              </a:ext>
            </a:extLst>
          </a:blip>
          <a:stretch>
            <a:fillRect/>
          </a:stretch>
        </p:blipFill>
        <p:spPr bwMode="auto">
          <a:xfrm>
            <a:off x="6194451" y="3600932"/>
            <a:ext cx="2116137" cy="1405114"/>
          </a:xfrm>
          <a:prstGeom prst="rect">
            <a:avLst/>
          </a:prstGeom>
          <a:noFill/>
          <a:ln w="25400">
            <a:solidFill>
              <a:schemeClr val="bg1"/>
            </a:solidFill>
            <a:miter lim="800000"/>
            <a:headEnd/>
            <a:tailEnd/>
          </a:ln>
          <a:effectLst>
            <a:outerShdw blurRad="50800" dist="38100" dir="2700000" algn="tl" rotWithShape="0">
              <a:prstClr val="black">
                <a:alpha val="40000"/>
              </a:prstClr>
            </a:outerShdw>
          </a:effectLst>
          <a:extLst/>
        </p:spPr>
      </p:pic>
      <p:sp>
        <p:nvSpPr>
          <p:cNvPr id="23" name="TextBox 22"/>
          <p:cNvSpPr txBox="1">
            <a:spLocks noChangeArrowheads="1"/>
          </p:cNvSpPr>
          <p:nvPr/>
        </p:nvSpPr>
        <p:spPr bwMode="auto">
          <a:xfrm>
            <a:off x="2628380" y="2884264"/>
            <a:ext cx="1794422" cy="400110"/>
          </a:xfrm>
          <a:prstGeom prst="rect">
            <a:avLst/>
          </a:prstGeom>
          <a:noFill/>
          <a:ln w="9525">
            <a:noFill/>
            <a:miter lim="800000"/>
            <a:headEnd/>
            <a:tailEnd/>
          </a:ln>
        </p:spPr>
        <p:txBody>
          <a:bodyPr wrap="square">
            <a:spAutoFit/>
          </a:bodyPr>
          <a:lstStyle/>
          <a:p>
            <a:r>
              <a:rPr lang="zh-CN" altLang="en-US" sz="2000" dirty="0">
                <a:latin typeface="微软雅黑" panose="020B0503020204020204" pitchFamily="34" charset="-122"/>
                <a:ea typeface="微软雅黑" panose="020B0503020204020204" pitchFamily="34" charset="-122"/>
              </a:rPr>
              <a:t>单击添加文字</a:t>
            </a:r>
          </a:p>
        </p:txBody>
      </p:sp>
      <p:sp>
        <p:nvSpPr>
          <p:cNvPr id="24" name="TextBox 23"/>
          <p:cNvSpPr txBox="1">
            <a:spLocks noChangeArrowheads="1"/>
          </p:cNvSpPr>
          <p:nvPr/>
        </p:nvSpPr>
        <p:spPr bwMode="auto">
          <a:xfrm>
            <a:off x="5349901" y="2923952"/>
            <a:ext cx="1881187" cy="400110"/>
          </a:xfrm>
          <a:prstGeom prst="rect">
            <a:avLst/>
          </a:prstGeom>
          <a:noFill/>
          <a:ln w="9525">
            <a:noFill/>
            <a:miter lim="800000"/>
            <a:headEnd/>
            <a:tailEnd/>
          </a:ln>
        </p:spPr>
        <p:txBody>
          <a:bodyPr wrap="square">
            <a:spAutoFit/>
          </a:bodyPr>
          <a:lstStyle/>
          <a:p>
            <a:r>
              <a:rPr lang="zh-CN" altLang="en-US" sz="2000" dirty="0">
                <a:latin typeface="微软雅黑" pitchFamily="34" charset="-122"/>
                <a:ea typeface="微软雅黑" pitchFamily="34" charset="-122"/>
              </a:rPr>
              <a:t>单击添加文字</a:t>
            </a:r>
          </a:p>
        </p:txBody>
      </p:sp>
      <p:sp>
        <p:nvSpPr>
          <p:cNvPr id="25" name="TextBox 24"/>
          <p:cNvSpPr txBox="1">
            <a:spLocks noChangeArrowheads="1"/>
          </p:cNvSpPr>
          <p:nvPr/>
        </p:nvSpPr>
        <p:spPr bwMode="auto">
          <a:xfrm>
            <a:off x="7989913" y="2938239"/>
            <a:ext cx="1916113" cy="400110"/>
          </a:xfrm>
          <a:prstGeom prst="rect">
            <a:avLst/>
          </a:prstGeom>
          <a:noFill/>
          <a:ln w="9525">
            <a:noFill/>
            <a:miter lim="800000"/>
            <a:headEnd/>
            <a:tailEnd/>
          </a:ln>
        </p:spPr>
        <p:txBody>
          <a:bodyPr wrap="square">
            <a:spAutoFit/>
          </a:bodyPr>
          <a:lstStyle/>
          <a:p>
            <a:r>
              <a:rPr lang="zh-CN" altLang="en-US" sz="2000" dirty="0">
                <a:latin typeface="微软雅黑" pitchFamily="34" charset="-122"/>
                <a:ea typeface="微软雅黑" pitchFamily="34" charset="-122"/>
              </a:rPr>
              <a:t>单击添加文字</a:t>
            </a:r>
          </a:p>
        </p:txBody>
      </p:sp>
      <p:sp>
        <p:nvSpPr>
          <p:cNvPr id="26" name="TextBox 25"/>
          <p:cNvSpPr txBox="1">
            <a:spLocks noChangeArrowheads="1"/>
          </p:cNvSpPr>
          <p:nvPr/>
        </p:nvSpPr>
        <p:spPr bwMode="auto">
          <a:xfrm>
            <a:off x="2190776" y="5300439"/>
            <a:ext cx="1776412" cy="400110"/>
          </a:xfrm>
          <a:prstGeom prst="rect">
            <a:avLst/>
          </a:prstGeom>
          <a:noFill/>
          <a:ln w="9525">
            <a:noFill/>
            <a:miter lim="800000"/>
            <a:headEnd/>
            <a:tailEnd/>
          </a:ln>
        </p:spPr>
        <p:txBody>
          <a:bodyPr wrap="square">
            <a:spAutoFit/>
          </a:bodyPr>
          <a:lstStyle/>
          <a:p>
            <a:r>
              <a:rPr lang="zh-CN" altLang="en-US" sz="2000" dirty="0">
                <a:latin typeface="微软雅黑" pitchFamily="34" charset="-122"/>
                <a:ea typeface="微软雅黑" pitchFamily="34" charset="-122"/>
              </a:rPr>
              <a:t>单击添加文字</a:t>
            </a:r>
          </a:p>
        </p:txBody>
      </p:sp>
      <p:sp>
        <p:nvSpPr>
          <p:cNvPr id="27" name="TextBox 26"/>
          <p:cNvSpPr txBox="1">
            <a:spLocks noChangeArrowheads="1"/>
          </p:cNvSpPr>
          <p:nvPr/>
        </p:nvSpPr>
        <p:spPr bwMode="auto">
          <a:xfrm>
            <a:off x="4314851" y="5260752"/>
            <a:ext cx="1763712" cy="400110"/>
          </a:xfrm>
          <a:prstGeom prst="rect">
            <a:avLst/>
          </a:prstGeom>
          <a:noFill/>
          <a:ln w="9525">
            <a:noFill/>
            <a:miter lim="800000"/>
            <a:headEnd/>
            <a:tailEnd/>
          </a:ln>
        </p:spPr>
        <p:txBody>
          <a:bodyPr wrap="square">
            <a:spAutoFit/>
          </a:bodyPr>
          <a:lstStyle/>
          <a:p>
            <a:r>
              <a:rPr lang="zh-CN" altLang="en-US" sz="2000" dirty="0">
                <a:latin typeface="微软雅黑" pitchFamily="34" charset="-122"/>
                <a:ea typeface="微软雅黑" pitchFamily="34" charset="-122"/>
              </a:rPr>
              <a:t>单击添加文字</a:t>
            </a:r>
          </a:p>
        </p:txBody>
      </p:sp>
      <p:sp>
        <p:nvSpPr>
          <p:cNvPr id="28" name="TextBox 27"/>
          <p:cNvSpPr txBox="1">
            <a:spLocks noChangeArrowheads="1"/>
          </p:cNvSpPr>
          <p:nvPr/>
        </p:nvSpPr>
        <p:spPr bwMode="auto">
          <a:xfrm>
            <a:off x="6510363" y="5260752"/>
            <a:ext cx="1800225" cy="400110"/>
          </a:xfrm>
          <a:prstGeom prst="rect">
            <a:avLst/>
          </a:prstGeom>
          <a:noFill/>
          <a:ln w="9525">
            <a:noFill/>
            <a:miter lim="800000"/>
            <a:headEnd/>
            <a:tailEnd/>
          </a:ln>
        </p:spPr>
        <p:txBody>
          <a:bodyPr wrap="square">
            <a:spAutoFit/>
          </a:bodyPr>
          <a:lstStyle/>
          <a:p>
            <a:r>
              <a:rPr lang="zh-CN" altLang="en-US" sz="2000" dirty="0">
                <a:latin typeface="微软雅黑" pitchFamily="34" charset="-122"/>
                <a:ea typeface="微软雅黑" pitchFamily="34" charset="-122"/>
              </a:rPr>
              <a:t>单击添加文字</a:t>
            </a:r>
          </a:p>
        </p:txBody>
      </p:sp>
      <p:sp>
        <p:nvSpPr>
          <p:cNvPr id="29" name="TextBox 28"/>
          <p:cNvSpPr txBox="1">
            <a:spLocks noChangeArrowheads="1"/>
          </p:cNvSpPr>
          <p:nvPr/>
        </p:nvSpPr>
        <p:spPr bwMode="auto">
          <a:xfrm>
            <a:off x="8742388" y="5260752"/>
            <a:ext cx="1897063" cy="400110"/>
          </a:xfrm>
          <a:prstGeom prst="rect">
            <a:avLst/>
          </a:prstGeom>
          <a:noFill/>
          <a:ln w="9525">
            <a:noFill/>
            <a:miter lim="800000"/>
            <a:headEnd/>
            <a:tailEnd/>
          </a:ln>
        </p:spPr>
        <p:txBody>
          <a:bodyPr wrap="square">
            <a:spAutoFit/>
          </a:bodyPr>
          <a:lstStyle/>
          <a:p>
            <a:r>
              <a:rPr lang="zh-CN" altLang="en-US" sz="2000" dirty="0">
                <a:latin typeface="微软雅黑" pitchFamily="34" charset="-122"/>
                <a:ea typeface="微软雅黑" pitchFamily="34" charset="-122"/>
              </a:rPr>
              <a:t>单击添加文字</a:t>
            </a:r>
          </a:p>
        </p:txBody>
      </p:sp>
      <p:sp>
        <p:nvSpPr>
          <p:cNvPr id="30"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31" name="TextBox 30"/>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32" name="组合 31"/>
          <p:cNvGrpSpPr/>
          <p:nvPr/>
        </p:nvGrpSpPr>
        <p:grpSpPr>
          <a:xfrm>
            <a:off x="4189711" y="410016"/>
            <a:ext cx="8663804" cy="0"/>
            <a:chOff x="4348525" y="620688"/>
            <a:chExt cx="8181294" cy="0"/>
          </a:xfrm>
        </p:grpSpPr>
        <p:cxnSp>
          <p:nvCxnSpPr>
            <p:cNvPr id="33" name="直接连接符 32"/>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7620878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4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50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1600"/>
                            </p:stCondLst>
                            <p:childTnLst>
                              <p:par>
                                <p:cTn id="41" presetID="47"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20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1000"/>
                                        <p:tgtEl>
                                          <p:spTgt spid="25"/>
                                        </p:tgtEl>
                                      </p:cBhvr>
                                    </p:animEffect>
                                    <p:anim calcmode="lin" valueType="num">
                                      <p:cBhvr>
                                        <p:cTn id="54" dur="1000" fill="hold"/>
                                        <p:tgtEl>
                                          <p:spTgt spid="25"/>
                                        </p:tgtEl>
                                        <p:attrNameLst>
                                          <p:attrName>ppt_x</p:attrName>
                                        </p:attrNameLst>
                                      </p:cBhvr>
                                      <p:tavLst>
                                        <p:tav tm="0">
                                          <p:val>
                                            <p:strVal val="#ppt_x"/>
                                          </p:val>
                                        </p:tav>
                                        <p:tav tm="100000">
                                          <p:val>
                                            <p:strVal val="#ppt_x"/>
                                          </p:val>
                                        </p:tav>
                                      </p:tavLst>
                                    </p:anim>
                                    <p:anim calcmode="lin" valueType="num">
                                      <p:cBhvr>
                                        <p:cTn id="55" dur="1000" fill="hold"/>
                                        <p:tgtEl>
                                          <p:spTgt spid="2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30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1000"/>
                                        <p:tgtEl>
                                          <p:spTgt spid="26"/>
                                        </p:tgtEl>
                                      </p:cBhvr>
                                    </p:animEffect>
                                    <p:anim calcmode="lin" valueType="num">
                                      <p:cBhvr>
                                        <p:cTn id="59" dur="1000" fill="hold"/>
                                        <p:tgtEl>
                                          <p:spTgt spid="26"/>
                                        </p:tgtEl>
                                        <p:attrNameLst>
                                          <p:attrName>ppt_x</p:attrName>
                                        </p:attrNameLst>
                                      </p:cBhvr>
                                      <p:tavLst>
                                        <p:tav tm="0">
                                          <p:val>
                                            <p:strVal val="#ppt_x"/>
                                          </p:val>
                                        </p:tav>
                                        <p:tav tm="100000">
                                          <p:val>
                                            <p:strVal val="#ppt_x"/>
                                          </p:val>
                                        </p:tav>
                                      </p:tavLst>
                                    </p:anim>
                                    <p:anim calcmode="lin" valueType="num">
                                      <p:cBhvr>
                                        <p:cTn id="60" dur="1000" fill="hold"/>
                                        <p:tgtEl>
                                          <p:spTgt spid="26"/>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40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50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60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1000"/>
                                        <p:tgtEl>
                                          <p:spTgt spid="29"/>
                                        </p:tgtEl>
                                      </p:cBhvr>
                                    </p:animEffect>
                                    <p:anim calcmode="lin" valueType="num">
                                      <p:cBhvr>
                                        <p:cTn id="74" dur="1000" fill="hold"/>
                                        <p:tgtEl>
                                          <p:spTgt spid="29"/>
                                        </p:tgtEl>
                                        <p:attrNameLst>
                                          <p:attrName>ppt_x</p:attrName>
                                        </p:attrNameLst>
                                      </p:cBhvr>
                                      <p:tavLst>
                                        <p:tav tm="0">
                                          <p:val>
                                            <p:strVal val="#ppt_x"/>
                                          </p:val>
                                        </p:tav>
                                        <p:tav tm="100000">
                                          <p:val>
                                            <p:strVal val="#ppt_x"/>
                                          </p:val>
                                        </p:tav>
                                      </p:tavLst>
                                    </p:anim>
                                    <p:anim calcmode="lin" valueType="num">
                                      <p:cBhvr>
                                        <p:cTn id="7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8"/>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5943551" y="764704"/>
            <a:ext cx="2319337" cy="1819275"/>
          </a:xfrm>
          <a:prstGeom prst="rect">
            <a:avLst/>
          </a:prstGeom>
          <a:noFill/>
          <a:ln w="38100">
            <a:solidFill>
              <a:srgbClr val="FFFFFF"/>
            </a:solidFill>
          </a:ln>
          <a:effectLst>
            <a:outerShdw blurRad="50800" dist="38100" dir="2700000" algn="tl" rotWithShape="0">
              <a:prstClr val="black">
                <a:alpha val="40000"/>
              </a:prstClr>
            </a:outerShdw>
          </a:effectLst>
          <a:extLst/>
        </p:spPr>
      </p:pic>
      <p:pic>
        <p:nvPicPr>
          <p:cNvPr id="21" name="Picture 22"/>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684163" y="764704"/>
            <a:ext cx="2393950" cy="1822450"/>
          </a:xfrm>
          <a:prstGeom prst="rect">
            <a:avLst/>
          </a:prstGeom>
          <a:noFill/>
          <a:ln w="38100">
            <a:solidFill>
              <a:srgbClr val="FFFFFF"/>
            </a:solidFill>
          </a:ln>
          <a:effectLst>
            <a:outerShdw blurRad="50800" dist="38100" dir="2700000" algn="tl" rotWithShape="0">
              <a:prstClr val="black">
                <a:alpha val="40000"/>
              </a:prstClr>
            </a:outerShdw>
          </a:effectLst>
          <a:extLst/>
        </p:spPr>
      </p:pic>
      <p:pic>
        <p:nvPicPr>
          <p:cNvPr id="22" name="Picture 12"/>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3282901" y="764704"/>
            <a:ext cx="2435225" cy="1819275"/>
          </a:xfrm>
          <a:prstGeom prst="rect">
            <a:avLst/>
          </a:prstGeom>
          <a:noFill/>
          <a:ln w="38100">
            <a:solidFill>
              <a:srgbClr val="FFFFFF"/>
            </a:solidFill>
          </a:ln>
          <a:effectLst>
            <a:outerShdw blurRad="50800" dist="38100" dir="2700000" algn="tl" rotWithShape="0">
              <a:prstClr val="black">
                <a:alpha val="40000"/>
              </a:prstClr>
            </a:outerShdw>
          </a:effectLst>
          <a:extLst/>
        </p:spPr>
      </p:pic>
      <p:pic>
        <p:nvPicPr>
          <p:cNvPr id="23" name="Picture 10"/>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5943551" y="2695997"/>
            <a:ext cx="2319337" cy="1873250"/>
          </a:xfrm>
          <a:prstGeom prst="rect">
            <a:avLst/>
          </a:prstGeom>
          <a:noFill/>
          <a:ln w="38100">
            <a:solidFill>
              <a:srgbClr val="FFFFFF"/>
            </a:solidFill>
          </a:ln>
          <a:effectLst>
            <a:outerShdw blurRad="50800" dist="38100" dir="2700000" algn="tl" rotWithShape="0">
              <a:prstClr val="black">
                <a:alpha val="40000"/>
              </a:prstClr>
            </a:outerShdw>
          </a:effectLst>
          <a:extLst/>
        </p:spPr>
      </p:pic>
      <p:pic>
        <p:nvPicPr>
          <p:cNvPr id="24" name="Picture 14"/>
          <p:cNvPicPr>
            <a:picLocks noChangeAspect="1" noChangeArrowheads="1"/>
          </p:cNvPicPr>
          <p:nvPr/>
        </p:nvPicPr>
        <p:blipFill>
          <a:blip r:embed="rId7" cstate="email">
            <a:extLst>
              <a:ext uri="{28A0092B-C50C-407E-A947-70E740481C1C}">
                <a14:useLocalDpi xmlns:a14="http://schemas.microsoft.com/office/drawing/2010/main"/>
              </a:ext>
            </a:extLst>
          </a:blip>
          <a:stretch>
            <a:fillRect/>
          </a:stretch>
        </p:blipFill>
        <p:spPr bwMode="auto">
          <a:xfrm>
            <a:off x="3306713" y="2707110"/>
            <a:ext cx="2424113" cy="1862137"/>
          </a:xfrm>
          <a:prstGeom prst="rect">
            <a:avLst/>
          </a:prstGeom>
          <a:noFill/>
          <a:ln w="38100">
            <a:solidFill>
              <a:srgbClr val="FFFFFF"/>
            </a:solidFill>
          </a:ln>
          <a:effectLst>
            <a:outerShdw blurRad="50800" dist="38100" dir="2700000" algn="tl" rotWithShape="0">
              <a:prstClr val="black">
                <a:alpha val="40000"/>
              </a:prstClr>
            </a:outerShdw>
          </a:effectLst>
          <a:extLst/>
        </p:spPr>
      </p:pic>
      <p:pic>
        <p:nvPicPr>
          <p:cNvPr id="25" name="Picture 10"/>
          <p:cNvPicPr>
            <a:picLocks noChangeAspect="1" noChangeArrowheads="1"/>
          </p:cNvPicPr>
          <p:nvPr/>
        </p:nvPicPr>
        <p:blipFill>
          <a:blip r:embed="rId8" cstate="email">
            <a:extLst>
              <a:ext uri="{28A0092B-C50C-407E-A947-70E740481C1C}">
                <a14:useLocalDpi xmlns:a14="http://schemas.microsoft.com/office/drawing/2010/main"/>
              </a:ext>
            </a:extLst>
          </a:blip>
          <a:stretch>
            <a:fillRect/>
          </a:stretch>
        </p:blipFill>
        <p:spPr bwMode="auto">
          <a:xfrm>
            <a:off x="684163" y="2697585"/>
            <a:ext cx="2393950" cy="1871662"/>
          </a:xfrm>
          <a:prstGeom prst="rect">
            <a:avLst/>
          </a:prstGeom>
          <a:noFill/>
          <a:ln w="38100">
            <a:solidFill>
              <a:srgbClr val="FFFFFF"/>
            </a:solidFill>
          </a:ln>
          <a:effectLst>
            <a:outerShdw blurRad="50800" dist="38100" dir="2700000" algn="tl" rotWithShape="0">
              <a:prstClr val="black">
                <a:alpha val="40000"/>
              </a:prstClr>
            </a:outerShdw>
          </a:effectLst>
          <a:extLst/>
        </p:spPr>
      </p:pic>
      <p:pic>
        <p:nvPicPr>
          <p:cNvPr id="26" name="Picture 8"/>
          <p:cNvPicPr>
            <a:picLocks noChangeAspect="1" noChangeArrowheads="1"/>
          </p:cNvPicPr>
          <p:nvPr/>
        </p:nvPicPr>
        <p:blipFill>
          <a:blip r:embed="rId9" cstate="email">
            <a:extLst>
              <a:ext uri="{28A0092B-C50C-407E-A947-70E740481C1C}">
                <a14:useLocalDpi xmlns:a14="http://schemas.microsoft.com/office/drawing/2010/main"/>
              </a:ext>
            </a:extLst>
          </a:blip>
          <a:stretch>
            <a:fillRect/>
          </a:stretch>
        </p:blipFill>
        <p:spPr bwMode="auto">
          <a:xfrm>
            <a:off x="3263851" y="4717628"/>
            <a:ext cx="2466975" cy="1663700"/>
          </a:xfrm>
          <a:prstGeom prst="rect">
            <a:avLst/>
          </a:prstGeom>
          <a:noFill/>
          <a:ln w="38100">
            <a:solidFill>
              <a:srgbClr val="FFFFFF"/>
            </a:solidFill>
          </a:ln>
          <a:effectLst>
            <a:outerShdw blurRad="50800" dist="38100" dir="2700000" algn="tl" rotWithShape="0">
              <a:prstClr val="black">
                <a:alpha val="40000"/>
              </a:prstClr>
            </a:outerShdw>
          </a:effectLst>
          <a:extLst/>
        </p:spPr>
      </p:pic>
      <p:pic>
        <p:nvPicPr>
          <p:cNvPr id="27" name="Picture 18"/>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a:off x="5943551" y="4714453"/>
            <a:ext cx="2319337" cy="1666875"/>
          </a:xfrm>
          <a:prstGeom prst="rect">
            <a:avLst/>
          </a:prstGeom>
          <a:noFill/>
          <a:ln w="38100">
            <a:solidFill>
              <a:srgbClr val="FFFFFF"/>
            </a:solidFill>
          </a:ln>
          <a:effectLst>
            <a:outerShdw blurRad="50800" dist="38100" dir="2700000" algn="tl" rotWithShape="0">
              <a:prstClr val="black">
                <a:alpha val="40000"/>
              </a:prstClr>
            </a:outerShdw>
          </a:effectLst>
          <a:extLst/>
        </p:spPr>
      </p:pic>
      <p:pic>
        <p:nvPicPr>
          <p:cNvPr id="28" name="Picture 22"/>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a:off x="684163" y="4717628"/>
            <a:ext cx="2393950" cy="1663700"/>
          </a:xfrm>
          <a:prstGeom prst="rect">
            <a:avLst/>
          </a:prstGeom>
          <a:noFill/>
          <a:ln w="38100">
            <a:solidFill>
              <a:srgbClr val="FFFFFF"/>
            </a:solidFill>
          </a:ln>
          <a:effectLst>
            <a:outerShdw blurRad="50800" dist="38100" dir="2700000" algn="tl" rotWithShape="0">
              <a:prstClr val="black">
                <a:alpha val="40000"/>
              </a:prstClr>
            </a:outerShdw>
          </a:effectLst>
          <a:extLst/>
        </p:spPr>
      </p:pic>
      <p:sp>
        <p:nvSpPr>
          <p:cNvPr id="29"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30" name="TextBox 29"/>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31" name="组合 30"/>
          <p:cNvGrpSpPr/>
          <p:nvPr/>
        </p:nvGrpSpPr>
        <p:grpSpPr>
          <a:xfrm>
            <a:off x="4189711" y="410016"/>
            <a:ext cx="8663804" cy="0"/>
            <a:chOff x="4348525" y="620688"/>
            <a:chExt cx="8181294" cy="0"/>
          </a:xfrm>
        </p:grpSpPr>
        <p:cxnSp>
          <p:nvCxnSpPr>
            <p:cNvPr id="32" name="直接连接符 31"/>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8478912" y="764704"/>
            <a:ext cx="3368320" cy="56166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8674533" y="1916832"/>
            <a:ext cx="3026854" cy="3046988"/>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sp>
        <p:nvSpPr>
          <p:cNvPr id="37" name="TextBox 36"/>
          <p:cNvSpPr txBox="1"/>
          <p:nvPr/>
        </p:nvSpPr>
        <p:spPr>
          <a:xfrm>
            <a:off x="8684802" y="1412776"/>
            <a:ext cx="3016585" cy="40011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点击添加小标题文字</a:t>
            </a:r>
          </a:p>
        </p:txBody>
      </p:sp>
    </p:spTree>
    <p:extLst>
      <p:ext uri="{BB962C8B-B14F-4D97-AF65-F5344CB8AC3E}">
        <p14:creationId xmlns:p14="http://schemas.microsoft.com/office/powerpoint/2010/main" val="174421401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4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6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8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1+#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0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1+#ppt_w/2"/>
                                          </p:val>
                                        </p:tav>
                                        <p:tav tm="100000">
                                          <p:val>
                                            <p:strVal val="#ppt_x"/>
                                          </p:val>
                                        </p:tav>
                                      </p:tavLst>
                                    </p:anim>
                                    <p:anim calcmode="lin" valueType="num">
                                      <p:cBhvr additive="base">
                                        <p:cTn id="28" dur="5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120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0-#ppt_w/2"/>
                                          </p:val>
                                        </p:tav>
                                        <p:tav tm="100000">
                                          <p:val>
                                            <p:strVal val="#ppt_x"/>
                                          </p:val>
                                        </p:tav>
                                      </p:tavLst>
                                    </p:anim>
                                    <p:anim calcmode="lin" valueType="num">
                                      <p:cBhvr additive="base">
                                        <p:cTn id="32" dur="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140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0-#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160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0-#ppt_w/2"/>
                                          </p:val>
                                        </p:tav>
                                        <p:tav tm="100000">
                                          <p:val>
                                            <p:strVal val="#ppt_x"/>
                                          </p:val>
                                        </p:tav>
                                      </p:tavLst>
                                    </p:anim>
                                    <p:anim calcmode="lin" valueType="num">
                                      <p:cBhvr additive="base">
                                        <p:cTn id="40" dur="500" fill="hold"/>
                                        <p:tgtEl>
                                          <p:spTgt spid="28"/>
                                        </p:tgtEl>
                                        <p:attrNameLst>
                                          <p:attrName>ppt_y</p:attrName>
                                        </p:attrNameLst>
                                      </p:cBhvr>
                                      <p:tavLst>
                                        <p:tav tm="0">
                                          <p:val>
                                            <p:strVal val="#ppt_y"/>
                                          </p:val>
                                        </p:tav>
                                        <p:tav tm="100000">
                                          <p:val>
                                            <p:strVal val="#ppt_y"/>
                                          </p:val>
                                        </p:tav>
                                      </p:tavLst>
                                    </p:anim>
                                  </p:childTnLst>
                                </p:cTn>
                              </p:par>
                              <p:par>
                                <p:cTn id="41" presetID="2" presetClass="entr" presetSubtype="1" decel="100000" fill="hold" grpId="0" nodeType="withEffect">
                                  <p:stCondLst>
                                    <p:cond delay="160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0-#ppt_h/2"/>
                                          </p:val>
                                        </p:tav>
                                        <p:tav tm="100000">
                                          <p:val>
                                            <p:strVal val="#ppt_y"/>
                                          </p:val>
                                        </p:tav>
                                      </p:tavLst>
                                    </p:anim>
                                  </p:childTnLst>
                                </p:cTn>
                              </p:par>
                            </p:childTnLst>
                          </p:cTn>
                        </p:par>
                        <p:par>
                          <p:cTn id="45" fill="hold">
                            <p:stCondLst>
                              <p:cond delay="2100"/>
                            </p:stCondLst>
                            <p:childTnLst>
                              <p:par>
                                <p:cTn id="46" presetID="12" presetClass="entr" presetSubtype="8"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250"/>
                                        <p:tgtEl>
                                          <p:spTgt spid="37"/>
                                        </p:tgtEl>
                                        <p:attrNameLst>
                                          <p:attrName>ppt_x</p:attrName>
                                        </p:attrNameLst>
                                      </p:cBhvr>
                                      <p:tavLst>
                                        <p:tav tm="0">
                                          <p:val>
                                            <p:strVal val="#ppt_x-#ppt_w*1.125000"/>
                                          </p:val>
                                        </p:tav>
                                        <p:tav tm="100000">
                                          <p:val>
                                            <p:strVal val="#ppt_x"/>
                                          </p:val>
                                        </p:tav>
                                      </p:tavLst>
                                    </p:anim>
                                    <p:animEffect transition="in" filter="wipe(right)">
                                      <p:cBhvr>
                                        <p:cTn id="49" dur="250"/>
                                        <p:tgtEl>
                                          <p:spTgt spid="37"/>
                                        </p:tgtEl>
                                      </p:cBhvr>
                                    </p:animEffect>
                                  </p:childTnLst>
                                </p:cTn>
                              </p:par>
                            </p:childTnLst>
                          </p:cTn>
                        </p:par>
                        <p:par>
                          <p:cTn id="50" fill="hold">
                            <p:stCondLst>
                              <p:cond delay="2350"/>
                            </p:stCondLst>
                            <p:childTnLst>
                              <p:par>
                                <p:cTn id="51" presetID="22" presetClass="entr" presetSubtype="8"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left)">
                                      <p:cBhvr>
                                        <p:cTn id="5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6"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a:grpSpLocks/>
          </p:cNvGrpSpPr>
          <p:nvPr/>
        </p:nvGrpSpPr>
        <p:grpSpPr bwMode="auto">
          <a:xfrm>
            <a:off x="-292101" y="1457648"/>
            <a:ext cx="12076113" cy="1379537"/>
            <a:chOff x="-2085755" y="1545680"/>
            <a:chExt cx="12076068" cy="1379264"/>
          </a:xfrm>
        </p:grpSpPr>
        <p:grpSp>
          <p:nvGrpSpPr>
            <p:cNvPr id="17" name="1"/>
            <p:cNvGrpSpPr>
              <a:grpSpLocks/>
            </p:cNvGrpSpPr>
            <p:nvPr/>
          </p:nvGrpSpPr>
          <p:grpSpPr bwMode="auto">
            <a:xfrm>
              <a:off x="369" y="1573213"/>
              <a:ext cx="9989944" cy="1351731"/>
              <a:chOff x="164923" y="1306286"/>
              <a:chExt cx="9988964" cy="1656000"/>
            </a:xfrm>
          </p:grpSpPr>
          <p:pic>
            <p:nvPicPr>
              <p:cNvPr id="19" name="Picture 3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087134" y="1306286"/>
                <a:ext cx="2066753" cy="1656000"/>
              </a:xfrm>
              <a:prstGeom prst="rect">
                <a:avLst/>
              </a:prstGeom>
              <a:noFill/>
              <a:ln w="9525">
                <a:noFill/>
                <a:miter lim="800000"/>
                <a:headEnd/>
                <a:tailEnd/>
              </a:ln>
            </p:spPr>
          </p:pic>
          <p:pic>
            <p:nvPicPr>
              <p:cNvPr id="20" name="Picture 3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023173" y="1306286"/>
                <a:ext cx="2031909" cy="1656000"/>
              </a:xfrm>
              <a:prstGeom prst="rect">
                <a:avLst/>
              </a:prstGeom>
              <a:noFill/>
              <a:ln w="9525">
                <a:noFill/>
                <a:miter lim="800000"/>
                <a:headEnd/>
                <a:tailEnd/>
              </a:ln>
            </p:spPr>
          </p:pic>
          <p:pic>
            <p:nvPicPr>
              <p:cNvPr id="21" name="Picture 3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983724" y="1306286"/>
                <a:ext cx="2031410" cy="1656000"/>
              </a:xfrm>
              <a:prstGeom prst="rect">
                <a:avLst/>
              </a:prstGeom>
              <a:noFill/>
              <a:ln w="9525">
                <a:noFill/>
                <a:miter lim="800000"/>
                <a:headEnd/>
                <a:tailEnd/>
              </a:ln>
            </p:spPr>
          </p:pic>
          <p:pic>
            <p:nvPicPr>
              <p:cNvPr id="22" name="Picture 30"/>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123294" y="1306286"/>
                <a:ext cx="1803812" cy="1656000"/>
              </a:xfrm>
              <a:prstGeom prst="rect">
                <a:avLst/>
              </a:prstGeom>
              <a:noFill/>
              <a:ln w="9525">
                <a:noFill/>
                <a:miter lim="800000"/>
                <a:headEnd/>
                <a:tailEnd/>
              </a:ln>
            </p:spPr>
          </p:pic>
          <p:pic>
            <p:nvPicPr>
              <p:cNvPr id="23" name="Picture 30"/>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64923" y="1306286"/>
                <a:ext cx="1802131" cy="1656000"/>
              </a:xfrm>
              <a:prstGeom prst="rect">
                <a:avLst/>
              </a:prstGeom>
              <a:solidFill>
                <a:srgbClr val="EDEDED"/>
              </a:solidFill>
              <a:ln w="9525">
                <a:noFill/>
                <a:miter lim="800000"/>
                <a:headEnd/>
                <a:tailEnd/>
              </a:ln>
            </p:spPr>
          </p:pic>
        </p:grpSp>
        <p:pic>
          <p:nvPicPr>
            <p:cNvPr id="18" name="Picture 30"/>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085755" y="1545680"/>
              <a:ext cx="2031609" cy="1351731"/>
            </a:xfrm>
            <a:prstGeom prst="rect">
              <a:avLst/>
            </a:prstGeom>
            <a:noFill/>
            <a:ln w="9525">
              <a:noFill/>
              <a:miter lim="800000"/>
              <a:headEnd/>
              <a:tailEnd/>
            </a:ln>
          </p:spPr>
        </p:pic>
      </p:grpSp>
      <p:grpSp>
        <p:nvGrpSpPr>
          <p:cNvPr id="24" name="组合 23"/>
          <p:cNvGrpSpPr>
            <a:grpSpLocks/>
          </p:cNvGrpSpPr>
          <p:nvPr/>
        </p:nvGrpSpPr>
        <p:grpSpPr bwMode="auto">
          <a:xfrm>
            <a:off x="-76201" y="2897510"/>
            <a:ext cx="11664951" cy="1296988"/>
            <a:chOff x="156622" y="2996952"/>
            <a:chExt cx="11665296" cy="1296145"/>
          </a:xfrm>
        </p:grpSpPr>
        <p:grpSp>
          <p:nvGrpSpPr>
            <p:cNvPr id="25" name="2"/>
            <p:cNvGrpSpPr>
              <a:grpSpLocks/>
            </p:cNvGrpSpPr>
            <p:nvPr/>
          </p:nvGrpSpPr>
          <p:grpSpPr bwMode="auto">
            <a:xfrm>
              <a:off x="156622" y="2996952"/>
              <a:ext cx="9865096" cy="1296145"/>
              <a:chOff x="293594" y="3083469"/>
              <a:chExt cx="8528198" cy="1656002"/>
            </a:xfrm>
          </p:grpSpPr>
          <p:pic>
            <p:nvPicPr>
              <p:cNvPr id="27" name="Picture 31"/>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046307" y="3083469"/>
                <a:ext cx="1693107" cy="1655999"/>
              </a:xfrm>
              <a:prstGeom prst="rect">
                <a:avLst/>
              </a:prstGeom>
              <a:noFill/>
              <a:ln w="9525">
                <a:noFill/>
                <a:miter lim="800000"/>
                <a:headEnd/>
                <a:tailEnd/>
              </a:ln>
            </p:spPr>
          </p:pic>
          <p:pic>
            <p:nvPicPr>
              <p:cNvPr id="28" name="Picture 30"/>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789297" y="3083475"/>
                <a:ext cx="1742991" cy="1655996"/>
              </a:xfrm>
              <a:prstGeom prst="rect">
                <a:avLst/>
              </a:prstGeom>
              <a:noFill/>
              <a:ln w="9525">
                <a:noFill/>
                <a:miter lim="800000"/>
                <a:headEnd/>
                <a:tailEnd/>
              </a:ln>
            </p:spPr>
          </p:pic>
          <p:pic>
            <p:nvPicPr>
              <p:cNvPr id="29" name="Picture 30"/>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293594" y="3083469"/>
                <a:ext cx="1699357" cy="1656000"/>
              </a:xfrm>
              <a:prstGeom prst="rect">
                <a:avLst/>
              </a:prstGeom>
              <a:solidFill>
                <a:srgbClr val="EDEDED"/>
              </a:solidFill>
              <a:ln w="9525">
                <a:noFill/>
                <a:miter lim="800000"/>
                <a:headEnd/>
                <a:tailEnd/>
              </a:ln>
            </p:spPr>
          </p:pic>
          <p:pic>
            <p:nvPicPr>
              <p:cNvPr id="30" name="Picture 30"/>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5582171" y="3083469"/>
                <a:ext cx="1693107" cy="1655999"/>
              </a:xfrm>
              <a:prstGeom prst="rect">
                <a:avLst/>
              </a:prstGeom>
              <a:noFill/>
              <a:ln w="9525">
                <a:noFill/>
                <a:miter lim="800000"/>
                <a:headEnd/>
                <a:tailEnd/>
              </a:ln>
            </p:spPr>
          </p:pic>
          <p:pic>
            <p:nvPicPr>
              <p:cNvPr id="31" name="Picture 30"/>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7329698" y="3083469"/>
                <a:ext cx="1492094" cy="1655999"/>
              </a:xfrm>
              <a:prstGeom prst="rect">
                <a:avLst/>
              </a:prstGeom>
              <a:noFill/>
              <a:ln w="9525">
                <a:noFill/>
                <a:miter lim="800000"/>
                <a:headEnd/>
                <a:tailEnd/>
              </a:ln>
            </p:spPr>
          </p:pic>
        </p:grpSp>
        <p:pic>
          <p:nvPicPr>
            <p:cNvPr id="26" name="Picture 30"/>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10095921" y="2996953"/>
              <a:ext cx="1725997" cy="1296143"/>
            </a:xfrm>
            <a:prstGeom prst="rect">
              <a:avLst/>
            </a:prstGeom>
            <a:noFill/>
            <a:ln w="9525">
              <a:noFill/>
              <a:miter lim="800000"/>
              <a:headEnd/>
              <a:tailEnd/>
            </a:ln>
          </p:spPr>
        </p:pic>
      </p:grpSp>
      <p:grpSp>
        <p:nvGrpSpPr>
          <p:cNvPr id="32" name="组合 31"/>
          <p:cNvGrpSpPr>
            <a:grpSpLocks/>
          </p:cNvGrpSpPr>
          <p:nvPr/>
        </p:nvGrpSpPr>
        <p:grpSpPr bwMode="auto">
          <a:xfrm>
            <a:off x="-365126" y="4265935"/>
            <a:ext cx="12499976" cy="1352550"/>
            <a:chOff x="-2162723" y="1573213"/>
            <a:chExt cx="12499858" cy="1351731"/>
          </a:xfrm>
        </p:grpSpPr>
        <p:grpSp>
          <p:nvGrpSpPr>
            <p:cNvPr id="33" name="1"/>
            <p:cNvGrpSpPr>
              <a:grpSpLocks/>
            </p:cNvGrpSpPr>
            <p:nvPr/>
          </p:nvGrpSpPr>
          <p:grpSpPr bwMode="auto">
            <a:xfrm>
              <a:off x="-36125" y="1573213"/>
              <a:ext cx="10373260" cy="1351731"/>
              <a:chOff x="128433" y="1306286"/>
              <a:chExt cx="10372242" cy="1656000"/>
            </a:xfrm>
          </p:grpSpPr>
          <p:pic>
            <p:nvPicPr>
              <p:cNvPr id="35" name="Picture 30"/>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2219488" y="1306286"/>
                <a:ext cx="2019054" cy="1656000"/>
              </a:xfrm>
              <a:prstGeom prst="rect">
                <a:avLst/>
              </a:prstGeom>
              <a:noFill/>
              <a:ln w="9525">
                <a:noFill/>
                <a:miter lim="800000"/>
                <a:headEnd/>
                <a:tailEnd/>
              </a:ln>
            </p:spPr>
          </p:pic>
          <p:pic>
            <p:nvPicPr>
              <p:cNvPr id="36" name="Picture 30"/>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395542" y="1306286"/>
                <a:ext cx="2042317" cy="1656000"/>
              </a:xfrm>
              <a:prstGeom prst="rect">
                <a:avLst/>
              </a:prstGeom>
              <a:noFill/>
              <a:ln w="9525">
                <a:noFill/>
                <a:miter lim="800000"/>
                <a:headEnd/>
                <a:tailEnd/>
              </a:ln>
            </p:spPr>
          </p:pic>
          <p:pic>
            <p:nvPicPr>
              <p:cNvPr id="37" name="Picture 30"/>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4307515" y="1306286"/>
                <a:ext cx="2043433" cy="1656000"/>
              </a:xfrm>
              <a:prstGeom prst="rect">
                <a:avLst/>
              </a:prstGeom>
              <a:noFill/>
              <a:ln w="9525">
                <a:noFill/>
                <a:miter lim="800000"/>
                <a:headEnd/>
                <a:tailEnd/>
              </a:ln>
            </p:spPr>
          </p:pic>
          <p:pic>
            <p:nvPicPr>
              <p:cNvPr id="38" name="Picture 30"/>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128433" y="1306286"/>
                <a:ext cx="2019054" cy="1656000"/>
              </a:xfrm>
              <a:prstGeom prst="rect">
                <a:avLst/>
              </a:prstGeom>
              <a:solidFill>
                <a:srgbClr val="EDEDED"/>
              </a:solidFill>
              <a:ln w="9525">
                <a:noFill/>
                <a:miter lim="800000"/>
                <a:headEnd/>
                <a:tailEnd/>
              </a:ln>
            </p:spPr>
          </p:pic>
          <p:pic>
            <p:nvPicPr>
              <p:cNvPr id="39" name="Picture 30"/>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8483569" y="1306286"/>
                <a:ext cx="2017106" cy="1656000"/>
              </a:xfrm>
              <a:prstGeom prst="rect">
                <a:avLst/>
              </a:prstGeom>
              <a:noFill/>
              <a:ln w="9525">
                <a:noFill/>
                <a:miter lim="800000"/>
                <a:headEnd/>
                <a:tailEnd/>
              </a:ln>
            </p:spPr>
          </p:pic>
        </p:grpSp>
        <p:pic>
          <p:nvPicPr>
            <p:cNvPr id="34" name="Picture 30"/>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2162723" y="1573213"/>
              <a:ext cx="2044205" cy="1351731"/>
            </a:xfrm>
            <a:prstGeom prst="rect">
              <a:avLst/>
            </a:prstGeom>
            <a:noFill/>
            <a:ln w="9525">
              <a:noFill/>
              <a:miter lim="800000"/>
              <a:headEnd/>
              <a:tailEnd/>
            </a:ln>
          </p:spPr>
        </p:pic>
      </p:grpSp>
      <p:grpSp>
        <p:nvGrpSpPr>
          <p:cNvPr id="40" name="组合 39"/>
          <p:cNvGrpSpPr>
            <a:grpSpLocks/>
          </p:cNvGrpSpPr>
          <p:nvPr/>
        </p:nvGrpSpPr>
        <p:grpSpPr bwMode="auto">
          <a:xfrm>
            <a:off x="-76201" y="2897510"/>
            <a:ext cx="11664951" cy="1296988"/>
            <a:chOff x="156622" y="2996952"/>
            <a:chExt cx="11665296" cy="1296145"/>
          </a:xfrm>
        </p:grpSpPr>
        <p:grpSp>
          <p:nvGrpSpPr>
            <p:cNvPr id="41" name="2"/>
            <p:cNvGrpSpPr>
              <a:grpSpLocks/>
            </p:cNvGrpSpPr>
            <p:nvPr/>
          </p:nvGrpSpPr>
          <p:grpSpPr bwMode="auto">
            <a:xfrm>
              <a:off x="156622" y="2996952"/>
              <a:ext cx="9865096" cy="1296145"/>
              <a:chOff x="293594" y="3083469"/>
              <a:chExt cx="8528198" cy="1656002"/>
            </a:xfrm>
          </p:grpSpPr>
          <p:pic>
            <p:nvPicPr>
              <p:cNvPr id="43" name="Picture 31"/>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046307" y="3083469"/>
                <a:ext cx="1693107" cy="1655999"/>
              </a:xfrm>
              <a:prstGeom prst="rect">
                <a:avLst/>
              </a:prstGeom>
              <a:noFill/>
              <a:ln w="9525">
                <a:noFill/>
                <a:miter lim="800000"/>
                <a:headEnd/>
                <a:tailEnd/>
              </a:ln>
            </p:spPr>
          </p:pic>
          <p:pic>
            <p:nvPicPr>
              <p:cNvPr id="44" name="Picture 30"/>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789297" y="3083475"/>
                <a:ext cx="1742991" cy="1655996"/>
              </a:xfrm>
              <a:prstGeom prst="rect">
                <a:avLst/>
              </a:prstGeom>
              <a:noFill/>
              <a:ln w="9525">
                <a:noFill/>
                <a:miter lim="800000"/>
                <a:headEnd/>
                <a:tailEnd/>
              </a:ln>
            </p:spPr>
          </p:pic>
          <p:pic>
            <p:nvPicPr>
              <p:cNvPr id="45" name="Picture 30"/>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293594" y="3083469"/>
                <a:ext cx="1699357" cy="1656000"/>
              </a:xfrm>
              <a:prstGeom prst="rect">
                <a:avLst/>
              </a:prstGeom>
              <a:solidFill>
                <a:srgbClr val="EDEDED"/>
              </a:solidFill>
              <a:ln w="9525">
                <a:noFill/>
                <a:miter lim="800000"/>
                <a:headEnd/>
                <a:tailEnd/>
              </a:ln>
            </p:spPr>
          </p:pic>
          <p:pic>
            <p:nvPicPr>
              <p:cNvPr id="46" name="Picture 30"/>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5582171" y="3083469"/>
                <a:ext cx="1693107" cy="1655999"/>
              </a:xfrm>
              <a:prstGeom prst="rect">
                <a:avLst/>
              </a:prstGeom>
              <a:noFill/>
              <a:ln w="9525">
                <a:noFill/>
                <a:miter lim="800000"/>
                <a:headEnd/>
                <a:tailEnd/>
              </a:ln>
            </p:spPr>
          </p:pic>
          <p:pic>
            <p:nvPicPr>
              <p:cNvPr id="47" name="Picture 30"/>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7329698" y="3083469"/>
                <a:ext cx="1492094" cy="1655999"/>
              </a:xfrm>
              <a:prstGeom prst="rect">
                <a:avLst/>
              </a:prstGeom>
              <a:noFill/>
              <a:ln w="9525">
                <a:noFill/>
                <a:miter lim="800000"/>
                <a:headEnd/>
                <a:tailEnd/>
              </a:ln>
            </p:spPr>
          </p:pic>
        </p:grpSp>
        <p:pic>
          <p:nvPicPr>
            <p:cNvPr id="42" name="Picture 30"/>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10095921" y="2996953"/>
              <a:ext cx="1725997" cy="1296143"/>
            </a:xfrm>
            <a:prstGeom prst="rect">
              <a:avLst/>
            </a:prstGeom>
            <a:noFill/>
            <a:ln w="9525">
              <a:noFill/>
              <a:miter lim="800000"/>
              <a:headEnd/>
              <a:tailEnd/>
            </a:ln>
          </p:spPr>
        </p:pic>
      </p:grpSp>
      <p:grpSp>
        <p:nvGrpSpPr>
          <p:cNvPr id="48" name="组合 47"/>
          <p:cNvGrpSpPr>
            <a:grpSpLocks/>
          </p:cNvGrpSpPr>
          <p:nvPr/>
        </p:nvGrpSpPr>
        <p:grpSpPr bwMode="auto">
          <a:xfrm>
            <a:off x="-365126" y="4265935"/>
            <a:ext cx="12499976" cy="1352550"/>
            <a:chOff x="-2162723" y="1573213"/>
            <a:chExt cx="12499858" cy="1351731"/>
          </a:xfrm>
        </p:grpSpPr>
        <p:grpSp>
          <p:nvGrpSpPr>
            <p:cNvPr id="49" name="1"/>
            <p:cNvGrpSpPr>
              <a:grpSpLocks/>
            </p:cNvGrpSpPr>
            <p:nvPr/>
          </p:nvGrpSpPr>
          <p:grpSpPr bwMode="auto">
            <a:xfrm>
              <a:off x="-36125" y="1573213"/>
              <a:ext cx="10373260" cy="1351731"/>
              <a:chOff x="128433" y="1306286"/>
              <a:chExt cx="10372242" cy="1656000"/>
            </a:xfrm>
          </p:grpSpPr>
          <p:pic>
            <p:nvPicPr>
              <p:cNvPr id="51" name="Picture 30"/>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2219488" y="1306286"/>
                <a:ext cx="2019054" cy="1656000"/>
              </a:xfrm>
              <a:prstGeom prst="rect">
                <a:avLst/>
              </a:prstGeom>
              <a:noFill/>
              <a:ln w="9525">
                <a:noFill/>
                <a:miter lim="800000"/>
                <a:headEnd/>
                <a:tailEnd/>
              </a:ln>
            </p:spPr>
          </p:pic>
          <p:pic>
            <p:nvPicPr>
              <p:cNvPr id="52" name="Picture 30"/>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6395542" y="1306286"/>
                <a:ext cx="2042317" cy="1656000"/>
              </a:xfrm>
              <a:prstGeom prst="rect">
                <a:avLst/>
              </a:prstGeom>
              <a:noFill/>
              <a:ln w="9525">
                <a:noFill/>
                <a:miter lim="800000"/>
                <a:headEnd/>
                <a:tailEnd/>
              </a:ln>
            </p:spPr>
          </p:pic>
          <p:pic>
            <p:nvPicPr>
              <p:cNvPr id="53" name="Picture 30"/>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4307515" y="1306286"/>
                <a:ext cx="2043433" cy="1656000"/>
              </a:xfrm>
              <a:prstGeom prst="rect">
                <a:avLst/>
              </a:prstGeom>
              <a:noFill/>
              <a:ln w="9525">
                <a:noFill/>
                <a:miter lim="800000"/>
                <a:headEnd/>
                <a:tailEnd/>
              </a:ln>
            </p:spPr>
          </p:pic>
          <p:pic>
            <p:nvPicPr>
              <p:cNvPr id="54" name="Picture 30"/>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128433" y="1306286"/>
                <a:ext cx="2019054" cy="1656000"/>
              </a:xfrm>
              <a:prstGeom prst="rect">
                <a:avLst/>
              </a:prstGeom>
              <a:solidFill>
                <a:srgbClr val="EDEDED"/>
              </a:solidFill>
              <a:ln w="9525">
                <a:noFill/>
                <a:miter lim="800000"/>
                <a:headEnd/>
                <a:tailEnd/>
              </a:ln>
            </p:spPr>
          </p:pic>
          <p:pic>
            <p:nvPicPr>
              <p:cNvPr id="55" name="Picture 30"/>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8483569" y="1306286"/>
                <a:ext cx="2017106" cy="1656000"/>
              </a:xfrm>
              <a:prstGeom prst="rect">
                <a:avLst/>
              </a:prstGeom>
              <a:noFill/>
              <a:ln w="9525">
                <a:noFill/>
                <a:miter lim="800000"/>
                <a:headEnd/>
                <a:tailEnd/>
              </a:ln>
            </p:spPr>
          </p:pic>
        </p:grpSp>
        <p:pic>
          <p:nvPicPr>
            <p:cNvPr id="50" name="Picture 30"/>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2162723" y="1573213"/>
              <a:ext cx="2044205" cy="1351731"/>
            </a:xfrm>
            <a:prstGeom prst="rect">
              <a:avLst/>
            </a:prstGeom>
            <a:noFill/>
            <a:ln w="9525">
              <a:noFill/>
              <a:miter lim="800000"/>
              <a:headEnd/>
              <a:tailEnd/>
            </a:ln>
          </p:spPr>
        </p:pic>
      </p:grpSp>
      <p:grpSp>
        <p:nvGrpSpPr>
          <p:cNvPr id="56" name="组合 55"/>
          <p:cNvGrpSpPr>
            <a:grpSpLocks/>
          </p:cNvGrpSpPr>
          <p:nvPr/>
        </p:nvGrpSpPr>
        <p:grpSpPr bwMode="auto">
          <a:xfrm>
            <a:off x="-292101" y="1446535"/>
            <a:ext cx="12076113" cy="1379538"/>
            <a:chOff x="-2085755" y="1545680"/>
            <a:chExt cx="12076068" cy="1379264"/>
          </a:xfrm>
        </p:grpSpPr>
        <p:grpSp>
          <p:nvGrpSpPr>
            <p:cNvPr id="57" name="1"/>
            <p:cNvGrpSpPr>
              <a:grpSpLocks/>
            </p:cNvGrpSpPr>
            <p:nvPr/>
          </p:nvGrpSpPr>
          <p:grpSpPr bwMode="auto">
            <a:xfrm>
              <a:off x="369" y="1573213"/>
              <a:ext cx="9989944" cy="1351731"/>
              <a:chOff x="164923" y="1306286"/>
              <a:chExt cx="9988964" cy="1656000"/>
            </a:xfrm>
          </p:grpSpPr>
          <p:pic>
            <p:nvPicPr>
              <p:cNvPr id="59" name="Picture 30"/>
              <p:cNvPicPr>
                <a:picLocks noChangeAspect="1" noChangeArrowheads="1"/>
              </p:cNvPicPr>
              <p:nvPr/>
            </p:nvPicPr>
            <p:blipFill>
              <a:blip r:embed="rId21" cstate="email">
                <a:extLst>
                  <a:ext uri="{28A0092B-C50C-407E-A947-70E740481C1C}">
                    <a14:useLocalDpi xmlns:a14="http://schemas.microsoft.com/office/drawing/2010/main"/>
                  </a:ext>
                </a:extLst>
              </a:blip>
              <a:stretch>
                <a:fillRect/>
              </a:stretch>
            </p:blipFill>
            <p:spPr bwMode="auto">
              <a:xfrm>
                <a:off x="2023173" y="1307924"/>
                <a:ext cx="2031909" cy="1652724"/>
              </a:xfrm>
              <a:prstGeom prst="rect">
                <a:avLst/>
              </a:prstGeom>
              <a:noFill/>
              <a:ln w="9525">
                <a:noFill/>
                <a:miter lim="800000"/>
                <a:headEnd/>
                <a:tailEnd/>
              </a:ln>
            </p:spPr>
          </p:pic>
          <p:pic>
            <p:nvPicPr>
              <p:cNvPr id="60" name="Picture 3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983724" y="1306286"/>
                <a:ext cx="2031410" cy="1656000"/>
              </a:xfrm>
              <a:prstGeom prst="rect">
                <a:avLst/>
              </a:prstGeom>
              <a:noFill/>
              <a:ln w="9525">
                <a:noFill/>
                <a:miter lim="800000"/>
                <a:headEnd/>
                <a:tailEnd/>
              </a:ln>
            </p:spPr>
          </p:pic>
          <p:pic>
            <p:nvPicPr>
              <p:cNvPr id="61" name="Picture 30"/>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123294" y="1306286"/>
                <a:ext cx="1803812" cy="1656000"/>
              </a:xfrm>
              <a:prstGeom prst="rect">
                <a:avLst/>
              </a:prstGeom>
              <a:noFill/>
              <a:ln w="9525">
                <a:noFill/>
                <a:miter lim="800000"/>
                <a:headEnd/>
                <a:tailEnd/>
              </a:ln>
            </p:spPr>
          </p:pic>
          <p:pic>
            <p:nvPicPr>
              <p:cNvPr id="62" name="Picture 30"/>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64923" y="1306286"/>
                <a:ext cx="1802131" cy="1656000"/>
              </a:xfrm>
              <a:prstGeom prst="rect">
                <a:avLst/>
              </a:prstGeom>
              <a:solidFill>
                <a:srgbClr val="EDEDED"/>
              </a:solidFill>
              <a:ln w="9525">
                <a:noFill/>
                <a:miter lim="800000"/>
                <a:headEnd/>
                <a:tailEnd/>
              </a:ln>
            </p:spPr>
          </p:pic>
          <p:pic>
            <p:nvPicPr>
              <p:cNvPr id="63" name="Picture 3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087134" y="1306286"/>
                <a:ext cx="2066753" cy="1656000"/>
              </a:xfrm>
              <a:prstGeom prst="rect">
                <a:avLst/>
              </a:prstGeom>
              <a:noFill/>
              <a:ln w="9525">
                <a:noFill/>
                <a:miter lim="800000"/>
                <a:headEnd/>
                <a:tailEnd/>
              </a:ln>
            </p:spPr>
          </p:pic>
        </p:grpSp>
        <p:pic>
          <p:nvPicPr>
            <p:cNvPr id="58" name="Picture 30"/>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085755" y="1545680"/>
              <a:ext cx="2031609" cy="1351731"/>
            </a:xfrm>
            <a:prstGeom prst="rect">
              <a:avLst/>
            </a:prstGeom>
            <a:noFill/>
            <a:ln w="9525">
              <a:noFill/>
              <a:miter lim="800000"/>
              <a:headEnd/>
              <a:tailEnd/>
            </a:ln>
          </p:spPr>
        </p:pic>
      </p:grpSp>
      <p:pic>
        <p:nvPicPr>
          <p:cNvPr id="64" name="图片 49" descr="未标题-1.png"/>
          <p:cNvPicPr>
            <a:picLocks noChangeAspect="1"/>
          </p:cNvPicPr>
          <p:nvPr/>
        </p:nvPicPr>
        <p:blipFill rotWithShape="1">
          <a:blip r:embed="rId22" cstate="email">
            <a:duotone>
              <a:schemeClr val="accent1">
                <a:shade val="45000"/>
                <a:satMod val="135000"/>
              </a:schemeClr>
              <a:prstClr val="white"/>
            </a:duotone>
            <a:extLst>
              <a:ext uri="{28A0092B-C50C-407E-A947-70E740481C1C}">
                <a14:useLocalDpi xmlns:a14="http://schemas.microsoft.com/office/drawing/2010/main"/>
              </a:ext>
            </a:extLst>
          </a:blip>
          <a:srcRect/>
          <a:stretch/>
        </p:blipFill>
        <p:spPr bwMode="auto">
          <a:xfrm>
            <a:off x="0" y="233287"/>
            <a:ext cx="12601575" cy="6858000"/>
          </a:xfrm>
          <a:prstGeom prst="rect">
            <a:avLst/>
          </a:prstGeom>
          <a:noFill/>
          <a:ln>
            <a:noFill/>
          </a:ln>
          <a:extLst/>
        </p:spPr>
      </p:pic>
      <p:sp>
        <p:nvSpPr>
          <p:cNvPr id="65" name="TextBox 12"/>
          <p:cNvSpPr txBox="1">
            <a:spLocks noChangeArrowheads="1"/>
          </p:cNvSpPr>
          <p:nvPr/>
        </p:nvSpPr>
        <p:spPr bwMode="auto">
          <a:xfrm>
            <a:off x="1610028" y="5786100"/>
            <a:ext cx="9475067" cy="523220"/>
          </a:xfrm>
          <a:prstGeom prst="rect">
            <a:avLst/>
          </a:prstGeom>
          <a:noFill/>
          <a:ln w="9525">
            <a:noFill/>
            <a:miter lim="800000"/>
            <a:headEnd/>
            <a:tailEnd/>
          </a:ln>
        </p:spPr>
        <p:txBody>
          <a:bodyPr wrap="square">
            <a:spAutoFit/>
          </a:bodyPr>
          <a:lstStyle/>
          <a:p>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67"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68" name="TextBox 67"/>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69" name="组合 68"/>
          <p:cNvGrpSpPr/>
          <p:nvPr/>
        </p:nvGrpSpPr>
        <p:grpSpPr>
          <a:xfrm>
            <a:off x="4189711" y="410016"/>
            <a:ext cx="8663804" cy="0"/>
            <a:chOff x="4348525" y="620688"/>
            <a:chExt cx="8181294" cy="0"/>
          </a:xfrm>
        </p:grpSpPr>
        <p:cxnSp>
          <p:nvCxnSpPr>
            <p:cNvPr id="70" name="直接连接符 69"/>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319093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slide(fromLeft)">
                                      <p:cBhvr>
                                        <p:cTn id="7" dur="14000"/>
                                        <p:tgtEl>
                                          <p:spTgt spid="48"/>
                                        </p:tgtEl>
                                      </p:cBhvr>
                                    </p:animEffect>
                                  </p:childTnLst>
                                </p:cTn>
                              </p:par>
                              <p:par>
                                <p:cTn id="8" presetID="12" presetClass="exit" presetSubtype="2" fill="hold" nodeType="withEffect">
                                  <p:stCondLst>
                                    <p:cond delay="0"/>
                                  </p:stCondLst>
                                  <p:childTnLst>
                                    <p:animEffect transition="out" filter="slide(fromRight)">
                                      <p:cBhvr>
                                        <p:cTn id="9" dur="14000"/>
                                        <p:tgtEl>
                                          <p:spTgt spid="32"/>
                                        </p:tgtEl>
                                      </p:cBhvr>
                                    </p:animEffect>
                                    <p:set>
                                      <p:cBhvr>
                                        <p:cTn id="10" dur="1" fill="hold">
                                          <p:stCondLst>
                                            <p:cond delay="13999"/>
                                          </p:stCondLst>
                                        </p:cTn>
                                        <p:tgtEl>
                                          <p:spTgt spid="32"/>
                                        </p:tgtEl>
                                        <p:attrNameLst>
                                          <p:attrName>style.visibility</p:attrName>
                                        </p:attrNameLst>
                                      </p:cBhvr>
                                      <p:to>
                                        <p:strVal val="hidden"/>
                                      </p:to>
                                    </p:set>
                                  </p:childTnLst>
                                </p:cTn>
                              </p:par>
                              <p:par>
                                <p:cTn id="11" presetID="12" presetClass="entr" presetSubtype="2"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slide(fromRight)">
                                      <p:cBhvr>
                                        <p:cTn id="13" dur="13000"/>
                                        <p:tgtEl>
                                          <p:spTgt spid="40"/>
                                        </p:tgtEl>
                                      </p:cBhvr>
                                    </p:animEffect>
                                  </p:childTnLst>
                                </p:cTn>
                              </p:par>
                              <p:par>
                                <p:cTn id="14" presetID="12" presetClass="exit" presetSubtype="8" fill="hold" nodeType="withEffect">
                                  <p:stCondLst>
                                    <p:cond delay="0"/>
                                  </p:stCondLst>
                                  <p:childTnLst>
                                    <p:animEffect transition="out" filter="slide(fromLeft)">
                                      <p:cBhvr>
                                        <p:cTn id="15" dur="13000"/>
                                        <p:tgtEl>
                                          <p:spTgt spid="24"/>
                                        </p:tgtEl>
                                      </p:cBhvr>
                                    </p:animEffect>
                                    <p:set>
                                      <p:cBhvr>
                                        <p:cTn id="16" dur="1" fill="hold">
                                          <p:stCondLst>
                                            <p:cond delay="12999"/>
                                          </p:stCondLst>
                                        </p:cTn>
                                        <p:tgtEl>
                                          <p:spTgt spid="24"/>
                                        </p:tgtEl>
                                        <p:attrNameLst>
                                          <p:attrName>style.visibility</p:attrName>
                                        </p:attrNameLst>
                                      </p:cBhvr>
                                      <p:to>
                                        <p:strVal val="hidden"/>
                                      </p:to>
                                    </p:set>
                                  </p:childTnLst>
                                </p:cTn>
                              </p:par>
                              <p:par>
                                <p:cTn id="17" presetID="12" presetClass="entr" presetSubtype="8" fill="hold" nodeType="with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slide(fromLeft)">
                                      <p:cBhvr>
                                        <p:cTn id="19" dur="12000"/>
                                        <p:tgtEl>
                                          <p:spTgt spid="56"/>
                                        </p:tgtEl>
                                      </p:cBhvr>
                                    </p:animEffect>
                                  </p:childTnLst>
                                </p:cTn>
                              </p:par>
                              <p:par>
                                <p:cTn id="20" presetID="12" presetClass="exit" presetSubtype="2" fill="hold" nodeType="withEffect">
                                  <p:stCondLst>
                                    <p:cond delay="0"/>
                                  </p:stCondLst>
                                  <p:childTnLst>
                                    <p:animEffect transition="out" filter="slide(fromRight)">
                                      <p:cBhvr>
                                        <p:cTn id="21" dur="12000"/>
                                        <p:tgtEl>
                                          <p:spTgt spid="10"/>
                                        </p:tgtEl>
                                      </p:cBhvr>
                                    </p:animEffect>
                                    <p:set>
                                      <p:cBhvr>
                                        <p:cTn id="22" dur="1" fill="hold">
                                          <p:stCondLst>
                                            <p:cond delay="11999"/>
                                          </p:stCondLst>
                                        </p:cTn>
                                        <p:tgtEl>
                                          <p:spTgt spid="10"/>
                                        </p:tgtEl>
                                        <p:attrNameLst>
                                          <p:attrName>style.visibility</p:attrName>
                                        </p:attrNameLst>
                                      </p:cBhvr>
                                      <p:to>
                                        <p:strVal val="hidden"/>
                                      </p:to>
                                    </p:set>
                                  </p:childTnLst>
                                </p:cTn>
                              </p:par>
                            </p:childTnLst>
                          </p:cTn>
                        </p:par>
                        <p:par>
                          <p:cTn id="23" fill="hold">
                            <p:stCondLst>
                              <p:cond delay="14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65"/>
                                        </p:tgtEl>
                                        <p:attrNameLst>
                                          <p:attrName>style.visibility</p:attrName>
                                        </p:attrNameLst>
                                      </p:cBhvr>
                                      <p:to>
                                        <p:strVal val="visible"/>
                                      </p:to>
                                    </p:set>
                                    <p:anim calcmode="lin" valueType="num">
                                      <p:cBhvr>
                                        <p:cTn id="26"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65"/>
                                        </p:tgtEl>
                                        <p:attrNameLst>
                                          <p:attrName>ppt_y</p:attrName>
                                        </p:attrNameLst>
                                      </p:cBhvr>
                                      <p:tavLst>
                                        <p:tav tm="0">
                                          <p:val>
                                            <p:strVal val="#ppt_y"/>
                                          </p:val>
                                        </p:tav>
                                        <p:tav tm="100000">
                                          <p:val>
                                            <p:strVal val="#ppt_y"/>
                                          </p:val>
                                        </p:tav>
                                      </p:tavLst>
                                    </p:anim>
                                    <p:anim calcmode="lin" valueType="num">
                                      <p:cBhvr>
                                        <p:cTn id="28"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1"/>
          <p:cNvSpPr/>
          <p:nvPr/>
        </p:nvSpPr>
        <p:spPr>
          <a:xfrm>
            <a:off x="2582616" y="2226228"/>
            <a:ext cx="2424088" cy="2386080"/>
          </a:xfrm>
          <a:custGeom>
            <a:avLst/>
            <a:gdLst/>
            <a:ahLst/>
            <a:cxnLst/>
            <a:rect l="l" t="t" r="r" b="b"/>
            <a:pathLst>
              <a:path w="1877542" h="1790761">
                <a:moveTo>
                  <a:pt x="0" y="0"/>
                </a:moveTo>
                <a:cubicBezTo>
                  <a:pt x="570568" y="146264"/>
                  <a:pt x="1203685" y="250085"/>
                  <a:pt x="1877542" y="300265"/>
                </a:cubicBezTo>
                <a:lnTo>
                  <a:pt x="1877542" y="1523367"/>
                </a:lnTo>
                <a:cubicBezTo>
                  <a:pt x="1207220" y="1562691"/>
                  <a:pt x="574445" y="1655618"/>
                  <a:pt x="0" y="1790761"/>
                </a:cubicBezTo>
                <a:close/>
              </a:path>
            </a:pathLst>
          </a:custGeom>
          <a:blipFill dpi="0" rotWithShape="1">
            <a:blip r:embed="rId3" cstate="email">
              <a:extLst>
                <a:ext uri="{28A0092B-C50C-407E-A947-70E740481C1C}">
                  <a14:useLocalDpi xmlns:a14="http://schemas.microsoft.com/office/drawing/2010/main"/>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2"/>
          <p:cNvSpPr/>
          <p:nvPr/>
        </p:nvSpPr>
        <p:spPr>
          <a:xfrm>
            <a:off x="36091" y="1113674"/>
            <a:ext cx="2466321" cy="4290722"/>
          </a:xfrm>
          <a:custGeom>
            <a:avLst/>
            <a:gdLst>
              <a:gd name="connsiteX0" fmla="*/ 0 w 1708144"/>
              <a:gd name="connsiteY0" fmla="*/ 0 h 2965437"/>
              <a:gd name="connsiteX1" fmla="*/ 1463445 w 1708144"/>
              <a:gd name="connsiteY1" fmla="*/ 661181 h 2965437"/>
              <a:gd name="connsiteX2" fmla="*/ 1708144 w 1708144"/>
              <a:gd name="connsiteY2" fmla="*/ 729807 h 2965437"/>
              <a:gd name="connsiteX3" fmla="*/ 1708144 w 1708144"/>
              <a:gd name="connsiteY3" fmla="*/ 2562051 h 2965437"/>
              <a:gd name="connsiteX4" fmla="*/ 473725 w 1708144"/>
              <a:gd name="connsiteY4" fmla="*/ 2965437 h 2965437"/>
              <a:gd name="connsiteX5" fmla="*/ 0 w 1708144"/>
              <a:gd name="connsiteY5" fmla="*/ 2965437 h 2965437"/>
              <a:gd name="connsiteX6" fmla="*/ 0 w 1708144"/>
              <a:gd name="connsiteY6" fmla="*/ 0 h 2965437"/>
              <a:gd name="connsiteX0" fmla="*/ 0 w 1708144"/>
              <a:gd name="connsiteY0" fmla="*/ 0 h 2965437"/>
              <a:gd name="connsiteX1" fmla="*/ 1463445 w 1708144"/>
              <a:gd name="connsiteY1" fmla="*/ 661181 h 2965437"/>
              <a:gd name="connsiteX2" fmla="*/ 1708144 w 1708144"/>
              <a:gd name="connsiteY2" fmla="*/ 729807 h 2965437"/>
              <a:gd name="connsiteX3" fmla="*/ 1708144 w 1708144"/>
              <a:gd name="connsiteY3" fmla="*/ 2562051 h 2965437"/>
              <a:gd name="connsiteX4" fmla="*/ 473725 w 1708144"/>
              <a:gd name="connsiteY4" fmla="*/ 2965437 h 2965437"/>
              <a:gd name="connsiteX5" fmla="*/ 0 w 1708144"/>
              <a:gd name="connsiteY5" fmla="*/ 2965437 h 2965437"/>
              <a:gd name="connsiteX6" fmla="*/ 0 w 1708144"/>
              <a:gd name="connsiteY6" fmla="*/ 0 h 2965437"/>
              <a:gd name="connsiteX0" fmla="*/ 0 w 1708144"/>
              <a:gd name="connsiteY0" fmla="*/ 0 h 2965437"/>
              <a:gd name="connsiteX1" fmla="*/ 1463445 w 1708144"/>
              <a:gd name="connsiteY1" fmla="*/ 661181 h 2965437"/>
              <a:gd name="connsiteX2" fmla="*/ 1708144 w 1708144"/>
              <a:gd name="connsiteY2" fmla="*/ 729807 h 2965437"/>
              <a:gd name="connsiteX3" fmla="*/ 1708144 w 1708144"/>
              <a:gd name="connsiteY3" fmla="*/ 2562051 h 2965437"/>
              <a:gd name="connsiteX4" fmla="*/ 473725 w 1708144"/>
              <a:gd name="connsiteY4" fmla="*/ 2965437 h 2965437"/>
              <a:gd name="connsiteX5" fmla="*/ 0 w 1708144"/>
              <a:gd name="connsiteY5" fmla="*/ 2965437 h 2965437"/>
              <a:gd name="connsiteX6" fmla="*/ 0 w 1708144"/>
              <a:gd name="connsiteY6" fmla="*/ 0 h 2965437"/>
              <a:gd name="connsiteX0" fmla="*/ 14068 w 1722212"/>
              <a:gd name="connsiteY0" fmla="*/ 0 h 3246791"/>
              <a:gd name="connsiteX1" fmla="*/ 1477513 w 1722212"/>
              <a:gd name="connsiteY1" fmla="*/ 661181 h 3246791"/>
              <a:gd name="connsiteX2" fmla="*/ 1722212 w 1722212"/>
              <a:gd name="connsiteY2" fmla="*/ 729807 h 3246791"/>
              <a:gd name="connsiteX3" fmla="*/ 1722212 w 1722212"/>
              <a:gd name="connsiteY3" fmla="*/ 2562051 h 3246791"/>
              <a:gd name="connsiteX4" fmla="*/ 487793 w 1722212"/>
              <a:gd name="connsiteY4" fmla="*/ 2965437 h 3246791"/>
              <a:gd name="connsiteX5" fmla="*/ 0 w 1722212"/>
              <a:gd name="connsiteY5" fmla="*/ 3246791 h 3246791"/>
              <a:gd name="connsiteX6" fmla="*/ 14068 w 1722212"/>
              <a:gd name="connsiteY6" fmla="*/ 0 h 3246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2212" h="3246791">
                <a:moveTo>
                  <a:pt x="14068" y="0"/>
                </a:moveTo>
                <a:cubicBezTo>
                  <a:pt x="473747" y="182880"/>
                  <a:pt x="975630" y="478301"/>
                  <a:pt x="1477513" y="661181"/>
                </a:cubicBezTo>
                <a:cubicBezTo>
                  <a:pt x="1557642" y="685000"/>
                  <a:pt x="1639232" y="707886"/>
                  <a:pt x="1722212" y="729807"/>
                </a:cubicBezTo>
                <a:lnTo>
                  <a:pt x="1722212" y="2562051"/>
                </a:lnTo>
                <a:cubicBezTo>
                  <a:pt x="1269652" y="2671608"/>
                  <a:pt x="854651" y="2807576"/>
                  <a:pt x="487793" y="2965437"/>
                </a:cubicBezTo>
                <a:lnTo>
                  <a:pt x="0" y="3246791"/>
                </a:lnTo>
                <a:cubicBezTo>
                  <a:pt x="4689" y="2164527"/>
                  <a:pt x="9379" y="1082264"/>
                  <a:pt x="14068" y="0"/>
                </a:cubicBezTo>
                <a:close/>
              </a:path>
            </a:pathLst>
          </a:custGeom>
          <a:blipFill dpi="0" rotWithShape="1">
            <a:blip r:embed="rId4" cstate="email">
              <a:extLst>
                <a:ext uri="{28A0092B-C50C-407E-A947-70E740481C1C}">
                  <a14:useLocalDpi xmlns:a14="http://schemas.microsoft.com/office/drawing/2010/main"/>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矩形 4"/>
          <p:cNvSpPr/>
          <p:nvPr/>
        </p:nvSpPr>
        <p:spPr>
          <a:xfrm>
            <a:off x="5030888" y="2668092"/>
            <a:ext cx="2947760" cy="1647029"/>
          </a:xfrm>
          <a:custGeom>
            <a:avLst/>
            <a:gdLst/>
            <a:ahLst/>
            <a:cxnLst/>
            <a:rect l="l" t="t" r="r" b="b"/>
            <a:pathLst>
              <a:path w="1877542" h="1238020">
                <a:moveTo>
                  <a:pt x="1877542" y="0"/>
                </a:moveTo>
                <a:lnTo>
                  <a:pt x="1877542" y="1238020"/>
                </a:lnTo>
                <a:cubicBezTo>
                  <a:pt x="1512129" y="1205555"/>
                  <a:pt x="1134200" y="1188873"/>
                  <a:pt x="747365" y="1188873"/>
                </a:cubicBezTo>
                <a:cubicBezTo>
                  <a:pt x="494044" y="1188873"/>
                  <a:pt x="244541" y="1196027"/>
                  <a:pt x="0" y="1212460"/>
                </a:cubicBezTo>
                <a:lnTo>
                  <a:pt x="0" y="754"/>
                </a:lnTo>
                <a:cubicBezTo>
                  <a:pt x="303571" y="25487"/>
                  <a:pt x="615342" y="36744"/>
                  <a:pt x="933122" y="36744"/>
                </a:cubicBezTo>
                <a:cubicBezTo>
                  <a:pt x="1254843" y="36744"/>
                  <a:pt x="1570404" y="25206"/>
                  <a:pt x="1877542" y="0"/>
                </a:cubicBezTo>
                <a:close/>
              </a:path>
            </a:pathLst>
          </a:custGeom>
          <a:blipFill dpi="0" rotWithShape="1">
            <a:blip r:embed="rId5" cstate="email">
              <a:extLst>
                <a:ext uri="{28A0092B-C50C-407E-A947-70E740481C1C}">
                  <a14:useLocalDpi xmlns:a14="http://schemas.microsoft.com/office/drawing/2010/main"/>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矩形 5"/>
          <p:cNvSpPr/>
          <p:nvPr/>
        </p:nvSpPr>
        <p:spPr>
          <a:xfrm>
            <a:off x="8026649" y="2234666"/>
            <a:ext cx="2326956" cy="2514887"/>
          </a:xfrm>
          <a:custGeom>
            <a:avLst/>
            <a:gdLst/>
            <a:ahLst/>
            <a:cxnLst/>
            <a:rect l="l" t="t" r="r" b="b"/>
            <a:pathLst>
              <a:path w="1877542" h="1891514">
                <a:moveTo>
                  <a:pt x="1877542" y="0"/>
                </a:moveTo>
                <a:lnTo>
                  <a:pt x="1877542" y="1891514"/>
                </a:lnTo>
                <a:cubicBezTo>
                  <a:pt x="1311529" y="1732732"/>
                  <a:pt x="677962" y="1616847"/>
                  <a:pt x="0" y="1554265"/>
                </a:cubicBezTo>
                <a:lnTo>
                  <a:pt x="0" y="302354"/>
                </a:lnTo>
                <a:cubicBezTo>
                  <a:pt x="674075" y="251415"/>
                  <a:pt x="1307213" y="146919"/>
                  <a:pt x="1877542" y="0"/>
                </a:cubicBezTo>
                <a:close/>
              </a:path>
            </a:pathLst>
          </a:custGeom>
          <a:blipFill dpi="0" rotWithShape="1">
            <a:blip r:embed="rId6" cstate="email">
              <a:extLst>
                <a:ext uri="{28A0092B-C50C-407E-A947-70E740481C1C}">
                  <a14:useLocalDpi xmlns:a14="http://schemas.microsoft.com/office/drawing/2010/main"/>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6"/>
          <p:cNvSpPr/>
          <p:nvPr/>
        </p:nvSpPr>
        <p:spPr>
          <a:xfrm>
            <a:off x="10438002" y="1376153"/>
            <a:ext cx="2098906" cy="4244267"/>
          </a:xfrm>
          <a:custGeom>
            <a:avLst/>
            <a:gdLst>
              <a:gd name="connsiteX0" fmla="*/ 225861 w 1454320"/>
              <a:gd name="connsiteY0" fmla="*/ 534572 h 2838828"/>
              <a:gd name="connsiteX1" fmla="*/ 1454320 w 1454320"/>
              <a:gd name="connsiteY1" fmla="*/ 0 h 2838828"/>
              <a:gd name="connsiteX2" fmla="*/ 1454320 w 1454320"/>
              <a:gd name="connsiteY2" fmla="*/ 2838828 h 2838828"/>
              <a:gd name="connsiteX3" fmla="*/ 844067 w 1454320"/>
              <a:gd name="connsiteY3" fmla="*/ 2838828 h 2838828"/>
              <a:gd name="connsiteX4" fmla="*/ 0 w 1454320"/>
              <a:gd name="connsiteY4" fmla="*/ 2539388 h 2838828"/>
              <a:gd name="connsiteX5" fmla="*/ 0 w 1454320"/>
              <a:gd name="connsiteY5" fmla="*/ 598081 h 2838828"/>
              <a:gd name="connsiteX6" fmla="*/ 225861 w 1454320"/>
              <a:gd name="connsiteY6" fmla="*/ 534572 h 2838828"/>
              <a:gd name="connsiteX0" fmla="*/ 225861 w 1454320"/>
              <a:gd name="connsiteY0" fmla="*/ 534572 h 3190521"/>
              <a:gd name="connsiteX1" fmla="*/ 1454320 w 1454320"/>
              <a:gd name="connsiteY1" fmla="*/ 0 h 3190521"/>
              <a:gd name="connsiteX2" fmla="*/ 1454320 w 1454320"/>
              <a:gd name="connsiteY2" fmla="*/ 3190521 h 3190521"/>
              <a:gd name="connsiteX3" fmla="*/ 844067 w 1454320"/>
              <a:gd name="connsiteY3" fmla="*/ 2838828 h 3190521"/>
              <a:gd name="connsiteX4" fmla="*/ 0 w 1454320"/>
              <a:gd name="connsiteY4" fmla="*/ 2539388 h 3190521"/>
              <a:gd name="connsiteX5" fmla="*/ 0 w 1454320"/>
              <a:gd name="connsiteY5" fmla="*/ 598081 h 3190521"/>
              <a:gd name="connsiteX6" fmla="*/ 225861 w 1454320"/>
              <a:gd name="connsiteY6" fmla="*/ 534572 h 319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4320" h="3190521">
                <a:moveTo>
                  <a:pt x="225861" y="534572"/>
                </a:moveTo>
                <a:lnTo>
                  <a:pt x="1454320" y="0"/>
                </a:lnTo>
                <a:lnTo>
                  <a:pt x="1454320" y="3190521"/>
                </a:lnTo>
                <a:lnTo>
                  <a:pt x="844067" y="2838828"/>
                </a:lnTo>
                <a:cubicBezTo>
                  <a:pt x="585500" y="2727363"/>
                  <a:pt x="302880" y="2627072"/>
                  <a:pt x="0" y="2539388"/>
                </a:cubicBezTo>
                <a:lnTo>
                  <a:pt x="0" y="598081"/>
                </a:lnTo>
                <a:cubicBezTo>
                  <a:pt x="76518" y="577798"/>
                  <a:pt x="151815" y="556589"/>
                  <a:pt x="225861" y="534572"/>
                </a:cubicBezTo>
                <a:close/>
              </a:path>
            </a:pathLst>
          </a:custGeom>
          <a:blipFill dpi="0" rotWithShape="1">
            <a:blip r:embed="rId7" cstate="email">
              <a:extLst>
                <a:ext uri="{28A0092B-C50C-407E-A947-70E740481C1C}">
                  <a14:useLocalDpi xmlns:a14="http://schemas.microsoft.com/office/drawing/2010/main"/>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椭圆 15"/>
          <p:cNvSpPr/>
          <p:nvPr/>
        </p:nvSpPr>
        <p:spPr>
          <a:xfrm>
            <a:off x="55141" y="4074110"/>
            <a:ext cx="12546434" cy="1618318"/>
          </a:xfrm>
          <a:custGeom>
            <a:avLst/>
            <a:gdLst/>
            <a:ahLst/>
            <a:cxnLst/>
            <a:rect l="l" t="t" r="r" b="b"/>
            <a:pathLst>
              <a:path w="9144000" h="1181820">
                <a:moveTo>
                  <a:pt x="4503736" y="0"/>
                </a:moveTo>
                <a:cubicBezTo>
                  <a:pt x="6407413" y="0"/>
                  <a:pt x="8095417" y="403989"/>
                  <a:pt x="9144000" y="1027158"/>
                </a:cubicBezTo>
                <a:lnTo>
                  <a:pt x="9144000" y="1181820"/>
                </a:lnTo>
                <a:cubicBezTo>
                  <a:pt x="8096888" y="552513"/>
                  <a:pt x="6400701" y="144016"/>
                  <a:pt x="4486433" y="144016"/>
                </a:cubicBezTo>
                <a:cubicBezTo>
                  <a:pt x="2673012" y="144016"/>
                  <a:pt x="1055298" y="510606"/>
                  <a:pt x="0" y="1084233"/>
                </a:cubicBezTo>
                <a:lnTo>
                  <a:pt x="0" y="949973"/>
                </a:lnTo>
                <a:cubicBezTo>
                  <a:pt x="1054723" y="370654"/>
                  <a:pt x="2680292" y="0"/>
                  <a:pt x="450373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椭圆 22"/>
          <p:cNvSpPr/>
          <p:nvPr/>
        </p:nvSpPr>
        <p:spPr>
          <a:xfrm>
            <a:off x="55141" y="980728"/>
            <a:ext cx="12536587" cy="1903388"/>
          </a:xfrm>
          <a:custGeom>
            <a:avLst/>
            <a:gdLst/>
            <a:ahLst/>
            <a:cxnLst/>
            <a:rect l="l" t="t" r="r" b="b"/>
            <a:pathLst>
              <a:path w="9144001" h="1215037">
                <a:moveTo>
                  <a:pt x="0" y="0"/>
                </a:moveTo>
                <a:cubicBezTo>
                  <a:pt x="1044041" y="640192"/>
                  <a:pt x="2755465" y="1057166"/>
                  <a:pt x="4689494" y="1057166"/>
                </a:cubicBezTo>
                <a:cubicBezTo>
                  <a:pt x="6484806" y="1057166"/>
                  <a:pt x="8088300" y="697861"/>
                  <a:pt x="9144001" y="133798"/>
                </a:cubicBezTo>
                <a:lnTo>
                  <a:pt x="9144001" y="292702"/>
                </a:lnTo>
                <a:cubicBezTo>
                  <a:pt x="8087610" y="855887"/>
                  <a:pt x="6484419" y="1215037"/>
                  <a:pt x="4689494" y="1215037"/>
                </a:cubicBezTo>
                <a:cubicBezTo>
                  <a:pt x="2755571" y="1215037"/>
                  <a:pt x="1044228" y="798109"/>
                  <a:pt x="0" y="157591"/>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TextBox 22"/>
          <p:cNvSpPr txBox="1"/>
          <p:nvPr/>
        </p:nvSpPr>
        <p:spPr>
          <a:xfrm>
            <a:off x="4910563" y="1208946"/>
            <a:ext cx="3262432" cy="707886"/>
          </a:xfrm>
          <a:prstGeom prst="rect">
            <a:avLst/>
          </a:prstGeom>
          <a:noFill/>
          <a:effectLst>
            <a:reflection blurRad="6350" stA="52000" endA="300" endPos="35000" dir="5400000" sy="-100000" algn="bl" rotWithShape="0"/>
          </a:effectLst>
        </p:spPr>
        <p:txBody>
          <a:bodyPr wrap="none">
            <a:spAutoFit/>
          </a:bodyPr>
          <a:lstStyle/>
          <a:p>
            <a:pPr fontAlgn="auto">
              <a:spcBef>
                <a:spcPts val="0"/>
              </a:spcBef>
              <a:spcAft>
                <a:spcPts val="0"/>
              </a:spcAft>
              <a:defRPr/>
            </a:pPr>
            <a:r>
              <a:rPr lang="zh-CN" altLang="en-US" sz="4000" b="1" dirty="0">
                <a:solidFill>
                  <a:srgbClr val="0070C0"/>
                </a:solidFill>
                <a:latin typeface="微软雅黑" panose="020B0503020204020204" pitchFamily="34" charset="-122"/>
                <a:ea typeface="微软雅黑" panose="020B0503020204020204" pitchFamily="34" charset="-122"/>
              </a:rPr>
              <a:t>单击添加标题</a:t>
            </a:r>
            <a:endParaRPr lang="zh-CN" altLang="en-US" sz="4000" b="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sp>
        <p:nvSpPr>
          <p:cNvPr id="24" name="文本框 5"/>
          <p:cNvSpPr txBox="1"/>
          <p:nvPr/>
        </p:nvSpPr>
        <p:spPr>
          <a:xfrm>
            <a:off x="684164" y="188640"/>
            <a:ext cx="1728192" cy="400110"/>
          </a:xfrm>
          <a:prstGeom prst="rect">
            <a:avLst/>
          </a:prstGeom>
          <a:noFill/>
        </p:spPr>
        <p:txBody>
          <a:bodyPr wrap="square" rtlCol="0">
            <a:spAutoFit/>
          </a:bodyPr>
          <a:lstStyle/>
          <a:p>
            <a:r>
              <a:rPr lang="zh-CN" altLang="en-US" sz="2000" dirty="0">
                <a:solidFill>
                  <a:schemeClr val="accent1">
                    <a:lumMod val="50000"/>
                  </a:schemeClr>
                </a:solidFill>
                <a:latin typeface="微软雅黑" pitchFamily="34" charset="-122"/>
                <a:ea typeface="微软雅黑" pitchFamily="34" charset="-122"/>
              </a:rPr>
              <a:t>单击输入标题</a:t>
            </a:r>
          </a:p>
        </p:txBody>
      </p:sp>
      <p:sp>
        <p:nvSpPr>
          <p:cNvPr id="25" name="TextBox 24"/>
          <p:cNvSpPr txBox="1"/>
          <p:nvPr/>
        </p:nvSpPr>
        <p:spPr>
          <a:xfrm>
            <a:off x="2268339" y="249386"/>
            <a:ext cx="2408102" cy="338554"/>
          </a:xfrm>
          <a:prstGeom prst="rect">
            <a:avLst/>
          </a:prstGeom>
          <a:noFill/>
        </p:spPr>
        <p:txBody>
          <a:bodyPr wrap="square" rtlCol="0">
            <a:spAutoFit/>
          </a:bodyPr>
          <a:lstStyle>
            <a:defPPr>
              <a:defRPr lang="zh-CN"/>
            </a:defPPr>
            <a:lvl1pPr>
              <a:defRPr sz="1600">
                <a:solidFill>
                  <a:schemeClr val="accent1">
                    <a:lumMod val="50000"/>
                  </a:schemeClr>
                </a:solidFill>
                <a:effectLst/>
                <a:latin typeface="微软雅黑" pitchFamily="34" charset="-122"/>
                <a:ea typeface="微软雅黑" pitchFamily="34" charset="-122"/>
              </a:defRPr>
            </a:lvl1pPr>
          </a:lstStyle>
          <a:p>
            <a:r>
              <a:rPr lang="en-US" altLang="zh-CN" dirty="0"/>
              <a:t>Company profile </a:t>
            </a:r>
            <a:endParaRPr lang="zh-CN" altLang="en-US" dirty="0"/>
          </a:p>
        </p:txBody>
      </p:sp>
      <p:grpSp>
        <p:nvGrpSpPr>
          <p:cNvPr id="26" name="组合 25"/>
          <p:cNvGrpSpPr/>
          <p:nvPr/>
        </p:nvGrpSpPr>
        <p:grpSpPr>
          <a:xfrm>
            <a:off x="4189711" y="410016"/>
            <a:ext cx="8663804" cy="0"/>
            <a:chOff x="4348525" y="620688"/>
            <a:chExt cx="8181294" cy="0"/>
          </a:xfrm>
        </p:grpSpPr>
        <p:cxnSp>
          <p:nvCxnSpPr>
            <p:cNvPr id="27" name="直接连接符 26"/>
            <p:cNvCxnSpPr/>
            <p:nvPr/>
          </p:nvCxnSpPr>
          <p:spPr>
            <a:xfrm>
              <a:off x="4348525" y="620688"/>
              <a:ext cx="2585006"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893128" y="620688"/>
              <a:ext cx="2332896"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226024" y="620688"/>
              <a:ext cx="1817436"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1003546" y="620688"/>
              <a:ext cx="152627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1" name="TextBox 30"/>
          <p:cNvSpPr txBox="1"/>
          <p:nvPr/>
        </p:nvSpPr>
        <p:spPr>
          <a:xfrm>
            <a:off x="2999642" y="4924147"/>
            <a:ext cx="7112739" cy="1023742"/>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p>
        </p:txBody>
      </p:sp>
    </p:spTree>
    <p:extLst>
      <p:ext uri="{BB962C8B-B14F-4D97-AF65-F5344CB8AC3E}">
        <p14:creationId xmlns:p14="http://schemas.microsoft.com/office/powerpoint/2010/main" val="942239328"/>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500"/>
                            </p:stCondLst>
                            <p:childTnLst>
                              <p:par>
                                <p:cTn id="12" presetID="10"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18" grpId="0" animBg="1"/>
      <p:bldP spid="19" grpId="0" animBg="1"/>
      <p:bldP spid="20" grpId="0" animBg="1"/>
      <p:bldP spid="21" grpId="0" animBg="1"/>
      <p:bldP spid="22" grpId="0" animBg="1"/>
      <p:bldP spid="23" grpId="0"/>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5.pptx"/>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3678</Words>
  <Application>Microsoft Office PowerPoint</Application>
  <PresentationFormat>自定义</PresentationFormat>
  <Paragraphs>384</Paragraphs>
  <Slides>46</Slides>
  <Notes>45</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46</vt:i4>
      </vt:variant>
    </vt:vector>
  </HeadingPairs>
  <TitlesOfParts>
    <vt:vector size="66" baseType="lpstr">
      <vt:lpstr>Arial</vt:lpstr>
      <vt:lpstr>宋体</vt:lpstr>
      <vt:lpstr>Arial Unicode MS</vt:lpstr>
      <vt:lpstr>Impact</vt:lpstr>
      <vt:lpstr>Segoe UI Light</vt:lpstr>
      <vt:lpstr>Segoe UI</vt:lpstr>
      <vt:lpstr>Segoe</vt:lpstr>
      <vt:lpstr>Russell Square Std</vt:lpstr>
      <vt:lpstr>方正兰亭中黑_GBK</vt:lpstr>
      <vt:lpstr>Segoe Light</vt:lpstr>
      <vt:lpstr>ITC Avant Garde Std Bk</vt:lpstr>
      <vt:lpstr>Calibri</vt:lpstr>
      <vt:lpstr>Verdana</vt:lpstr>
      <vt:lpstr>方正大黑简体</vt:lpstr>
      <vt:lpstr>方正水黑简体</vt:lpstr>
      <vt:lpstr>微软雅黑</vt:lpstr>
      <vt:lpstr>Wingdings</vt:lpstr>
      <vt:lpstr>汉仪菱心体简</vt: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企业画册</dc:title>
  <dc:creator>第一PPT</dc:creator>
  <cp:keywords>www.1ppt.com</cp:keywords>
  <dc:description>www.1ppt.com</dc:description>
  <cp:lastModifiedBy/>
  <cp:revision>1</cp:revision>
  <dcterms:modified xsi:type="dcterms:W3CDTF">2019-07-29T13:50:22Z</dcterms:modified>
</cp:coreProperties>
</file>