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9"/>
  </p:notesMasterIdLst>
  <p:sldIdLst>
    <p:sldId id="327" r:id="rId3"/>
    <p:sldId id="257" r:id="rId4"/>
    <p:sldId id="258" r:id="rId5"/>
    <p:sldId id="264" r:id="rId6"/>
    <p:sldId id="295" r:id="rId7"/>
    <p:sldId id="296" r:id="rId8"/>
    <p:sldId id="297" r:id="rId9"/>
    <p:sldId id="298" r:id="rId10"/>
    <p:sldId id="299" r:id="rId11"/>
    <p:sldId id="303" r:id="rId12"/>
    <p:sldId id="300" r:id="rId13"/>
    <p:sldId id="301" r:id="rId14"/>
    <p:sldId id="302" r:id="rId15"/>
    <p:sldId id="304" r:id="rId16"/>
    <p:sldId id="305" r:id="rId17"/>
    <p:sldId id="306" r:id="rId18"/>
    <p:sldId id="308" r:id="rId19"/>
    <p:sldId id="309" r:id="rId20"/>
    <p:sldId id="307" r:id="rId21"/>
    <p:sldId id="310" r:id="rId22"/>
    <p:sldId id="311" r:id="rId23"/>
    <p:sldId id="312" r:id="rId24"/>
    <p:sldId id="314" r:id="rId25"/>
    <p:sldId id="315" r:id="rId26"/>
    <p:sldId id="316" r:id="rId27"/>
    <p:sldId id="317" r:id="rId28"/>
    <p:sldId id="313" r:id="rId29"/>
    <p:sldId id="321" r:id="rId30"/>
    <p:sldId id="323" r:id="rId31"/>
    <p:sldId id="318" r:id="rId32"/>
    <p:sldId id="319" r:id="rId33"/>
    <p:sldId id="322" r:id="rId34"/>
    <p:sldId id="324" r:id="rId35"/>
    <p:sldId id="325" r:id="rId36"/>
    <p:sldId id="291" r:id="rId37"/>
    <p:sldId id="328" r:id="rId38"/>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07800"/>
    <a:srgbClr val="603018"/>
    <a:srgbClr val="EEB388"/>
    <a:srgbClr val="0C7153"/>
    <a:srgbClr val="A92027"/>
    <a:srgbClr val="F07D51"/>
    <a:srgbClr val="A21827"/>
    <a:srgbClr val="F2F2F2"/>
    <a:srgbClr val="EBA0A5"/>
    <a:srgbClr val="2843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50" d="100"/>
          <a:sy n="50" d="100"/>
        </p:scale>
        <p:origin x="-882" y="-1878"/>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20960A4-252B-4328-9E2C-03445CC1FF7E}" type="datetimeFigureOut">
              <a:rPr lang="zh-CN" altLang="en-US" smtClean="0"/>
              <a:t>2019/7/29</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B286D78-31DF-493B-968A-39C1B2506957}" type="slidenum">
              <a:rPr lang="zh-CN" altLang="en-US" smtClean="0"/>
              <a:t>‹#›</a:t>
            </a:fld>
            <a:endParaRPr lang="zh-CN" altLang="en-US"/>
          </a:p>
        </p:txBody>
      </p:sp>
    </p:spTree>
    <p:extLst>
      <p:ext uri="{BB962C8B-B14F-4D97-AF65-F5344CB8AC3E}">
        <p14:creationId xmlns:p14="http://schemas.microsoft.com/office/powerpoint/2010/main" val="13467210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B286D78-31DF-493B-968A-39C1B2506957}" type="slidenum">
              <a:rPr lang="zh-CN" altLang="en-US" smtClean="0"/>
              <a:t>1</a:t>
            </a:fld>
            <a:endParaRPr lang="zh-CN" altLang="en-US"/>
          </a:p>
        </p:txBody>
      </p:sp>
    </p:spTree>
    <p:extLst>
      <p:ext uri="{BB962C8B-B14F-4D97-AF65-F5344CB8AC3E}">
        <p14:creationId xmlns:p14="http://schemas.microsoft.com/office/powerpoint/2010/main" val="18297885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B286D78-31DF-493B-968A-39C1B2506957}" type="slidenum">
              <a:rPr lang="zh-CN" altLang="en-US" smtClean="0"/>
              <a:t>10</a:t>
            </a:fld>
            <a:endParaRPr lang="zh-CN" altLang="en-US"/>
          </a:p>
        </p:txBody>
      </p:sp>
    </p:spTree>
    <p:extLst>
      <p:ext uri="{BB962C8B-B14F-4D97-AF65-F5344CB8AC3E}">
        <p14:creationId xmlns:p14="http://schemas.microsoft.com/office/powerpoint/2010/main" val="30540946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B286D78-31DF-493B-968A-39C1B2506957}" type="slidenum">
              <a:rPr lang="zh-CN" altLang="en-US" smtClean="0"/>
              <a:t>11</a:t>
            </a:fld>
            <a:endParaRPr lang="zh-CN" altLang="en-US"/>
          </a:p>
        </p:txBody>
      </p:sp>
    </p:spTree>
    <p:extLst>
      <p:ext uri="{BB962C8B-B14F-4D97-AF65-F5344CB8AC3E}">
        <p14:creationId xmlns:p14="http://schemas.microsoft.com/office/powerpoint/2010/main" val="7921413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B286D78-31DF-493B-968A-39C1B2506957}" type="slidenum">
              <a:rPr lang="zh-CN" altLang="en-US" smtClean="0"/>
              <a:t>12</a:t>
            </a:fld>
            <a:endParaRPr lang="zh-CN" altLang="en-US"/>
          </a:p>
        </p:txBody>
      </p:sp>
    </p:spTree>
    <p:extLst>
      <p:ext uri="{BB962C8B-B14F-4D97-AF65-F5344CB8AC3E}">
        <p14:creationId xmlns:p14="http://schemas.microsoft.com/office/powerpoint/2010/main" val="30540946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B286D78-31DF-493B-968A-39C1B2506957}" type="slidenum">
              <a:rPr lang="zh-CN" altLang="en-US" smtClean="0"/>
              <a:t>13</a:t>
            </a:fld>
            <a:endParaRPr lang="zh-CN" altLang="en-US"/>
          </a:p>
        </p:txBody>
      </p:sp>
    </p:spTree>
    <p:extLst>
      <p:ext uri="{BB962C8B-B14F-4D97-AF65-F5344CB8AC3E}">
        <p14:creationId xmlns:p14="http://schemas.microsoft.com/office/powerpoint/2010/main" val="305409463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B286D78-31DF-493B-968A-39C1B2506957}" type="slidenum">
              <a:rPr lang="zh-CN" altLang="en-US" smtClean="0"/>
              <a:t>14</a:t>
            </a:fld>
            <a:endParaRPr lang="zh-CN" altLang="en-US"/>
          </a:p>
        </p:txBody>
      </p:sp>
    </p:spTree>
    <p:extLst>
      <p:ext uri="{BB962C8B-B14F-4D97-AF65-F5344CB8AC3E}">
        <p14:creationId xmlns:p14="http://schemas.microsoft.com/office/powerpoint/2010/main" val="305409463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B286D78-31DF-493B-968A-39C1B2506957}" type="slidenum">
              <a:rPr lang="zh-CN" altLang="en-US" smtClean="0"/>
              <a:t>15</a:t>
            </a:fld>
            <a:endParaRPr lang="zh-CN" altLang="en-US"/>
          </a:p>
        </p:txBody>
      </p:sp>
    </p:spTree>
    <p:extLst>
      <p:ext uri="{BB962C8B-B14F-4D97-AF65-F5344CB8AC3E}">
        <p14:creationId xmlns:p14="http://schemas.microsoft.com/office/powerpoint/2010/main" val="305409463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B286D78-31DF-493B-968A-39C1B2506957}" type="slidenum">
              <a:rPr lang="zh-CN" altLang="en-US" smtClean="0"/>
              <a:t>16</a:t>
            </a:fld>
            <a:endParaRPr lang="zh-CN" altLang="en-US"/>
          </a:p>
        </p:txBody>
      </p:sp>
    </p:spTree>
    <p:extLst>
      <p:ext uri="{BB962C8B-B14F-4D97-AF65-F5344CB8AC3E}">
        <p14:creationId xmlns:p14="http://schemas.microsoft.com/office/powerpoint/2010/main" val="305409463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B286D78-31DF-493B-968A-39C1B2506957}" type="slidenum">
              <a:rPr lang="zh-CN" altLang="en-US" smtClean="0"/>
              <a:t>17</a:t>
            </a:fld>
            <a:endParaRPr lang="zh-CN" altLang="en-US"/>
          </a:p>
        </p:txBody>
      </p:sp>
    </p:spTree>
    <p:extLst>
      <p:ext uri="{BB962C8B-B14F-4D97-AF65-F5344CB8AC3E}">
        <p14:creationId xmlns:p14="http://schemas.microsoft.com/office/powerpoint/2010/main" val="305409463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B286D78-31DF-493B-968A-39C1B2506957}" type="slidenum">
              <a:rPr lang="zh-CN" altLang="en-US" smtClean="0"/>
              <a:t>18</a:t>
            </a:fld>
            <a:endParaRPr lang="zh-CN" altLang="en-US"/>
          </a:p>
        </p:txBody>
      </p:sp>
    </p:spTree>
    <p:extLst>
      <p:ext uri="{BB962C8B-B14F-4D97-AF65-F5344CB8AC3E}">
        <p14:creationId xmlns:p14="http://schemas.microsoft.com/office/powerpoint/2010/main" val="305409463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B286D78-31DF-493B-968A-39C1B2506957}" type="slidenum">
              <a:rPr lang="zh-CN" altLang="en-US" smtClean="0"/>
              <a:t>19</a:t>
            </a:fld>
            <a:endParaRPr lang="zh-CN" altLang="en-US"/>
          </a:p>
        </p:txBody>
      </p:sp>
    </p:spTree>
    <p:extLst>
      <p:ext uri="{BB962C8B-B14F-4D97-AF65-F5344CB8AC3E}">
        <p14:creationId xmlns:p14="http://schemas.microsoft.com/office/powerpoint/2010/main" val="7921413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B286D78-31DF-493B-968A-39C1B2506957}" type="slidenum">
              <a:rPr lang="zh-CN" altLang="en-US" smtClean="0"/>
              <a:t>2</a:t>
            </a:fld>
            <a:endParaRPr lang="zh-CN" altLang="en-US"/>
          </a:p>
        </p:txBody>
      </p:sp>
    </p:spTree>
    <p:extLst>
      <p:ext uri="{BB962C8B-B14F-4D97-AF65-F5344CB8AC3E}">
        <p14:creationId xmlns:p14="http://schemas.microsoft.com/office/powerpoint/2010/main" val="366515467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B286D78-31DF-493B-968A-39C1B2506957}" type="slidenum">
              <a:rPr lang="zh-CN" altLang="en-US" smtClean="0"/>
              <a:t>20</a:t>
            </a:fld>
            <a:endParaRPr lang="zh-CN" altLang="en-US"/>
          </a:p>
        </p:txBody>
      </p:sp>
    </p:spTree>
    <p:extLst>
      <p:ext uri="{BB962C8B-B14F-4D97-AF65-F5344CB8AC3E}">
        <p14:creationId xmlns:p14="http://schemas.microsoft.com/office/powerpoint/2010/main" val="305409463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B286D78-31DF-493B-968A-39C1B2506957}" type="slidenum">
              <a:rPr lang="zh-CN" altLang="en-US" smtClean="0"/>
              <a:t>21</a:t>
            </a:fld>
            <a:endParaRPr lang="zh-CN" altLang="en-US"/>
          </a:p>
        </p:txBody>
      </p:sp>
    </p:spTree>
    <p:extLst>
      <p:ext uri="{BB962C8B-B14F-4D97-AF65-F5344CB8AC3E}">
        <p14:creationId xmlns:p14="http://schemas.microsoft.com/office/powerpoint/2010/main" val="305409463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B286D78-31DF-493B-968A-39C1B2506957}" type="slidenum">
              <a:rPr lang="zh-CN" altLang="en-US" smtClean="0"/>
              <a:t>22</a:t>
            </a:fld>
            <a:endParaRPr lang="zh-CN" altLang="en-US"/>
          </a:p>
        </p:txBody>
      </p:sp>
    </p:spTree>
    <p:extLst>
      <p:ext uri="{BB962C8B-B14F-4D97-AF65-F5344CB8AC3E}">
        <p14:creationId xmlns:p14="http://schemas.microsoft.com/office/powerpoint/2010/main" val="305409463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B286D78-31DF-493B-968A-39C1B2506957}" type="slidenum">
              <a:rPr lang="zh-CN" altLang="en-US" smtClean="0"/>
              <a:t>23</a:t>
            </a:fld>
            <a:endParaRPr lang="zh-CN" altLang="en-US"/>
          </a:p>
        </p:txBody>
      </p:sp>
    </p:spTree>
    <p:extLst>
      <p:ext uri="{BB962C8B-B14F-4D97-AF65-F5344CB8AC3E}">
        <p14:creationId xmlns:p14="http://schemas.microsoft.com/office/powerpoint/2010/main" val="305409463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B286D78-31DF-493B-968A-39C1B2506957}" type="slidenum">
              <a:rPr lang="zh-CN" altLang="en-US" smtClean="0"/>
              <a:t>24</a:t>
            </a:fld>
            <a:endParaRPr lang="zh-CN" altLang="en-US"/>
          </a:p>
        </p:txBody>
      </p:sp>
    </p:spTree>
    <p:extLst>
      <p:ext uri="{BB962C8B-B14F-4D97-AF65-F5344CB8AC3E}">
        <p14:creationId xmlns:p14="http://schemas.microsoft.com/office/powerpoint/2010/main" val="305409463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B286D78-31DF-493B-968A-39C1B2506957}" type="slidenum">
              <a:rPr lang="zh-CN" altLang="en-US" smtClean="0"/>
              <a:t>25</a:t>
            </a:fld>
            <a:endParaRPr lang="zh-CN" altLang="en-US"/>
          </a:p>
        </p:txBody>
      </p:sp>
    </p:spTree>
    <p:extLst>
      <p:ext uri="{BB962C8B-B14F-4D97-AF65-F5344CB8AC3E}">
        <p14:creationId xmlns:p14="http://schemas.microsoft.com/office/powerpoint/2010/main" val="305409463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B286D78-31DF-493B-968A-39C1B2506957}" type="slidenum">
              <a:rPr lang="zh-CN" altLang="en-US" smtClean="0"/>
              <a:t>26</a:t>
            </a:fld>
            <a:endParaRPr lang="zh-CN" altLang="en-US"/>
          </a:p>
        </p:txBody>
      </p:sp>
    </p:spTree>
    <p:extLst>
      <p:ext uri="{BB962C8B-B14F-4D97-AF65-F5344CB8AC3E}">
        <p14:creationId xmlns:p14="http://schemas.microsoft.com/office/powerpoint/2010/main" val="305409463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B286D78-31DF-493B-968A-39C1B2506957}" type="slidenum">
              <a:rPr lang="zh-CN" altLang="en-US" smtClean="0"/>
              <a:t>27</a:t>
            </a:fld>
            <a:endParaRPr lang="zh-CN" altLang="en-US"/>
          </a:p>
        </p:txBody>
      </p:sp>
    </p:spTree>
    <p:extLst>
      <p:ext uri="{BB962C8B-B14F-4D97-AF65-F5344CB8AC3E}">
        <p14:creationId xmlns:p14="http://schemas.microsoft.com/office/powerpoint/2010/main" val="79214134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B286D78-31DF-493B-968A-39C1B2506957}" type="slidenum">
              <a:rPr lang="zh-CN" altLang="en-US" smtClean="0"/>
              <a:t>28</a:t>
            </a:fld>
            <a:endParaRPr lang="zh-CN" altLang="en-US"/>
          </a:p>
        </p:txBody>
      </p:sp>
    </p:spTree>
    <p:extLst>
      <p:ext uri="{BB962C8B-B14F-4D97-AF65-F5344CB8AC3E}">
        <p14:creationId xmlns:p14="http://schemas.microsoft.com/office/powerpoint/2010/main" val="305409463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B286D78-31DF-493B-968A-39C1B2506957}" type="slidenum">
              <a:rPr lang="zh-CN" altLang="en-US" smtClean="0"/>
              <a:t>29</a:t>
            </a:fld>
            <a:endParaRPr lang="zh-CN" altLang="en-US"/>
          </a:p>
        </p:txBody>
      </p:sp>
    </p:spTree>
    <p:extLst>
      <p:ext uri="{BB962C8B-B14F-4D97-AF65-F5344CB8AC3E}">
        <p14:creationId xmlns:p14="http://schemas.microsoft.com/office/powerpoint/2010/main" val="30540946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B286D78-31DF-493B-968A-39C1B2506957}" type="slidenum">
              <a:rPr lang="zh-CN" altLang="en-US" smtClean="0"/>
              <a:t>3</a:t>
            </a:fld>
            <a:endParaRPr lang="zh-CN" altLang="en-US"/>
          </a:p>
        </p:txBody>
      </p:sp>
    </p:spTree>
    <p:extLst>
      <p:ext uri="{BB962C8B-B14F-4D97-AF65-F5344CB8AC3E}">
        <p14:creationId xmlns:p14="http://schemas.microsoft.com/office/powerpoint/2010/main" val="79214134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B286D78-31DF-493B-968A-39C1B2506957}" type="slidenum">
              <a:rPr lang="zh-CN" altLang="en-US" smtClean="0"/>
              <a:t>30</a:t>
            </a:fld>
            <a:endParaRPr lang="zh-CN" altLang="en-US"/>
          </a:p>
        </p:txBody>
      </p:sp>
    </p:spTree>
    <p:extLst>
      <p:ext uri="{BB962C8B-B14F-4D97-AF65-F5344CB8AC3E}">
        <p14:creationId xmlns:p14="http://schemas.microsoft.com/office/powerpoint/2010/main" val="305409463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B286D78-31DF-493B-968A-39C1B2506957}" type="slidenum">
              <a:rPr lang="zh-CN" altLang="en-US" smtClean="0"/>
              <a:t>31</a:t>
            </a:fld>
            <a:endParaRPr lang="zh-CN" altLang="en-US"/>
          </a:p>
        </p:txBody>
      </p:sp>
    </p:spTree>
    <p:extLst>
      <p:ext uri="{BB962C8B-B14F-4D97-AF65-F5344CB8AC3E}">
        <p14:creationId xmlns:p14="http://schemas.microsoft.com/office/powerpoint/2010/main" val="305409463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B286D78-31DF-493B-968A-39C1B2506957}" type="slidenum">
              <a:rPr lang="zh-CN" altLang="en-US" smtClean="0"/>
              <a:t>32</a:t>
            </a:fld>
            <a:endParaRPr lang="zh-CN" altLang="en-US"/>
          </a:p>
        </p:txBody>
      </p:sp>
    </p:spTree>
    <p:extLst>
      <p:ext uri="{BB962C8B-B14F-4D97-AF65-F5344CB8AC3E}">
        <p14:creationId xmlns:p14="http://schemas.microsoft.com/office/powerpoint/2010/main" val="305409463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B286D78-31DF-493B-968A-39C1B2506957}" type="slidenum">
              <a:rPr lang="zh-CN" altLang="en-US" smtClean="0"/>
              <a:t>33</a:t>
            </a:fld>
            <a:endParaRPr lang="zh-CN" altLang="en-US"/>
          </a:p>
        </p:txBody>
      </p:sp>
    </p:spTree>
    <p:extLst>
      <p:ext uri="{BB962C8B-B14F-4D97-AF65-F5344CB8AC3E}">
        <p14:creationId xmlns:p14="http://schemas.microsoft.com/office/powerpoint/2010/main" val="305409463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B286D78-31DF-493B-968A-39C1B2506957}" type="slidenum">
              <a:rPr lang="zh-CN" altLang="en-US" smtClean="0"/>
              <a:t>34</a:t>
            </a:fld>
            <a:endParaRPr lang="zh-CN" altLang="en-US"/>
          </a:p>
        </p:txBody>
      </p:sp>
    </p:spTree>
    <p:extLst>
      <p:ext uri="{BB962C8B-B14F-4D97-AF65-F5344CB8AC3E}">
        <p14:creationId xmlns:p14="http://schemas.microsoft.com/office/powerpoint/2010/main" val="305409463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B286D78-31DF-493B-968A-39C1B2506957}" type="slidenum">
              <a:rPr lang="zh-CN" altLang="en-US" smtClean="0"/>
              <a:t>35</a:t>
            </a:fld>
            <a:endParaRPr lang="zh-CN" altLang="en-US"/>
          </a:p>
        </p:txBody>
      </p:sp>
    </p:spTree>
    <p:extLst>
      <p:ext uri="{BB962C8B-B14F-4D97-AF65-F5344CB8AC3E}">
        <p14:creationId xmlns:p14="http://schemas.microsoft.com/office/powerpoint/2010/main" val="14084112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B286D78-31DF-493B-968A-39C1B2506957}" type="slidenum">
              <a:rPr lang="zh-CN" altLang="en-US" smtClean="0"/>
              <a:t>4</a:t>
            </a:fld>
            <a:endParaRPr lang="zh-CN" altLang="en-US"/>
          </a:p>
        </p:txBody>
      </p:sp>
    </p:spTree>
    <p:extLst>
      <p:ext uri="{BB962C8B-B14F-4D97-AF65-F5344CB8AC3E}">
        <p14:creationId xmlns:p14="http://schemas.microsoft.com/office/powerpoint/2010/main" val="30540946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B286D78-31DF-493B-968A-39C1B2506957}" type="slidenum">
              <a:rPr lang="zh-CN" altLang="en-US" smtClean="0"/>
              <a:t>5</a:t>
            </a:fld>
            <a:endParaRPr lang="zh-CN" altLang="en-US"/>
          </a:p>
        </p:txBody>
      </p:sp>
    </p:spTree>
    <p:extLst>
      <p:ext uri="{BB962C8B-B14F-4D97-AF65-F5344CB8AC3E}">
        <p14:creationId xmlns:p14="http://schemas.microsoft.com/office/powerpoint/2010/main" val="30540946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B286D78-31DF-493B-968A-39C1B2506957}" type="slidenum">
              <a:rPr lang="zh-CN" altLang="en-US" smtClean="0"/>
              <a:t>6</a:t>
            </a:fld>
            <a:endParaRPr lang="zh-CN" altLang="en-US"/>
          </a:p>
        </p:txBody>
      </p:sp>
    </p:spTree>
    <p:extLst>
      <p:ext uri="{BB962C8B-B14F-4D97-AF65-F5344CB8AC3E}">
        <p14:creationId xmlns:p14="http://schemas.microsoft.com/office/powerpoint/2010/main" val="30540946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B286D78-31DF-493B-968A-39C1B2506957}" type="slidenum">
              <a:rPr lang="zh-CN" altLang="en-US" smtClean="0"/>
              <a:t>7</a:t>
            </a:fld>
            <a:endParaRPr lang="zh-CN" altLang="en-US"/>
          </a:p>
        </p:txBody>
      </p:sp>
    </p:spTree>
    <p:extLst>
      <p:ext uri="{BB962C8B-B14F-4D97-AF65-F5344CB8AC3E}">
        <p14:creationId xmlns:p14="http://schemas.microsoft.com/office/powerpoint/2010/main" val="30540946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B286D78-31DF-493B-968A-39C1B2506957}" type="slidenum">
              <a:rPr lang="zh-CN" altLang="en-US" smtClean="0"/>
              <a:t>8</a:t>
            </a:fld>
            <a:endParaRPr lang="zh-CN" altLang="en-US"/>
          </a:p>
        </p:txBody>
      </p:sp>
    </p:spTree>
    <p:extLst>
      <p:ext uri="{BB962C8B-B14F-4D97-AF65-F5344CB8AC3E}">
        <p14:creationId xmlns:p14="http://schemas.microsoft.com/office/powerpoint/2010/main" val="30540946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B286D78-31DF-493B-968A-39C1B2506957}" type="slidenum">
              <a:rPr lang="zh-CN" altLang="en-US" smtClean="0"/>
              <a:t>9</a:t>
            </a:fld>
            <a:endParaRPr lang="zh-CN" altLang="en-US"/>
          </a:p>
        </p:txBody>
      </p:sp>
    </p:spTree>
    <p:extLst>
      <p:ext uri="{BB962C8B-B14F-4D97-AF65-F5344CB8AC3E}">
        <p14:creationId xmlns:p14="http://schemas.microsoft.com/office/powerpoint/2010/main" val="30540946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20"/>
            <a:ext cx="7772400" cy="1102519"/>
          </a:xfrm>
        </p:spPr>
        <p:txBody>
          <a:bodyPr/>
          <a:lstStyle/>
          <a:p>
            <a:r>
              <a:rPr lang="zh-CN" altLang="en-US"/>
              <a:t>单击此处编辑母版标题样式</a:t>
            </a:r>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p:txBody>
          <a:bodyPr/>
          <a:lstStyle/>
          <a:p>
            <a:fld id="{497D1FDA-8AD7-41A1-A0AC-B73BFC6DE265}" type="datetimeFigureOut">
              <a:rPr lang="zh-CN" altLang="en-US" smtClean="0"/>
              <a:t>2019/7/29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D327145-FF81-4AC9-98EB-2A48FA1E94C3}" type="slidenum">
              <a:rPr lang="zh-CN" altLang="en-US" smtClean="0"/>
              <a:t>‹#›</a:t>
            </a:fld>
            <a:endParaRPr lang="zh-CN" altLang="en-US"/>
          </a:p>
        </p:txBody>
      </p:sp>
    </p:spTree>
    <p:extLst>
      <p:ext uri="{BB962C8B-B14F-4D97-AF65-F5344CB8AC3E}">
        <p14:creationId xmlns:p14="http://schemas.microsoft.com/office/powerpoint/2010/main" val="16157365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497D1FDA-8AD7-41A1-A0AC-B73BFC6DE265}" type="datetimeFigureOut">
              <a:rPr lang="zh-CN" altLang="en-US" smtClean="0"/>
              <a:t>2019/7/29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D327145-FF81-4AC9-98EB-2A48FA1E94C3}" type="slidenum">
              <a:rPr lang="zh-CN" altLang="en-US" smtClean="0"/>
              <a:t>‹#›</a:t>
            </a:fld>
            <a:endParaRPr lang="zh-CN" altLang="en-US"/>
          </a:p>
        </p:txBody>
      </p:sp>
    </p:spTree>
    <p:extLst>
      <p:ext uri="{BB962C8B-B14F-4D97-AF65-F5344CB8AC3E}">
        <p14:creationId xmlns:p14="http://schemas.microsoft.com/office/powerpoint/2010/main" val="7901834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71450"/>
            <a:ext cx="2057400" cy="3657600"/>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171450"/>
            <a:ext cx="6019800" cy="3657600"/>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497D1FDA-8AD7-41A1-A0AC-B73BFC6DE265}" type="datetimeFigureOut">
              <a:rPr lang="zh-CN" altLang="en-US" smtClean="0"/>
              <a:t>2019/7/29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D327145-FF81-4AC9-98EB-2A48FA1E94C3}" type="slidenum">
              <a:rPr lang="zh-CN" altLang="en-US" smtClean="0"/>
              <a:t>‹#›</a:t>
            </a:fld>
            <a:endParaRPr lang="zh-CN" altLang="en-US"/>
          </a:p>
        </p:txBody>
      </p:sp>
    </p:spTree>
    <p:extLst>
      <p:ext uri="{BB962C8B-B14F-4D97-AF65-F5344CB8AC3E}">
        <p14:creationId xmlns:p14="http://schemas.microsoft.com/office/powerpoint/2010/main" val="318105081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697676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2326083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7450126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7598885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8410914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9380667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665165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244027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497D1FDA-8AD7-41A1-A0AC-B73BFC6DE265}" type="datetimeFigureOut">
              <a:rPr lang="zh-CN" altLang="en-US" smtClean="0"/>
              <a:t>2019/7/29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D327145-FF81-4AC9-98EB-2A48FA1E94C3}" type="slidenum">
              <a:rPr lang="zh-CN" altLang="en-US" smtClean="0"/>
              <a:t>‹#›</a:t>
            </a:fld>
            <a:endParaRPr lang="zh-CN" altLang="en-US"/>
          </a:p>
        </p:txBody>
      </p:sp>
    </p:spTree>
    <p:extLst>
      <p:ext uri="{BB962C8B-B14F-4D97-AF65-F5344CB8AC3E}">
        <p14:creationId xmlns:p14="http://schemas.microsoft.com/office/powerpoint/2010/main" val="136190674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4690662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3147573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459311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7"/>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497D1FDA-8AD7-41A1-A0AC-B73BFC6DE265}" type="datetimeFigureOut">
              <a:rPr lang="zh-CN" altLang="en-US" smtClean="0"/>
              <a:t>2019/7/29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D327145-FF81-4AC9-98EB-2A48FA1E94C3}" type="slidenum">
              <a:rPr lang="zh-CN" altLang="en-US" smtClean="0"/>
              <a:t>‹#›</a:t>
            </a:fld>
            <a:endParaRPr lang="zh-CN" altLang="en-US"/>
          </a:p>
        </p:txBody>
      </p:sp>
    </p:spTree>
    <p:extLst>
      <p:ext uri="{BB962C8B-B14F-4D97-AF65-F5344CB8AC3E}">
        <p14:creationId xmlns:p14="http://schemas.microsoft.com/office/powerpoint/2010/main" val="9577959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7200" y="1000125"/>
            <a:ext cx="4038600" cy="28289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000125"/>
            <a:ext cx="4038600" cy="28289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497D1FDA-8AD7-41A1-A0AC-B73BFC6DE265}" type="datetimeFigureOut">
              <a:rPr lang="zh-CN" altLang="en-US" smtClean="0"/>
              <a:t>2019/7/29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D327145-FF81-4AC9-98EB-2A48FA1E94C3}" type="slidenum">
              <a:rPr lang="zh-CN" altLang="en-US" smtClean="0"/>
              <a:t>‹#›</a:t>
            </a:fld>
            <a:endParaRPr lang="zh-CN" altLang="en-US"/>
          </a:p>
        </p:txBody>
      </p:sp>
    </p:spTree>
    <p:extLst>
      <p:ext uri="{BB962C8B-B14F-4D97-AF65-F5344CB8AC3E}">
        <p14:creationId xmlns:p14="http://schemas.microsoft.com/office/powerpoint/2010/main" val="36888526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7"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7"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497D1FDA-8AD7-41A1-A0AC-B73BFC6DE265}" type="datetimeFigureOut">
              <a:rPr lang="zh-CN" altLang="en-US" smtClean="0"/>
              <a:t>2019/7/29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ED327145-FF81-4AC9-98EB-2A48FA1E94C3}" type="slidenum">
              <a:rPr lang="zh-CN" altLang="en-US" smtClean="0"/>
              <a:t>‹#›</a:t>
            </a:fld>
            <a:endParaRPr lang="zh-CN" altLang="en-US"/>
          </a:p>
        </p:txBody>
      </p:sp>
      <p:sp>
        <p:nvSpPr>
          <p:cNvPr id="11" name="矩形 10"/>
          <p:cNvSpPr/>
          <p:nvPr userDrawn="1"/>
        </p:nvSpPr>
        <p:spPr>
          <a:xfrm>
            <a:off x="7812360" y="3291830"/>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extLst>
      <p:ext uri="{BB962C8B-B14F-4D97-AF65-F5344CB8AC3E}">
        <p14:creationId xmlns:p14="http://schemas.microsoft.com/office/powerpoint/2010/main" val="36091964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497D1FDA-8AD7-41A1-A0AC-B73BFC6DE265}" type="datetimeFigureOut">
              <a:rPr lang="zh-CN" altLang="en-US" smtClean="0"/>
              <a:t>2019/7/29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ED327145-FF81-4AC9-98EB-2A48FA1E94C3}" type="slidenum">
              <a:rPr lang="zh-CN" altLang="en-US" smtClean="0"/>
              <a:t>‹#›</a:t>
            </a:fld>
            <a:endParaRPr lang="zh-CN" altLang="en-US"/>
          </a:p>
        </p:txBody>
      </p:sp>
    </p:spTree>
    <p:extLst>
      <p:ext uri="{BB962C8B-B14F-4D97-AF65-F5344CB8AC3E}">
        <p14:creationId xmlns:p14="http://schemas.microsoft.com/office/powerpoint/2010/main" val="25634801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97D1FDA-8AD7-41A1-A0AC-B73BFC6DE265}" type="datetimeFigureOut">
              <a:rPr lang="zh-CN" altLang="en-US" smtClean="0"/>
              <a:t>2019/7/29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ED327145-FF81-4AC9-98EB-2A48FA1E94C3}" type="slidenum">
              <a:rPr lang="zh-CN" altLang="en-US" smtClean="0"/>
              <a:t>‹#›</a:t>
            </a:fld>
            <a:endParaRPr lang="zh-CN" altLang="en-US"/>
          </a:p>
        </p:txBody>
      </p:sp>
    </p:spTree>
    <p:extLst>
      <p:ext uri="{BB962C8B-B14F-4D97-AF65-F5344CB8AC3E}">
        <p14:creationId xmlns:p14="http://schemas.microsoft.com/office/powerpoint/2010/main" val="5429986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2" y="204788"/>
            <a:ext cx="3008313" cy="871538"/>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2"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497D1FDA-8AD7-41A1-A0AC-B73BFC6DE265}" type="datetimeFigureOut">
              <a:rPr lang="zh-CN" altLang="en-US" smtClean="0"/>
              <a:t>2019/7/29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D327145-FF81-4AC9-98EB-2A48FA1E94C3}" type="slidenum">
              <a:rPr lang="zh-CN" altLang="en-US" smtClean="0"/>
              <a:t>‹#›</a:t>
            </a:fld>
            <a:endParaRPr lang="zh-CN" altLang="en-US"/>
          </a:p>
        </p:txBody>
      </p:sp>
    </p:spTree>
    <p:extLst>
      <p:ext uri="{BB962C8B-B14F-4D97-AF65-F5344CB8AC3E}">
        <p14:creationId xmlns:p14="http://schemas.microsoft.com/office/powerpoint/2010/main" val="4057200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4"/>
            <a:ext cx="5486400" cy="60364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497D1FDA-8AD7-41A1-A0AC-B73BFC6DE265}" type="datetimeFigureOut">
              <a:rPr lang="zh-CN" altLang="en-US" smtClean="0"/>
              <a:t>2019/7/29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D327145-FF81-4AC9-98EB-2A48FA1E94C3}" type="slidenum">
              <a:rPr lang="zh-CN" altLang="en-US" smtClean="0"/>
              <a:t>‹#›</a:t>
            </a:fld>
            <a:endParaRPr lang="zh-CN" altLang="en-US"/>
          </a:p>
        </p:txBody>
      </p:sp>
    </p:spTree>
    <p:extLst>
      <p:ext uri="{BB962C8B-B14F-4D97-AF65-F5344CB8AC3E}">
        <p14:creationId xmlns:p14="http://schemas.microsoft.com/office/powerpoint/2010/main" val="26096500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457200" y="1200150"/>
            <a:ext cx="8229600" cy="3394472"/>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497D1FDA-8AD7-41A1-A0AC-B73BFC6DE265}" type="datetimeFigureOut">
              <a:rPr lang="zh-CN" altLang="en-US" smtClean="0"/>
              <a:t>2019/7/29</a:t>
            </a:fld>
            <a:endParaRPr lang="zh-CN" altLang="en-US"/>
          </a:p>
        </p:txBody>
      </p:sp>
      <p:sp>
        <p:nvSpPr>
          <p:cNvPr id="5" name="页脚占位符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ED327145-FF81-4AC9-98EB-2A48FA1E94C3}" type="slidenum">
              <a:rPr lang="zh-CN" altLang="en-US" smtClean="0"/>
              <a:t>‹#›</a:t>
            </a:fld>
            <a:endParaRPr lang="zh-CN" altLang="en-US"/>
          </a:p>
        </p:txBody>
      </p:sp>
    </p:spTree>
    <p:extLst>
      <p:ext uri="{BB962C8B-B14F-4D97-AF65-F5344CB8AC3E}">
        <p14:creationId xmlns:p14="http://schemas.microsoft.com/office/powerpoint/2010/main" val="39286742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2019/7/29</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5962324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17.jpeg"/><Relationship Id="rId4" Type="http://schemas.openxmlformats.org/officeDocument/2006/relationships/image" Target="../media/image16.jpeg"/></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22.jpe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jpeg"/></Relationships>
</file>

<file path=ppt/slides/_rels/slide17.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30.jpe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25.xml"/><Relationship Id="rId1" Type="http://schemas.openxmlformats.org/officeDocument/2006/relationships/slideLayout" Target="../slideLayouts/slideLayout2.xml"/><Relationship Id="rId5" Type="http://schemas.openxmlformats.org/officeDocument/2006/relationships/image" Target="../media/image34.jpeg"/><Relationship Id="rId4" Type="http://schemas.openxmlformats.org/officeDocument/2006/relationships/image" Target="../media/image33.jpeg"/></Relationships>
</file>

<file path=ppt/slides/_rels/slide26.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26.xml"/><Relationship Id="rId1" Type="http://schemas.openxmlformats.org/officeDocument/2006/relationships/slideLayout" Target="../slideLayouts/slideLayout2.xml"/><Relationship Id="rId5" Type="http://schemas.openxmlformats.org/officeDocument/2006/relationships/image" Target="../media/image37.jpeg"/><Relationship Id="rId4" Type="http://schemas.openxmlformats.org/officeDocument/2006/relationships/image" Target="../media/image36.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40.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8" Type="http://schemas.openxmlformats.org/officeDocument/2006/relationships/image" Target="../media/image45.png"/><Relationship Id="rId3" Type="http://schemas.openxmlformats.org/officeDocument/2006/relationships/image" Target="../media/image41.png"/><Relationship Id="rId7" Type="http://schemas.openxmlformats.org/officeDocument/2006/relationships/image" Target="../media/image44.png"/><Relationship Id="rId2" Type="http://schemas.openxmlformats.org/officeDocument/2006/relationships/notesSlide" Target="../notesSlides/notesSlide34.xml"/><Relationship Id="rId1" Type="http://schemas.openxmlformats.org/officeDocument/2006/relationships/slideLayout" Target="../slideLayouts/slideLayout2.xml"/><Relationship Id="rId6" Type="http://schemas.openxmlformats.org/officeDocument/2006/relationships/image" Target="../media/image43.png"/><Relationship Id="rId5" Type="http://schemas.microsoft.com/office/2007/relationships/hdphoto" Target="../media/hdphoto1.wdp"/><Relationship Id="rId10" Type="http://schemas.openxmlformats.org/officeDocument/2006/relationships/image" Target="../media/image47.png"/><Relationship Id="rId4" Type="http://schemas.openxmlformats.org/officeDocument/2006/relationships/image" Target="../media/image42.png"/><Relationship Id="rId9" Type="http://schemas.openxmlformats.org/officeDocument/2006/relationships/image" Target="../media/image46.png"/></Relationships>
</file>

<file path=ppt/slides/_rels/slide35.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35.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3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48.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50.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49.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3" cstate="screen">
            <a:extLst>
              <a:ext uri="{28A0092B-C50C-407E-A947-70E740481C1C}">
                <a14:useLocalDpi xmlns:a14="http://schemas.microsoft.com/office/drawing/2010/main"/>
              </a:ext>
            </a:extLst>
          </a:blip>
          <a:srcRect t="41788"/>
          <a:stretch/>
        </p:blipFill>
        <p:spPr>
          <a:xfrm>
            <a:off x="571" y="2149434"/>
            <a:ext cx="9142858" cy="2993744"/>
          </a:xfrm>
          <a:prstGeom prst="rect">
            <a:avLst/>
          </a:prstGeom>
        </p:spPr>
      </p:pic>
      <p:pic>
        <p:nvPicPr>
          <p:cNvPr id="3" name="图片 2"/>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571" y="1413164"/>
            <a:ext cx="2018234" cy="3730014"/>
          </a:xfrm>
          <a:prstGeom prst="rect">
            <a:avLst/>
          </a:prstGeom>
        </p:spPr>
      </p:pic>
      <p:pic>
        <p:nvPicPr>
          <p:cNvPr id="4" name="图片 3"/>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2161309" y="2850078"/>
            <a:ext cx="1626920" cy="2293100"/>
          </a:xfrm>
          <a:prstGeom prst="rect">
            <a:avLst/>
          </a:prstGeom>
        </p:spPr>
      </p:pic>
      <p:pic>
        <p:nvPicPr>
          <p:cNvPr id="7" name="图片 6"/>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3788229" y="3278171"/>
            <a:ext cx="1591293" cy="1865007"/>
          </a:xfrm>
          <a:prstGeom prst="rect">
            <a:avLst/>
          </a:prstGeom>
        </p:spPr>
      </p:pic>
      <p:pic>
        <p:nvPicPr>
          <p:cNvPr id="8" name="图片 7"/>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1496291" y="570016"/>
            <a:ext cx="1199408" cy="938150"/>
          </a:xfrm>
          <a:prstGeom prst="rect">
            <a:avLst/>
          </a:prstGeom>
        </p:spPr>
      </p:pic>
      <p:pic>
        <p:nvPicPr>
          <p:cNvPr id="9" name="图片 8"/>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7184571" y="321"/>
            <a:ext cx="1389413" cy="1685975"/>
          </a:xfrm>
          <a:prstGeom prst="rect">
            <a:avLst/>
          </a:prstGeom>
        </p:spPr>
      </p:pic>
      <p:sp>
        <p:nvSpPr>
          <p:cNvPr id="15" name="六边形 14"/>
          <p:cNvSpPr/>
          <p:nvPr/>
        </p:nvSpPr>
        <p:spPr>
          <a:xfrm>
            <a:off x="2750299" y="2427734"/>
            <a:ext cx="4119981" cy="360040"/>
          </a:xfrm>
          <a:prstGeom prst="hexagon">
            <a:avLst/>
          </a:prstGeom>
          <a:solidFill>
            <a:srgbClr val="307800"/>
          </a:solidFill>
          <a:ln>
            <a:solidFill>
              <a:srgbClr val="307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 </a:t>
            </a:r>
            <a:endParaRPr lang="zh-CN" altLang="en-US" dirty="0"/>
          </a:p>
        </p:txBody>
      </p:sp>
      <p:sp>
        <p:nvSpPr>
          <p:cNvPr id="16" name="TextBox 15"/>
          <p:cNvSpPr txBox="1"/>
          <p:nvPr/>
        </p:nvSpPr>
        <p:spPr>
          <a:xfrm>
            <a:off x="1331640" y="1491630"/>
            <a:ext cx="6984776" cy="830997"/>
          </a:xfrm>
          <a:prstGeom prst="rect">
            <a:avLst/>
          </a:prstGeom>
          <a:noFill/>
        </p:spPr>
        <p:txBody>
          <a:bodyPr wrap="square" rtlCol="0">
            <a:spAutoFit/>
          </a:bodyPr>
          <a:lstStyle/>
          <a:p>
            <a:pPr algn="ctr"/>
            <a:r>
              <a:rPr lang="zh-CN" altLang="en-US" sz="4800" spc="300" dirty="0" smtClean="0">
                <a:solidFill>
                  <a:srgbClr val="307800"/>
                </a:solidFill>
                <a:latin typeface="华文中宋" panose="02010600040101010101" pitchFamily="2" charset="-122"/>
                <a:ea typeface="华文中宋" panose="02010600040101010101" pitchFamily="2" charset="-122"/>
                <a:cs typeface="经典特宋简" panose="02010609010101010101" pitchFamily="49" charset="-122"/>
              </a:rPr>
              <a:t>卡</a:t>
            </a:r>
            <a:r>
              <a:rPr lang="zh-CN" altLang="en-US" sz="4800" spc="300" dirty="0">
                <a:solidFill>
                  <a:srgbClr val="307800"/>
                </a:solidFill>
                <a:latin typeface="华文中宋" panose="02010600040101010101" pitchFamily="2" charset="-122"/>
                <a:ea typeface="华文中宋" panose="02010600040101010101" pitchFamily="2" charset="-122"/>
                <a:cs typeface="经典特宋简" panose="02010609010101010101" pitchFamily="49" charset="-122"/>
              </a:rPr>
              <a:t>通儿童教育</a:t>
            </a:r>
            <a:r>
              <a:rPr lang="en-US" altLang="zh-CN" sz="4800" spc="300" dirty="0">
                <a:solidFill>
                  <a:srgbClr val="307800"/>
                </a:solidFill>
                <a:latin typeface="华文中宋" panose="02010600040101010101" pitchFamily="2" charset="-122"/>
                <a:ea typeface="华文中宋" panose="02010600040101010101" pitchFamily="2" charset="-122"/>
                <a:cs typeface="经典特宋简" panose="02010609010101010101" pitchFamily="49" charset="-122"/>
              </a:rPr>
              <a:t>PPT</a:t>
            </a:r>
            <a:r>
              <a:rPr lang="zh-CN" altLang="en-US" sz="4800" spc="300" dirty="0">
                <a:solidFill>
                  <a:srgbClr val="307800"/>
                </a:solidFill>
                <a:latin typeface="华文中宋" panose="02010600040101010101" pitchFamily="2" charset="-122"/>
                <a:ea typeface="华文中宋" panose="02010600040101010101" pitchFamily="2" charset="-122"/>
                <a:cs typeface="经典特宋简" panose="02010609010101010101" pitchFamily="49" charset="-122"/>
              </a:rPr>
              <a:t>模板</a:t>
            </a:r>
          </a:p>
        </p:txBody>
      </p:sp>
      <p:cxnSp>
        <p:nvCxnSpPr>
          <p:cNvPr id="17" name="直接连接符 16"/>
          <p:cNvCxnSpPr/>
          <p:nvPr/>
        </p:nvCxnSpPr>
        <p:spPr>
          <a:xfrm>
            <a:off x="1799692" y="2607754"/>
            <a:ext cx="6048672" cy="0"/>
          </a:xfrm>
          <a:prstGeom prst="line">
            <a:avLst/>
          </a:prstGeom>
          <a:ln w="12700">
            <a:solidFill>
              <a:srgbClr val="307800"/>
            </a:solidFill>
          </a:ln>
        </p:spPr>
        <p:style>
          <a:lnRef idx="1">
            <a:schemeClr val="accent1"/>
          </a:lnRef>
          <a:fillRef idx="0">
            <a:schemeClr val="accent1"/>
          </a:fillRef>
          <a:effectRef idx="0">
            <a:schemeClr val="accent1"/>
          </a:effectRef>
          <a:fontRef idx="minor">
            <a:schemeClr val="tx1"/>
          </a:fontRef>
        </p:style>
      </p:cxnSp>
      <p:sp>
        <p:nvSpPr>
          <p:cNvPr id="18" name="矩形 17"/>
          <p:cNvSpPr/>
          <p:nvPr/>
        </p:nvSpPr>
        <p:spPr>
          <a:xfrm>
            <a:off x="2949161" y="2438477"/>
            <a:ext cx="3749744" cy="338554"/>
          </a:xfrm>
          <a:prstGeom prst="rect">
            <a:avLst/>
          </a:prstGeom>
          <a:effectLst/>
        </p:spPr>
        <p:txBody>
          <a:bodyPr wrap="none">
            <a:spAutoFit/>
          </a:bodyPr>
          <a:lstStyle/>
          <a:p>
            <a:pPr algn="ctr"/>
            <a:r>
              <a:rPr lang="zh-CN" altLang="en-US" sz="1600" dirty="0">
                <a:solidFill>
                  <a:schemeClr val="bg1"/>
                </a:solidFill>
                <a:latin typeface="微软雅黑" panose="020B0503020204020204" pitchFamily="34" charset="-122"/>
                <a:ea typeface="微软雅黑" panose="020B0503020204020204" pitchFamily="34" charset="-122"/>
              </a:rPr>
              <a:t>教学课件  教育培训   幼儿园   卡通教育</a:t>
            </a:r>
          </a:p>
        </p:txBody>
      </p:sp>
    </p:spTree>
    <p:extLst>
      <p:ext uri="{BB962C8B-B14F-4D97-AF65-F5344CB8AC3E}">
        <p14:creationId xmlns:p14="http://schemas.microsoft.com/office/powerpoint/2010/main" val="1579175967"/>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right)">
                                      <p:cBhvr>
                                        <p:cTn id="7" dur="500"/>
                                        <p:tgtEl>
                                          <p:spTgt spid="2"/>
                                        </p:tgtEl>
                                      </p:cBhvr>
                                    </p:animEffect>
                                  </p:childTnLst>
                                </p:cTn>
                              </p:par>
                              <p:par>
                                <p:cTn id="8" presetID="42" presetClass="entr" presetSubtype="0"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1000"/>
                                        <p:tgtEl>
                                          <p:spTgt spid="3"/>
                                        </p:tgtEl>
                                      </p:cBhvr>
                                    </p:animEffect>
                                    <p:anim calcmode="lin" valueType="num">
                                      <p:cBhvr>
                                        <p:cTn id="11" dur="1000" fill="hold"/>
                                        <p:tgtEl>
                                          <p:spTgt spid="3"/>
                                        </p:tgtEl>
                                        <p:attrNameLst>
                                          <p:attrName>ppt_x</p:attrName>
                                        </p:attrNameLst>
                                      </p:cBhvr>
                                      <p:tavLst>
                                        <p:tav tm="0">
                                          <p:val>
                                            <p:strVal val="#ppt_x"/>
                                          </p:val>
                                        </p:tav>
                                        <p:tav tm="100000">
                                          <p:val>
                                            <p:strVal val="#ppt_x"/>
                                          </p:val>
                                        </p:tav>
                                      </p:tavLst>
                                    </p:anim>
                                    <p:anim calcmode="lin" valueType="num">
                                      <p:cBhvr>
                                        <p:cTn id="12" dur="1000" fill="hold"/>
                                        <p:tgtEl>
                                          <p:spTgt spid="3"/>
                                        </p:tgtEl>
                                        <p:attrNameLst>
                                          <p:attrName>ppt_y</p:attrName>
                                        </p:attrNameLst>
                                      </p:cBhvr>
                                      <p:tavLst>
                                        <p:tav tm="0">
                                          <p:val>
                                            <p:strVal val="#ppt_y+.1"/>
                                          </p:val>
                                        </p:tav>
                                        <p:tav tm="100000">
                                          <p:val>
                                            <p:strVal val="#ppt_y"/>
                                          </p:val>
                                        </p:tav>
                                      </p:tavLst>
                                    </p:anim>
                                  </p:childTnLst>
                                </p:cTn>
                              </p:par>
                              <p:par>
                                <p:cTn id="13" presetID="42" presetClass="entr" presetSubtype="0" fill="hold" nodeType="withEffect">
                                  <p:stCondLst>
                                    <p:cond delay="50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1000"/>
                                        <p:tgtEl>
                                          <p:spTgt spid="4"/>
                                        </p:tgtEl>
                                      </p:cBhvr>
                                    </p:animEffect>
                                    <p:anim calcmode="lin" valueType="num">
                                      <p:cBhvr>
                                        <p:cTn id="16" dur="1000" fill="hold"/>
                                        <p:tgtEl>
                                          <p:spTgt spid="4"/>
                                        </p:tgtEl>
                                        <p:attrNameLst>
                                          <p:attrName>ppt_x</p:attrName>
                                        </p:attrNameLst>
                                      </p:cBhvr>
                                      <p:tavLst>
                                        <p:tav tm="0">
                                          <p:val>
                                            <p:strVal val="#ppt_x"/>
                                          </p:val>
                                        </p:tav>
                                        <p:tav tm="100000">
                                          <p:val>
                                            <p:strVal val="#ppt_x"/>
                                          </p:val>
                                        </p:tav>
                                      </p:tavLst>
                                    </p:anim>
                                    <p:anim calcmode="lin" valueType="num">
                                      <p:cBhvr>
                                        <p:cTn id="17" dur="1000" fill="hold"/>
                                        <p:tgtEl>
                                          <p:spTgt spid="4"/>
                                        </p:tgtEl>
                                        <p:attrNameLst>
                                          <p:attrName>ppt_y</p:attrName>
                                        </p:attrNameLst>
                                      </p:cBhvr>
                                      <p:tavLst>
                                        <p:tav tm="0">
                                          <p:val>
                                            <p:strVal val="#ppt_y+.1"/>
                                          </p:val>
                                        </p:tav>
                                        <p:tav tm="100000">
                                          <p:val>
                                            <p:strVal val="#ppt_y"/>
                                          </p:val>
                                        </p:tav>
                                      </p:tavLst>
                                    </p:anim>
                                  </p:childTnLst>
                                </p:cTn>
                              </p:par>
                              <p:par>
                                <p:cTn id="18" presetID="42" presetClass="entr" presetSubtype="0" fill="hold" nodeType="withEffect">
                                  <p:stCondLst>
                                    <p:cond delay="120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1000"/>
                                        <p:tgtEl>
                                          <p:spTgt spid="7"/>
                                        </p:tgtEl>
                                      </p:cBhvr>
                                    </p:animEffect>
                                    <p:anim calcmode="lin" valueType="num">
                                      <p:cBhvr>
                                        <p:cTn id="21" dur="1000" fill="hold"/>
                                        <p:tgtEl>
                                          <p:spTgt spid="7"/>
                                        </p:tgtEl>
                                        <p:attrNameLst>
                                          <p:attrName>ppt_x</p:attrName>
                                        </p:attrNameLst>
                                      </p:cBhvr>
                                      <p:tavLst>
                                        <p:tav tm="0">
                                          <p:val>
                                            <p:strVal val="#ppt_x"/>
                                          </p:val>
                                        </p:tav>
                                        <p:tav tm="100000">
                                          <p:val>
                                            <p:strVal val="#ppt_x"/>
                                          </p:val>
                                        </p:tav>
                                      </p:tavLst>
                                    </p:anim>
                                    <p:anim calcmode="lin" valueType="num">
                                      <p:cBhvr>
                                        <p:cTn id="22" dur="1000" fill="hold"/>
                                        <p:tgtEl>
                                          <p:spTgt spid="7"/>
                                        </p:tgtEl>
                                        <p:attrNameLst>
                                          <p:attrName>ppt_y</p:attrName>
                                        </p:attrNameLst>
                                      </p:cBhvr>
                                      <p:tavLst>
                                        <p:tav tm="0">
                                          <p:val>
                                            <p:strVal val="#ppt_y+.1"/>
                                          </p:val>
                                        </p:tav>
                                        <p:tav tm="100000">
                                          <p:val>
                                            <p:strVal val="#ppt_y"/>
                                          </p:val>
                                        </p:tav>
                                      </p:tavLst>
                                    </p:anim>
                                  </p:childTnLst>
                                </p:cTn>
                              </p:par>
                            </p:childTnLst>
                          </p:cTn>
                        </p:par>
                        <p:par>
                          <p:cTn id="23" fill="hold">
                            <p:stCondLst>
                              <p:cond delay="2200"/>
                            </p:stCondLst>
                            <p:childTnLst>
                              <p:par>
                                <p:cTn id="24" presetID="2" presetClass="entr" presetSubtype="8" fill="hold" nodeType="afterEffect">
                                  <p:stCondLst>
                                    <p:cond delay="0"/>
                                  </p:stCondLst>
                                  <p:childTnLst>
                                    <p:set>
                                      <p:cBhvr>
                                        <p:cTn id="25" dur="1" fill="hold">
                                          <p:stCondLst>
                                            <p:cond delay="0"/>
                                          </p:stCondLst>
                                        </p:cTn>
                                        <p:tgtEl>
                                          <p:spTgt spid="8"/>
                                        </p:tgtEl>
                                        <p:attrNameLst>
                                          <p:attrName>style.visibility</p:attrName>
                                        </p:attrNameLst>
                                      </p:cBhvr>
                                      <p:to>
                                        <p:strVal val="visible"/>
                                      </p:to>
                                    </p:set>
                                    <p:anim calcmode="lin" valueType="num">
                                      <p:cBhvr additive="base">
                                        <p:cTn id="26" dur="500" fill="hold"/>
                                        <p:tgtEl>
                                          <p:spTgt spid="8"/>
                                        </p:tgtEl>
                                        <p:attrNameLst>
                                          <p:attrName>ppt_x</p:attrName>
                                        </p:attrNameLst>
                                      </p:cBhvr>
                                      <p:tavLst>
                                        <p:tav tm="0">
                                          <p:val>
                                            <p:strVal val="0-#ppt_w/2"/>
                                          </p:val>
                                        </p:tav>
                                        <p:tav tm="100000">
                                          <p:val>
                                            <p:strVal val="#ppt_x"/>
                                          </p:val>
                                        </p:tav>
                                      </p:tavLst>
                                    </p:anim>
                                    <p:anim calcmode="lin" valueType="num">
                                      <p:cBhvr additive="base">
                                        <p:cTn id="27" dur="500" fill="hold"/>
                                        <p:tgtEl>
                                          <p:spTgt spid="8"/>
                                        </p:tgtEl>
                                        <p:attrNameLst>
                                          <p:attrName>ppt_y</p:attrName>
                                        </p:attrNameLst>
                                      </p:cBhvr>
                                      <p:tavLst>
                                        <p:tav tm="0">
                                          <p:val>
                                            <p:strVal val="#ppt_y"/>
                                          </p:val>
                                        </p:tav>
                                        <p:tav tm="100000">
                                          <p:val>
                                            <p:strVal val="#ppt_y"/>
                                          </p:val>
                                        </p:tav>
                                      </p:tavLst>
                                    </p:anim>
                                  </p:childTnLst>
                                </p:cTn>
                              </p:par>
                              <p:par>
                                <p:cTn id="28" presetID="2" presetClass="entr" presetSubtype="3" fill="hold" nodeType="withEffect">
                                  <p:stCondLst>
                                    <p:cond delay="0"/>
                                  </p:stCondLst>
                                  <p:childTnLst>
                                    <p:set>
                                      <p:cBhvr>
                                        <p:cTn id="29" dur="1" fill="hold">
                                          <p:stCondLst>
                                            <p:cond delay="0"/>
                                          </p:stCondLst>
                                        </p:cTn>
                                        <p:tgtEl>
                                          <p:spTgt spid="9"/>
                                        </p:tgtEl>
                                        <p:attrNameLst>
                                          <p:attrName>style.visibility</p:attrName>
                                        </p:attrNameLst>
                                      </p:cBhvr>
                                      <p:to>
                                        <p:strVal val="visible"/>
                                      </p:to>
                                    </p:set>
                                    <p:anim calcmode="lin" valueType="num">
                                      <p:cBhvr additive="base">
                                        <p:cTn id="30" dur="500" fill="hold"/>
                                        <p:tgtEl>
                                          <p:spTgt spid="9"/>
                                        </p:tgtEl>
                                        <p:attrNameLst>
                                          <p:attrName>ppt_x</p:attrName>
                                        </p:attrNameLst>
                                      </p:cBhvr>
                                      <p:tavLst>
                                        <p:tav tm="0">
                                          <p:val>
                                            <p:strVal val="1+#ppt_w/2"/>
                                          </p:val>
                                        </p:tav>
                                        <p:tav tm="100000">
                                          <p:val>
                                            <p:strVal val="#ppt_x"/>
                                          </p:val>
                                        </p:tav>
                                      </p:tavLst>
                                    </p:anim>
                                    <p:anim calcmode="lin" valueType="num">
                                      <p:cBhvr additive="base">
                                        <p:cTn id="31" dur="500" fill="hold"/>
                                        <p:tgtEl>
                                          <p:spTgt spid="9"/>
                                        </p:tgtEl>
                                        <p:attrNameLst>
                                          <p:attrName>ppt_y</p:attrName>
                                        </p:attrNameLst>
                                      </p:cBhvr>
                                      <p:tavLst>
                                        <p:tav tm="0">
                                          <p:val>
                                            <p:strVal val="0-#ppt_h/2"/>
                                          </p:val>
                                        </p:tav>
                                        <p:tav tm="100000">
                                          <p:val>
                                            <p:strVal val="#ppt_y"/>
                                          </p:val>
                                        </p:tav>
                                      </p:tavLst>
                                    </p:anim>
                                  </p:childTnLst>
                                </p:cTn>
                              </p:par>
                            </p:childTnLst>
                          </p:cTn>
                        </p:par>
                        <p:par>
                          <p:cTn id="32" fill="hold">
                            <p:stCondLst>
                              <p:cond delay="2700"/>
                            </p:stCondLst>
                            <p:childTnLst>
                              <p:par>
                                <p:cTn id="33" presetID="16" presetClass="entr" presetSubtype="21" fill="hold"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barn(inVertical)">
                                      <p:cBhvr>
                                        <p:cTn id="35" dur="500"/>
                                        <p:tgtEl>
                                          <p:spTgt spid="17"/>
                                        </p:tgtEl>
                                      </p:cBhvr>
                                    </p:animEffect>
                                  </p:childTnLst>
                                </p:cTn>
                              </p:par>
                            </p:childTnLst>
                          </p:cTn>
                        </p:par>
                        <p:par>
                          <p:cTn id="36" fill="hold">
                            <p:stCondLst>
                              <p:cond delay="3200"/>
                            </p:stCondLst>
                            <p:childTnLst>
                              <p:par>
                                <p:cTn id="37" presetID="16" presetClass="entr" presetSubtype="37" fill="hold" grpId="0" nodeType="after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barn(outVertical)">
                                      <p:cBhvr>
                                        <p:cTn id="39" dur="500"/>
                                        <p:tgtEl>
                                          <p:spTgt spid="15"/>
                                        </p:tgtEl>
                                      </p:cBhvr>
                                    </p:animEffect>
                                  </p:childTnLst>
                                </p:cTn>
                              </p:par>
                            </p:childTnLst>
                          </p:cTn>
                        </p:par>
                        <p:par>
                          <p:cTn id="40" fill="hold">
                            <p:stCondLst>
                              <p:cond delay="3700"/>
                            </p:stCondLst>
                            <p:childTnLst>
                              <p:par>
                                <p:cTn id="41" presetID="42" presetClass="entr" presetSubtype="0" fill="hold" grpId="0"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fade">
                                      <p:cBhvr>
                                        <p:cTn id="43" dur="1000"/>
                                        <p:tgtEl>
                                          <p:spTgt spid="16"/>
                                        </p:tgtEl>
                                      </p:cBhvr>
                                    </p:animEffect>
                                    <p:anim calcmode="lin" valueType="num">
                                      <p:cBhvr>
                                        <p:cTn id="44" dur="1000" fill="hold"/>
                                        <p:tgtEl>
                                          <p:spTgt spid="16"/>
                                        </p:tgtEl>
                                        <p:attrNameLst>
                                          <p:attrName>ppt_x</p:attrName>
                                        </p:attrNameLst>
                                      </p:cBhvr>
                                      <p:tavLst>
                                        <p:tav tm="0">
                                          <p:val>
                                            <p:strVal val="#ppt_x"/>
                                          </p:val>
                                        </p:tav>
                                        <p:tav tm="100000">
                                          <p:val>
                                            <p:strVal val="#ppt_x"/>
                                          </p:val>
                                        </p:tav>
                                      </p:tavLst>
                                    </p:anim>
                                    <p:anim calcmode="lin" valueType="num">
                                      <p:cBhvr>
                                        <p:cTn id="45" dur="1000" fill="hold"/>
                                        <p:tgtEl>
                                          <p:spTgt spid="16"/>
                                        </p:tgtEl>
                                        <p:attrNameLst>
                                          <p:attrName>ppt_y</p:attrName>
                                        </p:attrNameLst>
                                      </p:cBhvr>
                                      <p:tavLst>
                                        <p:tav tm="0">
                                          <p:val>
                                            <p:strVal val="#ppt_y+.1"/>
                                          </p:val>
                                        </p:tav>
                                        <p:tav tm="100000">
                                          <p:val>
                                            <p:strVal val="#ppt_y"/>
                                          </p:val>
                                        </p:tav>
                                      </p:tavLst>
                                    </p:anim>
                                  </p:childTnLst>
                                </p:cTn>
                              </p:par>
                            </p:childTnLst>
                          </p:cTn>
                        </p:par>
                        <p:par>
                          <p:cTn id="46" fill="hold">
                            <p:stCondLst>
                              <p:cond delay="4700"/>
                            </p:stCondLst>
                            <p:childTnLst>
                              <p:par>
                                <p:cTn id="47" presetID="47" presetClass="entr" presetSubtype="0" fill="hold" grpId="0" nodeType="afterEffect">
                                  <p:stCondLst>
                                    <p:cond delay="0"/>
                                  </p:stCondLst>
                                  <p:childTnLst>
                                    <p:set>
                                      <p:cBhvr>
                                        <p:cTn id="48" dur="1" fill="hold">
                                          <p:stCondLst>
                                            <p:cond delay="0"/>
                                          </p:stCondLst>
                                        </p:cTn>
                                        <p:tgtEl>
                                          <p:spTgt spid="18"/>
                                        </p:tgtEl>
                                        <p:attrNameLst>
                                          <p:attrName>style.visibility</p:attrName>
                                        </p:attrNameLst>
                                      </p:cBhvr>
                                      <p:to>
                                        <p:strVal val="visible"/>
                                      </p:to>
                                    </p:set>
                                    <p:animEffect transition="in" filter="fade">
                                      <p:cBhvr>
                                        <p:cTn id="49" dur="1000"/>
                                        <p:tgtEl>
                                          <p:spTgt spid="18"/>
                                        </p:tgtEl>
                                      </p:cBhvr>
                                    </p:animEffect>
                                    <p:anim calcmode="lin" valueType="num">
                                      <p:cBhvr>
                                        <p:cTn id="50" dur="1000" fill="hold"/>
                                        <p:tgtEl>
                                          <p:spTgt spid="18"/>
                                        </p:tgtEl>
                                        <p:attrNameLst>
                                          <p:attrName>ppt_x</p:attrName>
                                        </p:attrNameLst>
                                      </p:cBhvr>
                                      <p:tavLst>
                                        <p:tav tm="0">
                                          <p:val>
                                            <p:strVal val="#ppt_x"/>
                                          </p:val>
                                        </p:tav>
                                        <p:tav tm="100000">
                                          <p:val>
                                            <p:strVal val="#ppt_x"/>
                                          </p:val>
                                        </p:tav>
                                      </p:tavLst>
                                    </p:anim>
                                    <p:anim calcmode="lin" valueType="num">
                                      <p:cBhvr>
                                        <p:cTn id="51"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p:bldP spid="1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5034416"/>
            <a:ext cx="9144000" cy="129600"/>
          </a:xfrm>
          <a:prstGeom prst="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弧形 6"/>
          <p:cNvSpPr/>
          <p:nvPr/>
        </p:nvSpPr>
        <p:spPr>
          <a:xfrm>
            <a:off x="882423" y="1380224"/>
            <a:ext cx="1603547" cy="1584176"/>
          </a:xfrm>
          <a:prstGeom prst="arc">
            <a:avLst>
              <a:gd name="adj1" fmla="val 11839608"/>
              <a:gd name="adj2" fmla="val 20486289"/>
            </a:avLst>
          </a:prstGeom>
          <a:ln>
            <a:solidFill>
              <a:srgbClr val="3078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 name="椭圆 7"/>
          <p:cNvSpPr/>
          <p:nvPr/>
        </p:nvSpPr>
        <p:spPr>
          <a:xfrm>
            <a:off x="3295135" y="1347614"/>
            <a:ext cx="2376264" cy="2376264"/>
          </a:xfrm>
          <a:prstGeom prst="ellipse">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1778167" y="1907167"/>
            <a:ext cx="1257158" cy="1257158"/>
          </a:xfrm>
          <a:prstGeom prst="ellipse">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382389" y="1923678"/>
            <a:ext cx="1257158" cy="1257158"/>
          </a:xfrm>
          <a:prstGeom prst="ellipse">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7402573" y="1923678"/>
            <a:ext cx="1257158" cy="1257158"/>
          </a:xfrm>
          <a:prstGeom prst="ellipse">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6006795" y="1940189"/>
            <a:ext cx="1257158" cy="1257158"/>
          </a:xfrm>
          <a:prstGeom prst="ellipse">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弧形 12"/>
          <p:cNvSpPr/>
          <p:nvPr/>
        </p:nvSpPr>
        <p:spPr>
          <a:xfrm flipV="1">
            <a:off x="6600799" y="2172312"/>
            <a:ext cx="1603547" cy="1584176"/>
          </a:xfrm>
          <a:prstGeom prst="arc">
            <a:avLst>
              <a:gd name="adj1" fmla="val 11839608"/>
              <a:gd name="adj2" fmla="val 20731723"/>
            </a:avLst>
          </a:prstGeom>
          <a:ln>
            <a:solidFill>
              <a:srgbClr val="3078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4" name="TextBox 13"/>
          <p:cNvSpPr txBox="1"/>
          <p:nvPr/>
        </p:nvSpPr>
        <p:spPr>
          <a:xfrm>
            <a:off x="476206" y="2290647"/>
            <a:ext cx="1069524" cy="523220"/>
          </a:xfrm>
          <a:prstGeom prst="rect">
            <a:avLst/>
          </a:prstGeom>
          <a:noFill/>
        </p:spPr>
        <p:txBody>
          <a:bodyPr wrap="none" rtlCol="0">
            <a:spAutoFit/>
          </a:bodyPr>
          <a:lstStyle/>
          <a:p>
            <a:r>
              <a:rPr lang="en-US" altLang="zh-CN" sz="2800" b="1" dirty="0">
                <a:solidFill>
                  <a:schemeClr val="bg1"/>
                </a:solidFill>
                <a:latin typeface="微软雅黑" panose="020B0503020204020204" pitchFamily="34" charset="-122"/>
                <a:ea typeface="微软雅黑" panose="020B0503020204020204" pitchFamily="34" charset="-122"/>
              </a:rPr>
              <a:t>2012</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15" name="TextBox 14"/>
          <p:cNvSpPr txBox="1"/>
          <p:nvPr/>
        </p:nvSpPr>
        <p:spPr>
          <a:xfrm>
            <a:off x="1871984" y="2307158"/>
            <a:ext cx="1069524" cy="523220"/>
          </a:xfrm>
          <a:prstGeom prst="rect">
            <a:avLst/>
          </a:prstGeom>
          <a:noFill/>
        </p:spPr>
        <p:txBody>
          <a:bodyPr wrap="none" rtlCol="0">
            <a:spAutoFit/>
          </a:bodyPr>
          <a:lstStyle/>
          <a:p>
            <a:r>
              <a:rPr lang="en-US" altLang="zh-CN" sz="2800" b="1" dirty="0">
                <a:solidFill>
                  <a:schemeClr val="bg1">
                    <a:lumMod val="95000"/>
                  </a:schemeClr>
                </a:solidFill>
                <a:latin typeface="微软雅黑" panose="020B0503020204020204" pitchFamily="34" charset="-122"/>
                <a:ea typeface="微软雅黑" panose="020B0503020204020204" pitchFamily="34" charset="-122"/>
              </a:rPr>
              <a:t>2013</a:t>
            </a:r>
            <a:endParaRPr lang="zh-CN" altLang="en-US" sz="2800" b="1"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16" name="TextBox 15"/>
          <p:cNvSpPr txBox="1"/>
          <p:nvPr/>
        </p:nvSpPr>
        <p:spPr>
          <a:xfrm>
            <a:off x="3538136" y="2107103"/>
            <a:ext cx="1890261" cy="923330"/>
          </a:xfrm>
          <a:prstGeom prst="rect">
            <a:avLst/>
          </a:prstGeom>
          <a:noFill/>
        </p:spPr>
        <p:txBody>
          <a:bodyPr wrap="none" rtlCol="0">
            <a:spAutoFit/>
          </a:bodyPr>
          <a:lstStyle/>
          <a:p>
            <a:r>
              <a:rPr lang="en-US" altLang="zh-CN" sz="5400" b="1" dirty="0" smtClean="0">
                <a:solidFill>
                  <a:schemeClr val="bg1"/>
                </a:solidFill>
                <a:latin typeface="微软雅黑" panose="020B0503020204020204" pitchFamily="34" charset="-122"/>
                <a:ea typeface="微软雅黑" panose="020B0503020204020204" pitchFamily="34" charset="-122"/>
              </a:rPr>
              <a:t>2016</a:t>
            </a:r>
            <a:endParaRPr lang="zh-CN" altLang="en-US" sz="5400" b="1" dirty="0">
              <a:solidFill>
                <a:schemeClr val="bg1"/>
              </a:solidFill>
              <a:latin typeface="微软雅黑" panose="020B0503020204020204" pitchFamily="34" charset="-122"/>
              <a:ea typeface="微软雅黑" panose="020B0503020204020204" pitchFamily="34" charset="-122"/>
            </a:endParaRPr>
          </a:p>
        </p:txBody>
      </p:sp>
      <p:sp>
        <p:nvSpPr>
          <p:cNvPr id="17" name="TextBox 16"/>
          <p:cNvSpPr txBox="1"/>
          <p:nvPr/>
        </p:nvSpPr>
        <p:spPr>
          <a:xfrm>
            <a:off x="6113674" y="2290647"/>
            <a:ext cx="1069524" cy="523220"/>
          </a:xfrm>
          <a:prstGeom prst="rect">
            <a:avLst/>
          </a:prstGeom>
          <a:noFill/>
        </p:spPr>
        <p:txBody>
          <a:bodyPr wrap="none" rtlCol="0">
            <a:spAutoFit/>
          </a:bodyPr>
          <a:lstStyle/>
          <a:p>
            <a:r>
              <a:rPr lang="en-US" altLang="zh-CN" sz="2800" b="1" dirty="0" smtClean="0">
                <a:solidFill>
                  <a:schemeClr val="bg1">
                    <a:lumMod val="95000"/>
                  </a:schemeClr>
                </a:solidFill>
                <a:latin typeface="微软雅黑" panose="020B0503020204020204" pitchFamily="34" charset="-122"/>
                <a:ea typeface="微软雅黑" panose="020B0503020204020204" pitchFamily="34" charset="-122"/>
              </a:rPr>
              <a:t>2019</a:t>
            </a:r>
            <a:endParaRPr lang="zh-CN" altLang="en-US" sz="2800" b="1"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18" name="TextBox 17"/>
          <p:cNvSpPr txBox="1"/>
          <p:nvPr/>
        </p:nvSpPr>
        <p:spPr>
          <a:xfrm>
            <a:off x="7484423" y="2274136"/>
            <a:ext cx="1130438" cy="523220"/>
          </a:xfrm>
          <a:prstGeom prst="rect">
            <a:avLst/>
          </a:prstGeom>
          <a:noFill/>
        </p:spPr>
        <p:txBody>
          <a:bodyPr wrap="non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20XX</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19" name="TextBox 18"/>
          <p:cNvSpPr txBox="1"/>
          <p:nvPr/>
        </p:nvSpPr>
        <p:spPr bwMode="auto">
          <a:xfrm>
            <a:off x="387994" y="3435846"/>
            <a:ext cx="2727121" cy="1200329"/>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这里输入简单的文字概述这里输入简单文字概述简单的文字概述这里输入简单的文字概述这里输入简单文字概述这里输入</a:t>
            </a:r>
            <a:endParaRPr lang="zh-CN" altLang="en-US" sz="1200" dirty="0">
              <a:solidFill>
                <a:schemeClr val="tx1">
                  <a:lumMod val="95000"/>
                  <a:lumOff val="5000"/>
                </a:schemeClr>
              </a:solidFill>
              <a:latin typeface="Calibri" pitchFamily="34" charset="0"/>
            </a:endParaRPr>
          </a:p>
        </p:txBody>
      </p:sp>
      <p:sp>
        <p:nvSpPr>
          <p:cNvPr id="20" name="TextBox 19"/>
          <p:cNvSpPr txBox="1"/>
          <p:nvPr/>
        </p:nvSpPr>
        <p:spPr bwMode="auto">
          <a:xfrm>
            <a:off x="3388214" y="3796266"/>
            <a:ext cx="2283185" cy="1200329"/>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这里输入简单的文字概述这里输入简单文字概述简单的文字概述这里输入简单的文字概述这里输入简单文字概述这里输</a:t>
            </a:r>
            <a:endParaRPr lang="zh-CN" altLang="en-US" sz="1200" dirty="0">
              <a:solidFill>
                <a:schemeClr val="tx1">
                  <a:lumMod val="95000"/>
                  <a:lumOff val="5000"/>
                </a:schemeClr>
              </a:solidFill>
              <a:latin typeface="Calibri" pitchFamily="34" charset="0"/>
            </a:endParaRPr>
          </a:p>
        </p:txBody>
      </p:sp>
      <p:sp>
        <p:nvSpPr>
          <p:cNvPr id="21" name="TextBox 20"/>
          <p:cNvSpPr txBox="1"/>
          <p:nvPr/>
        </p:nvSpPr>
        <p:spPr bwMode="auto">
          <a:xfrm>
            <a:off x="5949335" y="651341"/>
            <a:ext cx="2727121" cy="1200329"/>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这里输入简单的文字概述这里输入简单文字概述简单的文字概述这里输入简单的文字概述这里输入简单文字概述这里输入</a:t>
            </a:r>
            <a:endParaRPr lang="zh-CN" altLang="en-US" sz="1200" dirty="0">
              <a:solidFill>
                <a:schemeClr val="tx1">
                  <a:lumMod val="95000"/>
                  <a:lumOff val="5000"/>
                </a:schemeClr>
              </a:solidFill>
              <a:latin typeface="Calibri" pitchFamily="34" charset="0"/>
            </a:endParaRPr>
          </a:p>
        </p:txBody>
      </p:sp>
      <p:cxnSp>
        <p:nvCxnSpPr>
          <p:cNvPr id="25" name="直接连接符 24"/>
          <p:cNvCxnSpPr/>
          <p:nvPr/>
        </p:nvCxnSpPr>
        <p:spPr>
          <a:xfrm>
            <a:off x="204188" y="555526"/>
            <a:ext cx="8616284" cy="0"/>
          </a:xfrm>
          <a:prstGeom prst="line">
            <a:avLst/>
          </a:prstGeom>
          <a:ln w="28575">
            <a:solidFill>
              <a:srgbClr val="307800"/>
            </a:solidFill>
          </a:ln>
        </p:spPr>
        <p:style>
          <a:lnRef idx="1">
            <a:schemeClr val="accent1"/>
          </a:lnRef>
          <a:fillRef idx="0">
            <a:schemeClr val="accent1"/>
          </a:fillRef>
          <a:effectRef idx="0">
            <a:schemeClr val="accent1"/>
          </a:effectRef>
          <a:fontRef idx="minor">
            <a:schemeClr val="tx1"/>
          </a:fontRef>
        </p:style>
      </p:cxnSp>
      <p:sp>
        <p:nvSpPr>
          <p:cNvPr id="26" name="矩形 25"/>
          <p:cNvSpPr/>
          <p:nvPr/>
        </p:nvSpPr>
        <p:spPr>
          <a:xfrm>
            <a:off x="204188" y="154836"/>
            <a:ext cx="288032" cy="288032"/>
          </a:xfrm>
          <a:prstGeom prst="rect">
            <a:avLst/>
          </a:prstGeom>
          <a:solidFill>
            <a:srgbClr val="307800"/>
          </a:solidFill>
          <a:ln w="28575">
            <a:solidFill>
              <a:srgbClr val="307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TextBox 26"/>
          <p:cNvSpPr txBox="1"/>
          <p:nvPr/>
        </p:nvSpPr>
        <p:spPr>
          <a:xfrm>
            <a:off x="562005" y="114186"/>
            <a:ext cx="2492990" cy="369332"/>
          </a:xfrm>
          <a:prstGeom prst="rect">
            <a:avLst/>
          </a:prstGeom>
          <a:noFill/>
        </p:spPr>
        <p:txBody>
          <a:bodyPr wrap="none" rtlCol="0">
            <a:spAutoFit/>
          </a:bodyPr>
          <a:lstStyle/>
          <a:p>
            <a:r>
              <a:rPr lang="zh-CN" altLang="en-US" b="1">
                <a:solidFill>
                  <a:schemeClr val="tx1">
                    <a:lumMod val="85000"/>
                    <a:lumOff val="15000"/>
                  </a:schemeClr>
                </a:solidFill>
                <a:latin typeface="微软雅黑" panose="020B0503020204020204" pitchFamily="34" charset="-122"/>
                <a:ea typeface="微软雅黑" panose="020B0503020204020204" pitchFamily="34" charset="-122"/>
              </a:rPr>
              <a:t>点击添加相关文字标题</a:t>
            </a:r>
            <a:endParaRPr lang="zh-CN" altLang="en-US"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8877983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23" presetClass="entr" presetSubtype="528" fill="hold" grpId="0" nodeType="after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p:cTn id="13" dur="500" fill="hold"/>
                                        <p:tgtEl>
                                          <p:spTgt spid="12"/>
                                        </p:tgtEl>
                                        <p:attrNameLst>
                                          <p:attrName>ppt_w</p:attrName>
                                        </p:attrNameLst>
                                      </p:cBhvr>
                                      <p:tavLst>
                                        <p:tav tm="0">
                                          <p:val>
                                            <p:fltVal val="0"/>
                                          </p:val>
                                        </p:tav>
                                        <p:tav tm="100000">
                                          <p:val>
                                            <p:strVal val="#ppt_w"/>
                                          </p:val>
                                        </p:tav>
                                      </p:tavLst>
                                    </p:anim>
                                    <p:anim calcmode="lin" valueType="num">
                                      <p:cBhvr>
                                        <p:cTn id="14" dur="500" fill="hold"/>
                                        <p:tgtEl>
                                          <p:spTgt spid="12"/>
                                        </p:tgtEl>
                                        <p:attrNameLst>
                                          <p:attrName>ppt_h</p:attrName>
                                        </p:attrNameLst>
                                      </p:cBhvr>
                                      <p:tavLst>
                                        <p:tav tm="0">
                                          <p:val>
                                            <p:fltVal val="0"/>
                                          </p:val>
                                        </p:tav>
                                        <p:tav tm="100000">
                                          <p:val>
                                            <p:strVal val="#ppt_h"/>
                                          </p:val>
                                        </p:tav>
                                      </p:tavLst>
                                    </p:anim>
                                    <p:anim calcmode="lin" valueType="num">
                                      <p:cBhvr>
                                        <p:cTn id="15" dur="500" fill="hold"/>
                                        <p:tgtEl>
                                          <p:spTgt spid="12"/>
                                        </p:tgtEl>
                                        <p:attrNameLst>
                                          <p:attrName>ppt_x</p:attrName>
                                        </p:attrNameLst>
                                      </p:cBhvr>
                                      <p:tavLst>
                                        <p:tav tm="0">
                                          <p:val>
                                            <p:fltVal val="0.5"/>
                                          </p:val>
                                        </p:tav>
                                        <p:tav tm="100000">
                                          <p:val>
                                            <p:strVal val="#ppt_x"/>
                                          </p:val>
                                        </p:tav>
                                      </p:tavLst>
                                    </p:anim>
                                    <p:anim calcmode="lin" valueType="num">
                                      <p:cBhvr>
                                        <p:cTn id="16" dur="500" fill="hold"/>
                                        <p:tgtEl>
                                          <p:spTgt spid="12"/>
                                        </p:tgtEl>
                                        <p:attrNameLst>
                                          <p:attrName>ppt_y</p:attrName>
                                        </p:attrNameLst>
                                      </p:cBhvr>
                                      <p:tavLst>
                                        <p:tav tm="0">
                                          <p:val>
                                            <p:fltVal val="0.5"/>
                                          </p:val>
                                        </p:tav>
                                        <p:tav tm="100000">
                                          <p:val>
                                            <p:strVal val="#ppt_y"/>
                                          </p:val>
                                        </p:tav>
                                      </p:tavLst>
                                    </p:anim>
                                  </p:childTnLst>
                                </p:cTn>
                              </p:par>
                              <p:par>
                                <p:cTn id="17" presetID="23" presetClass="entr" presetSubtype="528"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500" fill="hold"/>
                                        <p:tgtEl>
                                          <p:spTgt spid="9"/>
                                        </p:tgtEl>
                                        <p:attrNameLst>
                                          <p:attrName>ppt_w</p:attrName>
                                        </p:attrNameLst>
                                      </p:cBhvr>
                                      <p:tavLst>
                                        <p:tav tm="0">
                                          <p:val>
                                            <p:fltVal val="0"/>
                                          </p:val>
                                        </p:tav>
                                        <p:tav tm="100000">
                                          <p:val>
                                            <p:strVal val="#ppt_w"/>
                                          </p:val>
                                        </p:tav>
                                      </p:tavLst>
                                    </p:anim>
                                    <p:anim calcmode="lin" valueType="num">
                                      <p:cBhvr>
                                        <p:cTn id="20" dur="500" fill="hold"/>
                                        <p:tgtEl>
                                          <p:spTgt spid="9"/>
                                        </p:tgtEl>
                                        <p:attrNameLst>
                                          <p:attrName>ppt_h</p:attrName>
                                        </p:attrNameLst>
                                      </p:cBhvr>
                                      <p:tavLst>
                                        <p:tav tm="0">
                                          <p:val>
                                            <p:fltVal val="0"/>
                                          </p:val>
                                        </p:tav>
                                        <p:tav tm="100000">
                                          <p:val>
                                            <p:strVal val="#ppt_h"/>
                                          </p:val>
                                        </p:tav>
                                      </p:tavLst>
                                    </p:anim>
                                    <p:anim calcmode="lin" valueType="num">
                                      <p:cBhvr>
                                        <p:cTn id="21" dur="500" fill="hold"/>
                                        <p:tgtEl>
                                          <p:spTgt spid="9"/>
                                        </p:tgtEl>
                                        <p:attrNameLst>
                                          <p:attrName>ppt_x</p:attrName>
                                        </p:attrNameLst>
                                      </p:cBhvr>
                                      <p:tavLst>
                                        <p:tav tm="0">
                                          <p:val>
                                            <p:fltVal val="0.5"/>
                                          </p:val>
                                        </p:tav>
                                        <p:tav tm="100000">
                                          <p:val>
                                            <p:strVal val="#ppt_x"/>
                                          </p:val>
                                        </p:tav>
                                      </p:tavLst>
                                    </p:anim>
                                    <p:anim calcmode="lin" valueType="num">
                                      <p:cBhvr>
                                        <p:cTn id="22" dur="500" fill="hold"/>
                                        <p:tgtEl>
                                          <p:spTgt spid="9"/>
                                        </p:tgtEl>
                                        <p:attrNameLst>
                                          <p:attrName>ppt_y</p:attrName>
                                        </p:attrNameLst>
                                      </p:cBhvr>
                                      <p:tavLst>
                                        <p:tav tm="0">
                                          <p:val>
                                            <p:fltVal val="0.5"/>
                                          </p:val>
                                        </p:tav>
                                        <p:tav tm="100000">
                                          <p:val>
                                            <p:strVal val="#ppt_y"/>
                                          </p:val>
                                        </p:tav>
                                      </p:tavLst>
                                    </p:anim>
                                  </p:childTnLst>
                                </p:cTn>
                              </p:par>
                            </p:childTnLst>
                          </p:cTn>
                        </p:par>
                        <p:par>
                          <p:cTn id="23" fill="hold">
                            <p:stCondLst>
                              <p:cond delay="1000"/>
                            </p:stCondLst>
                            <p:childTnLst>
                              <p:par>
                                <p:cTn id="24" presetID="23" presetClass="entr" presetSubtype="528" fill="hold" grpId="0" nodeType="after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p:cTn id="26" dur="500" fill="hold"/>
                                        <p:tgtEl>
                                          <p:spTgt spid="10"/>
                                        </p:tgtEl>
                                        <p:attrNameLst>
                                          <p:attrName>ppt_w</p:attrName>
                                        </p:attrNameLst>
                                      </p:cBhvr>
                                      <p:tavLst>
                                        <p:tav tm="0">
                                          <p:val>
                                            <p:fltVal val="0"/>
                                          </p:val>
                                        </p:tav>
                                        <p:tav tm="100000">
                                          <p:val>
                                            <p:strVal val="#ppt_w"/>
                                          </p:val>
                                        </p:tav>
                                      </p:tavLst>
                                    </p:anim>
                                    <p:anim calcmode="lin" valueType="num">
                                      <p:cBhvr>
                                        <p:cTn id="27" dur="500" fill="hold"/>
                                        <p:tgtEl>
                                          <p:spTgt spid="10"/>
                                        </p:tgtEl>
                                        <p:attrNameLst>
                                          <p:attrName>ppt_h</p:attrName>
                                        </p:attrNameLst>
                                      </p:cBhvr>
                                      <p:tavLst>
                                        <p:tav tm="0">
                                          <p:val>
                                            <p:fltVal val="0"/>
                                          </p:val>
                                        </p:tav>
                                        <p:tav tm="100000">
                                          <p:val>
                                            <p:strVal val="#ppt_h"/>
                                          </p:val>
                                        </p:tav>
                                      </p:tavLst>
                                    </p:anim>
                                    <p:anim calcmode="lin" valueType="num">
                                      <p:cBhvr>
                                        <p:cTn id="28" dur="500" fill="hold"/>
                                        <p:tgtEl>
                                          <p:spTgt spid="10"/>
                                        </p:tgtEl>
                                        <p:attrNameLst>
                                          <p:attrName>ppt_x</p:attrName>
                                        </p:attrNameLst>
                                      </p:cBhvr>
                                      <p:tavLst>
                                        <p:tav tm="0">
                                          <p:val>
                                            <p:fltVal val="0.5"/>
                                          </p:val>
                                        </p:tav>
                                        <p:tav tm="100000">
                                          <p:val>
                                            <p:strVal val="#ppt_x"/>
                                          </p:val>
                                        </p:tav>
                                      </p:tavLst>
                                    </p:anim>
                                    <p:anim calcmode="lin" valueType="num">
                                      <p:cBhvr>
                                        <p:cTn id="29" dur="500" fill="hold"/>
                                        <p:tgtEl>
                                          <p:spTgt spid="10"/>
                                        </p:tgtEl>
                                        <p:attrNameLst>
                                          <p:attrName>ppt_y</p:attrName>
                                        </p:attrNameLst>
                                      </p:cBhvr>
                                      <p:tavLst>
                                        <p:tav tm="0">
                                          <p:val>
                                            <p:fltVal val="0.5"/>
                                          </p:val>
                                        </p:tav>
                                        <p:tav tm="100000">
                                          <p:val>
                                            <p:strVal val="#ppt_y"/>
                                          </p:val>
                                        </p:tav>
                                      </p:tavLst>
                                    </p:anim>
                                  </p:childTnLst>
                                </p:cTn>
                              </p:par>
                              <p:par>
                                <p:cTn id="30" presetID="23" presetClass="entr" presetSubtype="528" fill="hold" grpId="0" nodeType="withEffect">
                                  <p:stCondLst>
                                    <p:cond delay="0"/>
                                  </p:stCondLst>
                                  <p:childTnLst>
                                    <p:set>
                                      <p:cBhvr>
                                        <p:cTn id="31" dur="1" fill="hold">
                                          <p:stCondLst>
                                            <p:cond delay="0"/>
                                          </p:stCondLst>
                                        </p:cTn>
                                        <p:tgtEl>
                                          <p:spTgt spid="11"/>
                                        </p:tgtEl>
                                        <p:attrNameLst>
                                          <p:attrName>style.visibility</p:attrName>
                                        </p:attrNameLst>
                                      </p:cBhvr>
                                      <p:to>
                                        <p:strVal val="visible"/>
                                      </p:to>
                                    </p:set>
                                    <p:anim calcmode="lin" valueType="num">
                                      <p:cBhvr>
                                        <p:cTn id="32" dur="500" fill="hold"/>
                                        <p:tgtEl>
                                          <p:spTgt spid="11"/>
                                        </p:tgtEl>
                                        <p:attrNameLst>
                                          <p:attrName>ppt_w</p:attrName>
                                        </p:attrNameLst>
                                      </p:cBhvr>
                                      <p:tavLst>
                                        <p:tav tm="0">
                                          <p:val>
                                            <p:fltVal val="0"/>
                                          </p:val>
                                        </p:tav>
                                        <p:tav tm="100000">
                                          <p:val>
                                            <p:strVal val="#ppt_w"/>
                                          </p:val>
                                        </p:tav>
                                      </p:tavLst>
                                    </p:anim>
                                    <p:anim calcmode="lin" valueType="num">
                                      <p:cBhvr>
                                        <p:cTn id="33" dur="500" fill="hold"/>
                                        <p:tgtEl>
                                          <p:spTgt spid="11"/>
                                        </p:tgtEl>
                                        <p:attrNameLst>
                                          <p:attrName>ppt_h</p:attrName>
                                        </p:attrNameLst>
                                      </p:cBhvr>
                                      <p:tavLst>
                                        <p:tav tm="0">
                                          <p:val>
                                            <p:fltVal val="0"/>
                                          </p:val>
                                        </p:tav>
                                        <p:tav tm="100000">
                                          <p:val>
                                            <p:strVal val="#ppt_h"/>
                                          </p:val>
                                        </p:tav>
                                      </p:tavLst>
                                    </p:anim>
                                    <p:anim calcmode="lin" valueType="num">
                                      <p:cBhvr>
                                        <p:cTn id="34" dur="500" fill="hold"/>
                                        <p:tgtEl>
                                          <p:spTgt spid="11"/>
                                        </p:tgtEl>
                                        <p:attrNameLst>
                                          <p:attrName>ppt_x</p:attrName>
                                        </p:attrNameLst>
                                      </p:cBhvr>
                                      <p:tavLst>
                                        <p:tav tm="0">
                                          <p:val>
                                            <p:fltVal val="0.5"/>
                                          </p:val>
                                        </p:tav>
                                        <p:tav tm="100000">
                                          <p:val>
                                            <p:strVal val="#ppt_x"/>
                                          </p:val>
                                        </p:tav>
                                      </p:tavLst>
                                    </p:anim>
                                    <p:anim calcmode="lin" valueType="num">
                                      <p:cBhvr>
                                        <p:cTn id="35" dur="500" fill="hold"/>
                                        <p:tgtEl>
                                          <p:spTgt spid="11"/>
                                        </p:tgtEl>
                                        <p:attrNameLst>
                                          <p:attrName>ppt_y</p:attrName>
                                        </p:attrNameLst>
                                      </p:cBhvr>
                                      <p:tavLst>
                                        <p:tav tm="0">
                                          <p:val>
                                            <p:fltVal val="0.5"/>
                                          </p:val>
                                        </p:tav>
                                        <p:tav tm="100000">
                                          <p:val>
                                            <p:strVal val="#ppt_y"/>
                                          </p:val>
                                        </p:tav>
                                      </p:tavLst>
                                    </p:anim>
                                  </p:childTnLst>
                                </p:cTn>
                              </p:par>
                            </p:childTnLst>
                          </p:cTn>
                        </p:par>
                        <p:par>
                          <p:cTn id="36" fill="hold">
                            <p:stCondLst>
                              <p:cond delay="1500"/>
                            </p:stCondLst>
                            <p:childTnLst>
                              <p:par>
                                <p:cTn id="37" presetID="22" presetClass="entr" presetSubtype="8" fill="hold" grpId="0" nodeType="after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wipe(left)">
                                      <p:cBhvr>
                                        <p:cTn id="39" dur="500"/>
                                        <p:tgtEl>
                                          <p:spTgt spid="7"/>
                                        </p:tgtEl>
                                      </p:cBhvr>
                                    </p:animEffect>
                                  </p:childTnLst>
                                </p:cTn>
                              </p:par>
                            </p:childTnLst>
                          </p:cTn>
                        </p:par>
                        <p:par>
                          <p:cTn id="40" fill="hold">
                            <p:stCondLst>
                              <p:cond delay="2000"/>
                            </p:stCondLst>
                            <p:childTnLst>
                              <p:par>
                                <p:cTn id="41" presetID="22" presetClass="entr" presetSubtype="8"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ipe(left)">
                                      <p:cBhvr>
                                        <p:cTn id="43" dur="500"/>
                                        <p:tgtEl>
                                          <p:spTgt spid="13"/>
                                        </p:tgtEl>
                                      </p:cBhvr>
                                    </p:animEffect>
                                  </p:childTnLst>
                                </p:cTn>
                              </p:par>
                            </p:childTnLst>
                          </p:cTn>
                        </p:par>
                        <p:par>
                          <p:cTn id="44" fill="hold">
                            <p:stCondLst>
                              <p:cond delay="2500"/>
                            </p:stCondLst>
                            <p:childTnLst>
                              <p:par>
                                <p:cTn id="45" presetID="15" presetClass="entr" presetSubtype="0" fill="hold" grpId="0" nodeType="afterEffect">
                                  <p:stCondLst>
                                    <p:cond delay="0"/>
                                  </p:stCondLst>
                                  <p:childTnLst>
                                    <p:set>
                                      <p:cBhvr>
                                        <p:cTn id="46" dur="1" fill="hold">
                                          <p:stCondLst>
                                            <p:cond delay="0"/>
                                          </p:stCondLst>
                                        </p:cTn>
                                        <p:tgtEl>
                                          <p:spTgt spid="16"/>
                                        </p:tgtEl>
                                        <p:attrNameLst>
                                          <p:attrName>style.visibility</p:attrName>
                                        </p:attrNameLst>
                                      </p:cBhvr>
                                      <p:to>
                                        <p:strVal val="visible"/>
                                      </p:to>
                                    </p:set>
                                    <p:anim calcmode="lin" valueType="num">
                                      <p:cBhvr>
                                        <p:cTn id="47" dur="1000" fill="hold"/>
                                        <p:tgtEl>
                                          <p:spTgt spid="16"/>
                                        </p:tgtEl>
                                        <p:attrNameLst>
                                          <p:attrName>ppt_w</p:attrName>
                                        </p:attrNameLst>
                                      </p:cBhvr>
                                      <p:tavLst>
                                        <p:tav tm="0">
                                          <p:val>
                                            <p:fltVal val="0"/>
                                          </p:val>
                                        </p:tav>
                                        <p:tav tm="100000">
                                          <p:val>
                                            <p:strVal val="#ppt_w"/>
                                          </p:val>
                                        </p:tav>
                                      </p:tavLst>
                                    </p:anim>
                                    <p:anim calcmode="lin" valueType="num">
                                      <p:cBhvr>
                                        <p:cTn id="48" dur="1000" fill="hold"/>
                                        <p:tgtEl>
                                          <p:spTgt spid="16"/>
                                        </p:tgtEl>
                                        <p:attrNameLst>
                                          <p:attrName>ppt_h</p:attrName>
                                        </p:attrNameLst>
                                      </p:cBhvr>
                                      <p:tavLst>
                                        <p:tav tm="0">
                                          <p:val>
                                            <p:fltVal val="0"/>
                                          </p:val>
                                        </p:tav>
                                        <p:tav tm="100000">
                                          <p:val>
                                            <p:strVal val="#ppt_h"/>
                                          </p:val>
                                        </p:tav>
                                      </p:tavLst>
                                    </p:anim>
                                    <p:anim calcmode="lin" valueType="num">
                                      <p:cBhvr>
                                        <p:cTn id="49" dur="1000" fill="hold"/>
                                        <p:tgtEl>
                                          <p:spTgt spid="16"/>
                                        </p:tgtEl>
                                        <p:attrNameLst>
                                          <p:attrName>ppt_x</p:attrName>
                                        </p:attrNameLst>
                                      </p:cBhvr>
                                      <p:tavLst>
                                        <p:tav tm="0" fmla="#ppt_x+(cos(-2*pi*(1-$))*-#ppt_x-sin(-2*pi*(1-$))*(1-#ppt_y))*(1-$)">
                                          <p:val>
                                            <p:fltVal val="0"/>
                                          </p:val>
                                        </p:tav>
                                        <p:tav tm="100000">
                                          <p:val>
                                            <p:fltVal val="1"/>
                                          </p:val>
                                        </p:tav>
                                      </p:tavLst>
                                    </p:anim>
                                    <p:anim calcmode="lin" valueType="num">
                                      <p:cBhvr>
                                        <p:cTn id="50" dur="1000" fill="hold"/>
                                        <p:tgtEl>
                                          <p:spTgt spid="16"/>
                                        </p:tgtEl>
                                        <p:attrNameLst>
                                          <p:attrName>ppt_y</p:attrName>
                                        </p:attrNameLst>
                                      </p:cBhvr>
                                      <p:tavLst>
                                        <p:tav tm="0" fmla="#ppt_y+(sin(-2*pi*(1-$))*-#ppt_x+cos(-2*pi*(1-$))*(1-#ppt_y))*(1-$)">
                                          <p:val>
                                            <p:fltVal val="0"/>
                                          </p:val>
                                        </p:tav>
                                        <p:tav tm="100000">
                                          <p:val>
                                            <p:fltVal val="1"/>
                                          </p:val>
                                        </p:tav>
                                      </p:tavLst>
                                    </p:anim>
                                  </p:childTnLst>
                                </p:cTn>
                              </p:par>
                            </p:childTnLst>
                          </p:cTn>
                        </p:par>
                        <p:par>
                          <p:cTn id="51" fill="hold">
                            <p:stCondLst>
                              <p:cond delay="3500"/>
                            </p:stCondLst>
                            <p:childTnLst>
                              <p:par>
                                <p:cTn id="52" presetID="23" presetClass="entr" presetSubtype="528" fill="hold" grpId="0" nodeType="afterEffect">
                                  <p:stCondLst>
                                    <p:cond delay="0"/>
                                  </p:stCondLst>
                                  <p:childTnLst>
                                    <p:set>
                                      <p:cBhvr>
                                        <p:cTn id="53" dur="1" fill="hold">
                                          <p:stCondLst>
                                            <p:cond delay="0"/>
                                          </p:stCondLst>
                                        </p:cTn>
                                        <p:tgtEl>
                                          <p:spTgt spid="15"/>
                                        </p:tgtEl>
                                        <p:attrNameLst>
                                          <p:attrName>style.visibility</p:attrName>
                                        </p:attrNameLst>
                                      </p:cBhvr>
                                      <p:to>
                                        <p:strVal val="visible"/>
                                      </p:to>
                                    </p:set>
                                    <p:anim calcmode="lin" valueType="num">
                                      <p:cBhvr>
                                        <p:cTn id="54" dur="500" fill="hold"/>
                                        <p:tgtEl>
                                          <p:spTgt spid="15"/>
                                        </p:tgtEl>
                                        <p:attrNameLst>
                                          <p:attrName>ppt_w</p:attrName>
                                        </p:attrNameLst>
                                      </p:cBhvr>
                                      <p:tavLst>
                                        <p:tav tm="0">
                                          <p:val>
                                            <p:fltVal val="0"/>
                                          </p:val>
                                        </p:tav>
                                        <p:tav tm="100000">
                                          <p:val>
                                            <p:strVal val="#ppt_w"/>
                                          </p:val>
                                        </p:tav>
                                      </p:tavLst>
                                    </p:anim>
                                    <p:anim calcmode="lin" valueType="num">
                                      <p:cBhvr>
                                        <p:cTn id="55" dur="500" fill="hold"/>
                                        <p:tgtEl>
                                          <p:spTgt spid="15"/>
                                        </p:tgtEl>
                                        <p:attrNameLst>
                                          <p:attrName>ppt_h</p:attrName>
                                        </p:attrNameLst>
                                      </p:cBhvr>
                                      <p:tavLst>
                                        <p:tav tm="0">
                                          <p:val>
                                            <p:fltVal val="0"/>
                                          </p:val>
                                        </p:tav>
                                        <p:tav tm="100000">
                                          <p:val>
                                            <p:strVal val="#ppt_h"/>
                                          </p:val>
                                        </p:tav>
                                      </p:tavLst>
                                    </p:anim>
                                    <p:anim calcmode="lin" valueType="num">
                                      <p:cBhvr>
                                        <p:cTn id="56" dur="500" fill="hold"/>
                                        <p:tgtEl>
                                          <p:spTgt spid="15"/>
                                        </p:tgtEl>
                                        <p:attrNameLst>
                                          <p:attrName>ppt_x</p:attrName>
                                        </p:attrNameLst>
                                      </p:cBhvr>
                                      <p:tavLst>
                                        <p:tav tm="0">
                                          <p:val>
                                            <p:fltVal val="0.5"/>
                                          </p:val>
                                        </p:tav>
                                        <p:tav tm="100000">
                                          <p:val>
                                            <p:strVal val="#ppt_x"/>
                                          </p:val>
                                        </p:tav>
                                      </p:tavLst>
                                    </p:anim>
                                    <p:anim calcmode="lin" valueType="num">
                                      <p:cBhvr>
                                        <p:cTn id="57" dur="500" fill="hold"/>
                                        <p:tgtEl>
                                          <p:spTgt spid="15"/>
                                        </p:tgtEl>
                                        <p:attrNameLst>
                                          <p:attrName>ppt_y</p:attrName>
                                        </p:attrNameLst>
                                      </p:cBhvr>
                                      <p:tavLst>
                                        <p:tav tm="0">
                                          <p:val>
                                            <p:fltVal val="0.5"/>
                                          </p:val>
                                        </p:tav>
                                        <p:tav tm="100000">
                                          <p:val>
                                            <p:strVal val="#ppt_y"/>
                                          </p:val>
                                        </p:tav>
                                      </p:tavLst>
                                    </p:anim>
                                  </p:childTnLst>
                                </p:cTn>
                              </p:par>
                              <p:par>
                                <p:cTn id="58" presetID="23" presetClass="entr" presetSubtype="528" fill="hold" grpId="0" nodeType="withEffect">
                                  <p:stCondLst>
                                    <p:cond delay="0"/>
                                  </p:stCondLst>
                                  <p:childTnLst>
                                    <p:set>
                                      <p:cBhvr>
                                        <p:cTn id="59" dur="1" fill="hold">
                                          <p:stCondLst>
                                            <p:cond delay="0"/>
                                          </p:stCondLst>
                                        </p:cTn>
                                        <p:tgtEl>
                                          <p:spTgt spid="17"/>
                                        </p:tgtEl>
                                        <p:attrNameLst>
                                          <p:attrName>style.visibility</p:attrName>
                                        </p:attrNameLst>
                                      </p:cBhvr>
                                      <p:to>
                                        <p:strVal val="visible"/>
                                      </p:to>
                                    </p:set>
                                    <p:anim calcmode="lin" valueType="num">
                                      <p:cBhvr>
                                        <p:cTn id="60" dur="500" fill="hold"/>
                                        <p:tgtEl>
                                          <p:spTgt spid="17"/>
                                        </p:tgtEl>
                                        <p:attrNameLst>
                                          <p:attrName>ppt_w</p:attrName>
                                        </p:attrNameLst>
                                      </p:cBhvr>
                                      <p:tavLst>
                                        <p:tav tm="0">
                                          <p:val>
                                            <p:fltVal val="0"/>
                                          </p:val>
                                        </p:tav>
                                        <p:tav tm="100000">
                                          <p:val>
                                            <p:strVal val="#ppt_w"/>
                                          </p:val>
                                        </p:tav>
                                      </p:tavLst>
                                    </p:anim>
                                    <p:anim calcmode="lin" valueType="num">
                                      <p:cBhvr>
                                        <p:cTn id="61" dur="500" fill="hold"/>
                                        <p:tgtEl>
                                          <p:spTgt spid="17"/>
                                        </p:tgtEl>
                                        <p:attrNameLst>
                                          <p:attrName>ppt_h</p:attrName>
                                        </p:attrNameLst>
                                      </p:cBhvr>
                                      <p:tavLst>
                                        <p:tav tm="0">
                                          <p:val>
                                            <p:fltVal val="0"/>
                                          </p:val>
                                        </p:tav>
                                        <p:tav tm="100000">
                                          <p:val>
                                            <p:strVal val="#ppt_h"/>
                                          </p:val>
                                        </p:tav>
                                      </p:tavLst>
                                    </p:anim>
                                    <p:anim calcmode="lin" valueType="num">
                                      <p:cBhvr>
                                        <p:cTn id="62" dur="500" fill="hold"/>
                                        <p:tgtEl>
                                          <p:spTgt spid="17"/>
                                        </p:tgtEl>
                                        <p:attrNameLst>
                                          <p:attrName>ppt_x</p:attrName>
                                        </p:attrNameLst>
                                      </p:cBhvr>
                                      <p:tavLst>
                                        <p:tav tm="0">
                                          <p:val>
                                            <p:fltVal val="0.5"/>
                                          </p:val>
                                        </p:tav>
                                        <p:tav tm="100000">
                                          <p:val>
                                            <p:strVal val="#ppt_x"/>
                                          </p:val>
                                        </p:tav>
                                      </p:tavLst>
                                    </p:anim>
                                    <p:anim calcmode="lin" valueType="num">
                                      <p:cBhvr>
                                        <p:cTn id="63" dur="500" fill="hold"/>
                                        <p:tgtEl>
                                          <p:spTgt spid="17"/>
                                        </p:tgtEl>
                                        <p:attrNameLst>
                                          <p:attrName>ppt_y</p:attrName>
                                        </p:attrNameLst>
                                      </p:cBhvr>
                                      <p:tavLst>
                                        <p:tav tm="0">
                                          <p:val>
                                            <p:fltVal val="0.5"/>
                                          </p:val>
                                        </p:tav>
                                        <p:tav tm="100000">
                                          <p:val>
                                            <p:strVal val="#ppt_y"/>
                                          </p:val>
                                        </p:tav>
                                      </p:tavLst>
                                    </p:anim>
                                  </p:childTnLst>
                                </p:cTn>
                              </p:par>
                            </p:childTnLst>
                          </p:cTn>
                        </p:par>
                        <p:par>
                          <p:cTn id="64" fill="hold">
                            <p:stCondLst>
                              <p:cond delay="4000"/>
                            </p:stCondLst>
                            <p:childTnLst>
                              <p:par>
                                <p:cTn id="65" presetID="23" presetClass="entr" presetSubtype="528" fill="hold" grpId="0" nodeType="afterEffect">
                                  <p:stCondLst>
                                    <p:cond delay="0"/>
                                  </p:stCondLst>
                                  <p:childTnLst>
                                    <p:set>
                                      <p:cBhvr>
                                        <p:cTn id="66" dur="1" fill="hold">
                                          <p:stCondLst>
                                            <p:cond delay="0"/>
                                          </p:stCondLst>
                                        </p:cTn>
                                        <p:tgtEl>
                                          <p:spTgt spid="14"/>
                                        </p:tgtEl>
                                        <p:attrNameLst>
                                          <p:attrName>style.visibility</p:attrName>
                                        </p:attrNameLst>
                                      </p:cBhvr>
                                      <p:to>
                                        <p:strVal val="visible"/>
                                      </p:to>
                                    </p:set>
                                    <p:anim calcmode="lin" valueType="num">
                                      <p:cBhvr>
                                        <p:cTn id="67" dur="500" fill="hold"/>
                                        <p:tgtEl>
                                          <p:spTgt spid="14"/>
                                        </p:tgtEl>
                                        <p:attrNameLst>
                                          <p:attrName>ppt_w</p:attrName>
                                        </p:attrNameLst>
                                      </p:cBhvr>
                                      <p:tavLst>
                                        <p:tav tm="0">
                                          <p:val>
                                            <p:fltVal val="0"/>
                                          </p:val>
                                        </p:tav>
                                        <p:tav tm="100000">
                                          <p:val>
                                            <p:strVal val="#ppt_w"/>
                                          </p:val>
                                        </p:tav>
                                      </p:tavLst>
                                    </p:anim>
                                    <p:anim calcmode="lin" valueType="num">
                                      <p:cBhvr>
                                        <p:cTn id="68" dur="500" fill="hold"/>
                                        <p:tgtEl>
                                          <p:spTgt spid="14"/>
                                        </p:tgtEl>
                                        <p:attrNameLst>
                                          <p:attrName>ppt_h</p:attrName>
                                        </p:attrNameLst>
                                      </p:cBhvr>
                                      <p:tavLst>
                                        <p:tav tm="0">
                                          <p:val>
                                            <p:fltVal val="0"/>
                                          </p:val>
                                        </p:tav>
                                        <p:tav tm="100000">
                                          <p:val>
                                            <p:strVal val="#ppt_h"/>
                                          </p:val>
                                        </p:tav>
                                      </p:tavLst>
                                    </p:anim>
                                    <p:anim calcmode="lin" valueType="num">
                                      <p:cBhvr>
                                        <p:cTn id="69" dur="500" fill="hold"/>
                                        <p:tgtEl>
                                          <p:spTgt spid="14"/>
                                        </p:tgtEl>
                                        <p:attrNameLst>
                                          <p:attrName>ppt_x</p:attrName>
                                        </p:attrNameLst>
                                      </p:cBhvr>
                                      <p:tavLst>
                                        <p:tav tm="0">
                                          <p:val>
                                            <p:fltVal val="0.5"/>
                                          </p:val>
                                        </p:tav>
                                        <p:tav tm="100000">
                                          <p:val>
                                            <p:strVal val="#ppt_x"/>
                                          </p:val>
                                        </p:tav>
                                      </p:tavLst>
                                    </p:anim>
                                    <p:anim calcmode="lin" valueType="num">
                                      <p:cBhvr>
                                        <p:cTn id="70" dur="500" fill="hold"/>
                                        <p:tgtEl>
                                          <p:spTgt spid="14"/>
                                        </p:tgtEl>
                                        <p:attrNameLst>
                                          <p:attrName>ppt_y</p:attrName>
                                        </p:attrNameLst>
                                      </p:cBhvr>
                                      <p:tavLst>
                                        <p:tav tm="0">
                                          <p:val>
                                            <p:fltVal val="0.5"/>
                                          </p:val>
                                        </p:tav>
                                        <p:tav tm="100000">
                                          <p:val>
                                            <p:strVal val="#ppt_y"/>
                                          </p:val>
                                        </p:tav>
                                      </p:tavLst>
                                    </p:anim>
                                  </p:childTnLst>
                                </p:cTn>
                              </p:par>
                              <p:par>
                                <p:cTn id="71" presetID="23" presetClass="entr" presetSubtype="528" fill="hold" grpId="0" nodeType="withEffect">
                                  <p:stCondLst>
                                    <p:cond delay="0"/>
                                  </p:stCondLst>
                                  <p:childTnLst>
                                    <p:set>
                                      <p:cBhvr>
                                        <p:cTn id="72" dur="1" fill="hold">
                                          <p:stCondLst>
                                            <p:cond delay="0"/>
                                          </p:stCondLst>
                                        </p:cTn>
                                        <p:tgtEl>
                                          <p:spTgt spid="18"/>
                                        </p:tgtEl>
                                        <p:attrNameLst>
                                          <p:attrName>style.visibility</p:attrName>
                                        </p:attrNameLst>
                                      </p:cBhvr>
                                      <p:to>
                                        <p:strVal val="visible"/>
                                      </p:to>
                                    </p:set>
                                    <p:anim calcmode="lin" valueType="num">
                                      <p:cBhvr>
                                        <p:cTn id="73" dur="500" fill="hold"/>
                                        <p:tgtEl>
                                          <p:spTgt spid="18"/>
                                        </p:tgtEl>
                                        <p:attrNameLst>
                                          <p:attrName>ppt_w</p:attrName>
                                        </p:attrNameLst>
                                      </p:cBhvr>
                                      <p:tavLst>
                                        <p:tav tm="0">
                                          <p:val>
                                            <p:fltVal val="0"/>
                                          </p:val>
                                        </p:tav>
                                        <p:tav tm="100000">
                                          <p:val>
                                            <p:strVal val="#ppt_w"/>
                                          </p:val>
                                        </p:tav>
                                      </p:tavLst>
                                    </p:anim>
                                    <p:anim calcmode="lin" valueType="num">
                                      <p:cBhvr>
                                        <p:cTn id="74" dur="500" fill="hold"/>
                                        <p:tgtEl>
                                          <p:spTgt spid="18"/>
                                        </p:tgtEl>
                                        <p:attrNameLst>
                                          <p:attrName>ppt_h</p:attrName>
                                        </p:attrNameLst>
                                      </p:cBhvr>
                                      <p:tavLst>
                                        <p:tav tm="0">
                                          <p:val>
                                            <p:fltVal val="0"/>
                                          </p:val>
                                        </p:tav>
                                        <p:tav tm="100000">
                                          <p:val>
                                            <p:strVal val="#ppt_h"/>
                                          </p:val>
                                        </p:tav>
                                      </p:tavLst>
                                    </p:anim>
                                    <p:anim calcmode="lin" valueType="num">
                                      <p:cBhvr>
                                        <p:cTn id="75" dur="500" fill="hold"/>
                                        <p:tgtEl>
                                          <p:spTgt spid="18"/>
                                        </p:tgtEl>
                                        <p:attrNameLst>
                                          <p:attrName>ppt_x</p:attrName>
                                        </p:attrNameLst>
                                      </p:cBhvr>
                                      <p:tavLst>
                                        <p:tav tm="0">
                                          <p:val>
                                            <p:fltVal val="0.5"/>
                                          </p:val>
                                        </p:tav>
                                        <p:tav tm="100000">
                                          <p:val>
                                            <p:strVal val="#ppt_x"/>
                                          </p:val>
                                        </p:tav>
                                      </p:tavLst>
                                    </p:anim>
                                    <p:anim calcmode="lin" valueType="num">
                                      <p:cBhvr>
                                        <p:cTn id="76" dur="500" fill="hold"/>
                                        <p:tgtEl>
                                          <p:spTgt spid="18"/>
                                        </p:tgtEl>
                                        <p:attrNameLst>
                                          <p:attrName>ppt_y</p:attrName>
                                        </p:attrNameLst>
                                      </p:cBhvr>
                                      <p:tavLst>
                                        <p:tav tm="0">
                                          <p:val>
                                            <p:fltVal val="0.5"/>
                                          </p:val>
                                        </p:tav>
                                        <p:tav tm="100000">
                                          <p:val>
                                            <p:strVal val="#ppt_y"/>
                                          </p:val>
                                        </p:tav>
                                      </p:tavLst>
                                    </p:anim>
                                  </p:childTnLst>
                                </p:cTn>
                              </p:par>
                            </p:childTnLst>
                          </p:cTn>
                        </p:par>
                        <p:par>
                          <p:cTn id="77" fill="hold">
                            <p:stCondLst>
                              <p:cond delay="4500"/>
                            </p:stCondLst>
                            <p:childTnLst>
                              <p:par>
                                <p:cTn id="78" presetID="42" presetClass="entr" presetSubtype="0" fill="hold" grpId="0" nodeType="afterEffect">
                                  <p:stCondLst>
                                    <p:cond delay="0"/>
                                  </p:stCondLst>
                                  <p:childTnLst>
                                    <p:set>
                                      <p:cBhvr>
                                        <p:cTn id="79" dur="1" fill="hold">
                                          <p:stCondLst>
                                            <p:cond delay="0"/>
                                          </p:stCondLst>
                                        </p:cTn>
                                        <p:tgtEl>
                                          <p:spTgt spid="19"/>
                                        </p:tgtEl>
                                        <p:attrNameLst>
                                          <p:attrName>style.visibility</p:attrName>
                                        </p:attrNameLst>
                                      </p:cBhvr>
                                      <p:to>
                                        <p:strVal val="visible"/>
                                      </p:to>
                                    </p:set>
                                    <p:animEffect transition="in" filter="fade">
                                      <p:cBhvr>
                                        <p:cTn id="80" dur="1000"/>
                                        <p:tgtEl>
                                          <p:spTgt spid="19"/>
                                        </p:tgtEl>
                                      </p:cBhvr>
                                    </p:animEffect>
                                    <p:anim calcmode="lin" valueType="num">
                                      <p:cBhvr>
                                        <p:cTn id="81" dur="1000" fill="hold"/>
                                        <p:tgtEl>
                                          <p:spTgt spid="19"/>
                                        </p:tgtEl>
                                        <p:attrNameLst>
                                          <p:attrName>ppt_x</p:attrName>
                                        </p:attrNameLst>
                                      </p:cBhvr>
                                      <p:tavLst>
                                        <p:tav tm="0">
                                          <p:val>
                                            <p:strVal val="#ppt_x"/>
                                          </p:val>
                                        </p:tav>
                                        <p:tav tm="100000">
                                          <p:val>
                                            <p:strVal val="#ppt_x"/>
                                          </p:val>
                                        </p:tav>
                                      </p:tavLst>
                                    </p:anim>
                                    <p:anim calcmode="lin" valueType="num">
                                      <p:cBhvr>
                                        <p:cTn id="82" dur="1000" fill="hold"/>
                                        <p:tgtEl>
                                          <p:spTgt spid="19"/>
                                        </p:tgtEl>
                                        <p:attrNameLst>
                                          <p:attrName>ppt_y</p:attrName>
                                        </p:attrNameLst>
                                      </p:cBhvr>
                                      <p:tavLst>
                                        <p:tav tm="0">
                                          <p:val>
                                            <p:strVal val="#ppt_y+.1"/>
                                          </p:val>
                                        </p:tav>
                                        <p:tav tm="100000">
                                          <p:val>
                                            <p:strVal val="#ppt_y"/>
                                          </p:val>
                                        </p:tav>
                                      </p:tavLst>
                                    </p:anim>
                                  </p:childTnLst>
                                </p:cTn>
                              </p:par>
                            </p:childTnLst>
                          </p:cTn>
                        </p:par>
                        <p:par>
                          <p:cTn id="83" fill="hold">
                            <p:stCondLst>
                              <p:cond delay="5500"/>
                            </p:stCondLst>
                            <p:childTnLst>
                              <p:par>
                                <p:cTn id="84" presetID="42" presetClass="entr" presetSubtype="0" fill="hold" grpId="0" nodeType="afterEffect">
                                  <p:stCondLst>
                                    <p:cond delay="0"/>
                                  </p:stCondLst>
                                  <p:childTnLst>
                                    <p:set>
                                      <p:cBhvr>
                                        <p:cTn id="85" dur="1" fill="hold">
                                          <p:stCondLst>
                                            <p:cond delay="0"/>
                                          </p:stCondLst>
                                        </p:cTn>
                                        <p:tgtEl>
                                          <p:spTgt spid="20"/>
                                        </p:tgtEl>
                                        <p:attrNameLst>
                                          <p:attrName>style.visibility</p:attrName>
                                        </p:attrNameLst>
                                      </p:cBhvr>
                                      <p:to>
                                        <p:strVal val="visible"/>
                                      </p:to>
                                    </p:set>
                                    <p:animEffect transition="in" filter="fade">
                                      <p:cBhvr>
                                        <p:cTn id="86" dur="1000"/>
                                        <p:tgtEl>
                                          <p:spTgt spid="20"/>
                                        </p:tgtEl>
                                      </p:cBhvr>
                                    </p:animEffect>
                                    <p:anim calcmode="lin" valueType="num">
                                      <p:cBhvr>
                                        <p:cTn id="87" dur="1000" fill="hold"/>
                                        <p:tgtEl>
                                          <p:spTgt spid="20"/>
                                        </p:tgtEl>
                                        <p:attrNameLst>
                                          <p:attrName>ppt_x</p:attrName>
                                        </p:attrNameLst>
                                      </p:cBhvr>
                                      <p:tavLst>
                                        <p:tav tm="0">
                                          <p:val>
                                            <p:strVal val="#ppt_x"/>
                                          </p:val>
                                        </p:tav>
                                        <p:tav tm="100000">
                                          <p:val>
                                            <p:strVal val="#ppt_x"/>
                                          </p:val>
                                        </p:tav>
                                      </p:tavLst>
                                    </p:anim>
                                    <p:anim calcmode="lin" valueType="num">
                                      <p:cBhvr>
                                        <p:cTn id="88" dur="1000" fill="hold"/>
                                        <p:tgtEl>
                                          <p:spTgt spid="20"/>
                                        </p:tgtEl>
                                        <p:attrNameLst>
                                          <p:attrName>ppt_y</p:attrName>
                                        </p:attrNameLst>
                                      </p:cBhvr>
                                      <p:tavLst>
                                        <p:tav tm="0">
                                          <p:val>
                                            <p:strVal val="#ppt_y+.1"/>
                                          </p:val>
                                        </p:tav>
                                        <p:tav tm="100000">
                                          <p:val>
                                            <p:strVal val="#ppt_y"/>
                                          </p:val>
                                        </p:tav>
                                      </p:tavLst>
                                    </p:anim>
                                  </p:childTnLst>
                                </p:cTn>
                              </p:par>
                            </p:childTnLst>
                          </p:cTn>
                        </p:par>
                        <p:par>
                          <p:cTn id="89" fill="hold">
                            <p:stCondLst>
                              <p:cond delay="6500"/>
                            </p:stCondLst>
                            <p:childTnLst>
                              <p:par>
                                <p:cTn id="90" presetID="42" presetClass="entr" presetSubtype="0" fill="hold" grpId="0" nodeType="afterEffect">
                                  <p:stCondLst>
                                    <p:cond delay="0"/>
                                  </p:stCondLst>
                                  <p:childTnLst>
                                    <p:set>
                                      <p:cBhvr>
                                        <p:cTn id="91" dur="1" fill="hold">
                                          <p:stCondLst>
                                            <p:cond delay="0"/>
                                          </p:stCondLst>
                                        </p:cTn>
                                        <p:tgtEl>
                                          <p:spTgt spid="21"/>
                                        </p:tgtEl>
                                        <p:attrNameLst>
                                          <p:attrName>style.visibility</p:attrName>
                                        </p:attrNameLst>
                                      </p:cBhvr>
                                      <p:to>
                                        <p:strVal val="visible"/>
                                      </p:to>
                                    </p:set>
                                    <p:animEffect transition="in" filter="fade">
                                      <p:cBhvr>
                                        <p:cTn id="92" dur="1000"/>
                                        <p:tgtEl>
                                          <p:spTgt spid="21"/>
                                        </p:tgtEl>
                                      </p:cBhvr>
                                    </p:animEffect>
                                    <p:anim calcmode="lin" valueType="num">
                                      <p:cBhvr>
                                        <p:cTn id="93" dur="1000" fill="hold"/>
                                        <p:tgtEl>
                                          <p:spTgt spid="21"/>
                                        </p:tgtEl>
                                        <p:attrNameLst>
                                          <p:attrName>ppt_x</p:attrName>
                                        </p:attrNameLst>
                                      </p:cBhvr>
                                      <p:tavLst>
                                        <p:tav tm="0">
                                          <p:val>
                                            <p:strVal val="#ppt_x"/>
                                          </p:val>
                                        </p:tav>
                                        <p:tav tm="100000">
                                          <p:val>
                                            <p:strVal val="#ppt_x"/>
                                          </p:val>
                                        </p:tav>
                                      </p:tavLst>
                                    </p:anim>
                                    <p:anim calcmode="lin" valueType="num">
                                      <p:cBhvr>
                                        <p:cTn id="94"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13" grpId="0" animBg="1"/>
      <p:bldP spid="14" grpId="0"/>
      <p:bldP spid="15" grpId="0"/>
      <p:bldP spid="16" grpId="0"/>
      <p:bldP spid="17" grpId="0"/>
      <p:bldP spid="18" grpId="0"/>
      <p:bldP spid="19" grpId="0"/>
      <p:bldP spid="20" grpId="0"/>
      <p:bldP spid="2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矩形 29"/>
          <p:cNvSpPr/>
          <p:nvPr/>
        </p:nvSpPr>
        <p:spPr>
          <a:xfrm>
            <a:off x="0" y="5034416"/>
            <a:ext cx="9144000" cy="129600"/>
          </a:xfrm>
          <a:prstGeom prst="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204188" y="265212"/>
            <a:ext cx="288032" cy="288032"/>
          </a:xfrm>
          <a:prstGeom prst="rect">
            <a:avLst/>
          </a:prstGeom>
          <a:solidFill>
            <a:srgbClr val="307800"/>
          </a:solidFill>
          <a:ln w="28575">
            <a:solidFill>
              <a:srgbClr val="307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TextBox 31"/>
          <p:cNvSpPr txBox="1"/>
          <p:nvPr/>
        </p:nvSpPr>
        <p:spPr>
          <a:xfrm>
            <a:off x="562005" y="193204"/>
            <a:ext cx="697627" cy="400110"/>
          </a:xfrm>
          <a:prstGeom prst="rect">
            <a:avLst/>
          </a:prstGeom>
          <a:noFill/>
        </p:spPr>
        <p:txBody>
          <a:bodyPr wrap="none" rtlCol="0">
            <a:spAutoFit/>
          </a:bodyPr>
          <a:lstStyle/>
          <a:p>
            <a:r>
              <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rPr>
              <a:t>目录</a:t>
            </a:r>
          </a:p>
        </p:txBody>
      </p:sp>
      <p:cxnSp>
        <p:nvCxnSpPr>
          <p:cNvPr id="33" name="直接连接符 32"/>
          <p:cNvCxnSpPr/>
          <p:nvPr/>
        </p:nvCxnSpPr>
        <p:spPr>
          <a:xfrm>
            <a:off x="204188" y="697260"/>
            <a:ext cx="8616284" cy="0"/>
          </a:xfrm>
          <a:prstGeom prst="line">
            <a:avLst/>
          </a:prstGeom>
          <a:ln w="28575">
            <a:solidFill>
              <a:srgbClr val="307800"/>
            </a:solidFill>
          </a:ln>
        </p:spPr>
        <p:style>
          <a:lnRef idx="1">
            <a:schemeClr val="accent1"/>
          </a:lnRef>
          <a:fillRef idx="0">
            <a:schemeClr val="accent1"/>
          </a:fillRef>
          <a:effectRef idx="0">
            <a:schemeClr val="accent1"/>
          </a:effectRef>
          <a:fontRef idx="minor">
            <a:schemeClr val="tx1"/>
          </a:fontRef>
        </p:style>
      </p:cxnSp>
      <p:sp>
        <p:nvSpPr>
          <p:cNvPr id="34" name="圆角矩形 33"/>
          <p:cNvSpPr/>
          <p:nvPr/>
        </p:nvSpPr>
        <p:spPr>
          <a:xfrm>
            <a:off x="2843808" y="1635646"/>
            <a:ext cx="5112568" cy="2160240"/>
          </a:xfrm>
          <a:prstGeom prst="roundRect">
            <a:avLst>
              <a:gd name="adj" fmla="val 8770"/>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TextBox 34"/>
          <p:cNvSpPr txBox="1"/>
          <p:nvPr/>
        </p:nvSpPr>
        <p:spPr>
          <a:xfrm>
            <a:off x="1115616" y="2561878"/>
            <a:ext cx="1499128" cy="1446550"/>
          </a:xfrm>
          <a:prstGeom prst="rect">
            <a:avLst/>
          </a:prstGeom>
          <a:noFill/>
        </p:spPr>
        <p:txBody>
          <a:bodyPr wrap="none" rtlCol="0">
            <a:spAutoFit/>
          </a:bodyPr>
          <a:lstStyle/>
          <a:p>
            <a:r>
              <a:rPr lang="en-US" altLang="zh-CN" sz="8800" b="1" spc="-300" dirty="0">
                <a:solidFill>
                  <a:schemeClr val="tx1">
                    <a:lumMod val="85000"/>
                    <a:lumOff val="15000"/>
                  </a:schemeClr>
                </a:solidFill>
                <a:latin typeface="微软雅黑" panose="020B0503020204020204" pitchFamily="34" charset="-122"/>
                <a:ea typeface="微软雅黑" panose="020B0503020204020204" pitchFamily="34" charset="-122"/>
              </a:rPr>
              <a:t>02</a:t>
            </a:r>
            <a:endParaRPr lang="zh-CN" altLang="en-US" sz="8800" b="1" spc="-3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6" name="TextBox 35"/>
          <p:cNvSpPr txBox="1"/>
          <p:nvPr/>
        </p:nvSpPr>
        <p:spPr>
          <a:xfrm>
            <a:off x="3043606" y="1841798"/>
            <a:ext cx="3832650" cy="523220"/>
          </a:xfrm>
          <a:prstGeom prst="rect">
            <a:avLst/>
          </a:prstGeom>
          <a:noFill/>
        </p:spPr>
        <p:txBody>
          <a:bodyPr wrap="square">
            <a:spAutoFit/>
          </a:bodyPr>
          <a:lstStyle/>
          <a:p>
            <a:pPr fontAlgn="auto">
              <a:spcBef>
                <a:spcPts val="0"/>
              </a:spcBef>
              <a:spcAft>
                <a:spcPts val="0"/>
              </a:spcAft>
              <a:defRPr/>
            </a:pPr>
            <a:r>
              <a:rPr lang="zh-CN" altLang="en-US" sz="2800" dirty="0">
                <a:solidFill>
                  <a:schemeClr val="bg1"/>
                </a:solidFill>
                <a:latin typeface="微软雅黑" panose="020B0503020204020204" pitchFamily="34" charset="-122"/>
                <a:ea typeface="微软雅黑" panose="020B0503020204020204" pitchFamily="34" charset="-122"/>
              </a:rPr>
              <a:t>点击添加相关文字标题</a:t>
            </a:r>
          </a:p>
        </p:txBody>
      </p:sp>
      <p:cxnSp>
        <p:nvCxnSpPr>
          <p:cNvPr id="37" name="直接连接符 36"/>
          <p:cNvCxnSpPr/>
          <p:nvPr/>
        </p:nvCxnSpPr>
        <p:spPr>
          <a:xfrm>
            <a:off x="3015082" y="2429501"/>
            <a:ext cx="4680732"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sp>
        <p:nvSpPr>
          <p:cNvPr id="38" name="右箭头 37"/>
          <p:cNvSpPr/>
          <p:nvPr/>
        </p:nvSpPr>
        <p:spPr>
          <a:xfrm>
            <a:off x="3166800" y="2625290"/>
            <a:ext cx="201564" cy="197037"/>
          </a:xfrm>
          <a:prstGeom prst="rightArrow">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9" name="TextBox 38"/>
          <p:cNvSpPr txBox="1"/>
          <p:nvPr/>
        </p:nvSpPr>
        <p:spPr>
          <a:xfrm>
            <a:off x="3345523" y="2561878"/>
            <a:ext cx="1620957" cy="307777"/>
          </a:xfrm>
          <a:prstGeom prst="rect">
            <a:avLst/>
          </a:prstGeom>
          <a:noFill/>
        </p:spPr>
        <p:txBody>
          <a:bodyPr wrap="none" rtlCol="0">
            <a:spAutoFit/>
          </a:bodyPr>
          <a:lstStyle/>
          <a:p>
            <a:r>
              <a:rPr lang="zh-CN" altLang="en-US" sz="1400" dirty="0">
                <a:solidFill>
                  <a:schemeClr val="bg1"/>
                </a:solidFill>
              </a:rPr>
              <a:t>点击添加文字标题</a:t>
            </a:r>
          </a:p>
        </p:txBody>
      </p:sp>
      <p:sp>
        <p:nvSpPr>
          <p:cNvPr id="40" name="右箭头 39"/>
          <p:cNvSpPr/>
          <p:nvPr/>
        </p:nvSpPr>
        <p:spPr>
          <a:xfrm>
            <a:off x="5635839" y="2625290"/>
            <a:ext cx="201564" cy="197037"/>
          </a:xfrm>
          <a:prstGeom prst="rightArrow">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1" name="TextBox 40"/>
          <p:cNvSpPr txBox="1"/>
          <p:nvPr/>
        </p:nvSpPr>
        <p:spPr>
          <a:xfrm>
            <a:off x="5786825" y="2561878"/>
            <a:ext cx="1620957" cy="307777"/>
          </a:xfrm>
          <a:prstGeom prst="rect">
            <a:avLst/>
          </a:prstGeom>
          <a:noFill/>
        </p:spPr>
        <p:txBody>
          <a:bodyPr wrap="none" rtlCol="0">
            <a:spAutoFit/>
          </a:bodyPr>
          <a:lstStyle/>
          <a:p>
            <a:r>
              <a:rPr lang="zh-CN" altLang="en-US" sz="1400" dirty="0">
                <a:solidFill>
                  <a:schemeClr val="bg1"/>
                </a:solidFill>
              </a:rPr>
              <a:t>点击添加文字标题</a:t>
            </a:r>
          </a:p>
        </p:txBody>
      </p:sp>
      <p:sp>
        <p:nvSpPr>
          <p:cNvPr id="42" name="右箭头 41"/>
          <p:cNvSpPr/>
          <p:nvPr/>
        </p:nvSpPr>
        <p:spPr>
          <a:xfrm>
            <a:off x="3152340" y="2979233"/>
            <a:ext cx="201564" cy="197037"/>
          </a:xfrm>
          <a:prstGeom prst="rightArrow">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3" name="TextBox 42"/>
          <p:cNvSpPr txBox="1"/>
          <p:nvPr/>
        </p:nvSpPr>
        <p:spPr>
          <a:xfrm>
            <a:off x="3338553" y="2915821"/>
            <a:ext cx="1620957" cy="307777"/>
          </a:xfrm>
          <a:prstGeom prst="rect">
            <a:avLst/>
          </a:prstGeom>
          <a:noFill/>
        </p:spPr>
        <p:txBody>
          <a:bodyPr wrap="none" rtlCol="0">
            <a:spAutoFit/>
          </a:bodyPr>
          <a:lstStyle/>
          <a:p>
            <a:r>
              <a:rPr lang="zh-CN" altLang="en-US" sz="1400" dirty="0">
                <a:solidFill>
                  <a:schemeClr val="bg1"/>
                </a:solidFill>
              </a:rPr>
              <a:t>点击添加文字标题</a:t>
            </a:r>
          </a:p>
        </p:txBody>
      </p:sp>
      <p:sp>
        <p:nvSpPr>
          <p:cNvPr id="44" name="右箭头 43"/>
          <p:cNvSpPr/>
          <p:nvPr/>
        </p:nvSpPr>
        <p:spPr>
          <a:xfrm>
            <a:off x="5621379" y="2979233"/>
            <a:ext cx="201564" cy="197037"/>
          </a:xfrm>
          <a:prstGeom prst="rightArrow">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5" name="TextBox 44"/>
          <p:cNvSpPr txBox="1"/>
          <p:nvPr/>
        </p:nvSpPr>
        <p:spPr>
          <a:xfrm>
            <a:off x="5772365" y="2915821"/>
            <a:ext cx="1620957" cy="307777"/>
          </a:xfrm>
          <a:prstGeom prst="rect">
            <a:avLst/>
          </a:prstGeom>
          <a:noFill/>
        </p:spPr>
        <p:txBody>
          <a:bodyPr wrap="none" rtlCol="0">
            <a:spAutoFit/>
          </a:bodyPr>
          <a:lstStyle/>
          <a:p>
            <a:r>
              <a:rPr lang="zh-CN" altLang="en-US" sz="1400" dirty="0">
                <a:solidFill>
                  <a:schemeClr val="bg1"/>
                </a:solidFill>
              </a:rPr>
              <a:t>点击添加文字标题</a:t>
            </a:r>
          </a:p>
        </p:txBody>
      </p:sp>
      <p:sp>
        <p:nvSpPr>
          <p:cNvPr id="46" name="右箭头 45"/>
          <p:cNvSpPr/>
          <p:nvPr/>
        </p:nvSpPr>
        <p:spPr>
          <a:xfrm>
            <a:off x="3152340" y="3339273"/>
            <a:ext cx="201564" cy="197037"/>
          </a:xfrm>
          <a:prstGeom prst="rightArrow">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7" name="TextBox 46"/>
          <p:cNvSpPr txBox="1"/>
          <p:nvPr/>
        </p:nvSpPr>
        <p:spPr>
          <a:xfrm>
            <a:off x="3331063" y="3275861"/>
            <a:ext cx="1620957" cy="307777"/>
          </a:xfrm>
          <a:prstGeom prst="rect">
            <a:avLst/>
          </a:prstGeom>
          <a:noFill/>
        </p:spPr>
        <p:txBody>
          <a:bodyPr wrap="none" rtlCol="0">
            <a:spAutoFit/>
          </a:bodyPr>
          <a:lstStyle/>
          <a:p>
            <a:r>
              <a:rPr lang="zh-CN" altLang="en-US" sz="1400" dirty="0">
                <a:solidFill>
                  <a:schemeClr val="bg1"/>
                </a:solidFill>
              </a:rPr>
              <a:t>点击添加文字标题</a:t>
            </a:r>
          </a:p>
        </p:txBody>
      </p:sp>
      <p:sp>
        <p:nvSpPr>
          <p:cNvPr id="48" name="右箭头 47"/>
          <p:cNvSpPr/>
          <p:nvPr/>
        </p:nvSpPr>
        <p:spPr>
          <a:xfrm>
            <a:off x="5621379" y="3339273"/>
            <a:ext cx="201564" cy="197037"/>
          </a:xfrm>
          <a:prstGeom prst="rightArrow">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9" name="TextBox 48"/>
          <p:cNvSpPr txBox="1"/>
          <p:nvPr/>
        </p:nvSpPr>
        <p:spPr>
          <a:xfrm>
            <a:off x="5772365" y="3275861"/>
            <a:ext cx="1620957" cy="307777"/>
          </a:xfrm>
          <a:prstGeom prst="rect">
            <a:avLst/>
          </a:prstGeom>
          <a:noFill/>
        </p:spPr>
        <p:txBody>
          <a:bodyPr wrap="none" rtlCol="0">
            <a:spAutoFit/>
          </a:bodyPr>
          <a:lstStyle/>
          <a:p>
            <a:r>
              <a:rPr lang="zh-CN" altLang="en-US" sz="1400" dirty="0">
                <a:solidFill>
                  <a:schemeClr val="bg1"/>
                </a:solidFill>
              </a:rPr>
              <a:t>点击添加文字标题</a:t>
            </a:r>
          </a:p>
        </p:txBody>
      </p:sp>
    </p:spTree>
    <p:extLst>
      <p:ext uri="{BB962C8B-B14F-4D97-AF65-F5344CB8AC3E}">
        <p14:creationId xmlns:p14="http://schemas.microsoft.com/office/powerpoint/2010/main" val="358683972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ppt_w</p:attrName>
                                        </p:attrNameLst>
                                      </p:cBhvr>
                                      <p:tavLst>
                                        <p:tav tm="0">
                                          <p:val>
                                            <p:fltVal val="0"/>
                                          </p:val>
                                        </p:tav>
                                        <p:tav tm="100000">
                                          <p:val>
                                            <p:strVal val="#ppt_w"/>
                                          </p:val>
                                        </p:tav>
                                      </p:tavLst>
                                    </p:anim>
                                    <p:anim calcmode="lin" valueType="num">
                                      <p:cBhvr>
                                        <p:cTn id="8" dur="500" fill="hold"/>
                                        <p:tgtEl>
                                          <p:spTgt spid="35"/>
                                        </p:tgtEl>
                                        <p:attrNameLst>
                                          <p:attrName>ppt_h</p:attrName>
                                        </p:attrNameLst>
                                      </p:cBhvr>
                                      <p:tavLst>
                                        <p:tav tm="0">
                                          <p:val>
                                            <p:fltVal val="0"/>
                                          </p:val>
                                        </p:tav>
                                        <p:tav tm="100000">
                                          <p:val>
                                            <p:strVal val="#ppt_h"/>
                                          </p:val>
                                        </p:tav>
                                      </p:tavLst>
                                    </p:anim>
                                    <p:animEffect transition="in" filter="fade">
                                      <p:cBhvr>
                                        <p:cTn id="9" dur="500"/>
                                        <p:tgtEl>
                                          <p:spTgt spid="35"/>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34"/>
                                        </p:tgtEl>
                                        <p:attrNameLst>
                                          <p:attrName>style.visibility</p:attrName>
                                        </p:attrNameLst>
                                      </p:cBhvr>
                                      <p:to>
                                        <p:strVal val="visible"/>
                                      </p:to>
                                    </p:set>
                                    <p:animEffect transition="in" filter="wipe(left)">
                                      <p:cBhvr>
                                        <p:cTn id="13" dur="500"/>
                                        <p:tgtEl>
                                          <p:spTgt spid="34"/>
                                        </p:tgtEl>
                                      </p:cBhvr>
                                    </p:animEffect>
                                  </p:childTnLst>
                                </p:cTn>
                              </p:par>
                            </p:childTnLst>
                          </p:cTn>
                        </p:par>
                        <p:par>
                          <p:cTn id="14" fill="hold">
                            <p:stCondLst>
                              <p:cond delay="1000"/>
                            </p:stCondLst>
                            <p:childTnLst>
                              <p:par>
                                <p:cTn id="15" presetID="42" presetClass="entr" presetSubtype="0" fill="hold" nodeType="afterEffect">
                                  <p:stCondLst>
                                    <p:cond delay="0"/>
                                  </p:stCondLst>
                                  <p:childTnLst>
                                    <p:set>
                                      <p:cBhvr>
                                        <p:cTn id="16" dur="1" fill="hold">
                                          <p:stCondLst>
                                            <p:cond delay="0"/>
                                          </p:stCondLst>
                                        </p:cTn>
                                        <p:tgtEl>
                                          <p:spTgt spid="37"/>
                                        </p:tgtEl>
                                        <p:attrNameLst>
                                          <p:attrName>style.visibility</p:attrName>
                                        </p:attrNameLst>
                                      </p:cBhvr>
                                      <p:to>
                                        <p:strVal val="visible"/>
                                      </p:to>
                                    </p:set>
                                    <p:animEffect transition="in" filter="fade">
                                      <p:cBhvr>
                                        <p:cTn id="17" dur="750"/>
                                        <p:tgtEl>
                                          <p:spTgt spid="37"/>
                                        </p:tgtEl>
                                      </p:cBhvr>
                                    </p:animEffect>
                                    <p:anim calcmode="lin" valueType="num">
                                      <p:cBhvr>
                                        <p:cTn id="18" dur="750" fill="hold"/>
                                        <p:tgtEl>
                                          <p:spTgt spid="37"/>
                                        </p:tgtEl>
                                        <p:attrNameLst>
                                          <p:attrName>ppt_x</p:attrName>
                                        </p:attrNameLst>
                                      </p:cBhvr>
                                      <p:tavLst>
                                        <p:tav tm="0">
                                          <p:val>
                                            <p:strVal val="#ppt_x"/>
                                          </p:val>
                                        </p:tav>
                                        <p:tav tm="100000">
                                          <p:val>
                                            <p:strVal val="#ppt_x"/>
                                          </p:val>
                                        </p:tav>
                                      </p:tavLst>
                                    </p:anim>
                                    <p:anim calcmode="lin" valueType="num">
                                      <p:cBhvr>
                                        <p:cTn id="19" dur="750" fill="hold"/>
                                        <p:tgtEl>
                                          <p:spTgt spid="37"/>
                                        </p:tgtEl>
                                        <p:attrNameLst>
                                          <p:attrName>ppt_y</p:attrName>
                                        </p:attrNameLst>
                                      </p:cBhvr>
                                      <p:tavLst>
                                        <p:tav tm="0">
                                          <p:val>
                                            <p:strVal val="#ppt_y+.1"/>
                                          </p:val>
                                        </p:tav>
                                        <p:tav tm="100000">
                                          <p:val>
                                            <p:strVal val="#ppt_y"/>
                                          </p:val>
                                        </p:tav>
                                      </p:tavLst>
                                    </p:anim>
                                  </p:childTnLst>
                                </p:cTn>
                              </p:par>
                            </p:childTnLst>
                          </p:cTn>
                        </p:par>
                        <p:par>
                          <p:cTn id="20" fill="hold">
                            <p:stCondLst>
                              <p:cond delay="1750"/>
                            </p:stCondLst>
                            <p:childTnLst>
                              <p:par>
                                <p:cTn id="21" presetID="47" presetClass="entr" presetSubtype="0" fill="hold" grpId="0" nodeType="afterEffect">
                                  <p:stCondLst>
                                    <p:cond delay="0"/>
                                  </p:stCondLst>
                                  <p:childTnLst>
                                    <p:set>
                                      <p:cBhvr>
                                        <p:cTn id="22" dur="1" fill="hold">
                                          <p:stCondLst>
                                            <p:cond delay="0"/>
                                          </p:stCondLst>
                                        </p:cTn>
                                        <p:tgtEl>
                                          <p:spTgt spid="36"/>
                                        </p:tgtEl>
                                        <p:attrNameLst>
                                          <p:attrName>style.visibility</p:attrName>
                                        </p:attrNameLst>
                                      </p:cBhvr>
                                      <p:to>
                                        <p:strVal val="visible"/>
                                      </p:to>
                                    </p:set>
                                    <p:animEffect transition="in" filter="fade">
                                      <p:cBhvr>
                                        <p:cTn id="23" dur="1000"/>
                                        <p:tgtEl>
                                          <p:spTgt spid="36"/>
                                        </p:tgtEl>
                                      </p:cBhvr>
                                    </p:animEffect>
                                    <p:anim calcmode="lin" valueType="num">
                                      <p:cBhvr>
                                        <p:cTn id="24" dur="1000" fill="hold"/>
                                        <p:tgtEl>
                                          <p:spTgt spid="36"/>
                                        </p:tgtEl>
                                        <p:attrNameLst>
                                          <p:attrName>ppt_x</p:attrName>
                                        </p:attrNameLst>
                                      </p:cBhvr>
                                      <p:tavLst>
                                        <p:tav tm="0">
                                          <p:val>
                                            <p:strVal val="#ppt_x"/>
                                          </p:val>
                                        </p:tav>
                                        <p:tav tm="100000">
                                          <p:val>
                                            <p:strVal val="#ppt_x"/>
                                          </p:val>
                                        </p:tav>
                                      </p:tavLst>
                                    </p:anim>
                                    <p:anim calcmode="lin" valueType="num">
                                      <p:cBhvr>
                                        <p:cTn id="25" dur="1000" fill="hold"/>
                                        <p:tgtEl>
                                          <p:spTgt spid="36"/>
                                        </p:tgtEl>
                                        <p:attrNameLst>
                                          <p:attrName>ppt_y</p:attrName>
                                        </p:attrNameLst>
                                      </p:cBhvr>
                                      <p:tavLst>
                                        <p:tav tm="0">
                                          <p:val>
                                            <p:strVal val="#ppt_y-.1"/>
                                          </p:val>
                                        </p:tav>
                                        <p:tav tm="100000">
                                          <p:val>
                                            <p:strVal val="#ppt_y"/>
                                          </p:val>
                                        </p:tav>
                                      </p:tavLst>
                                    </p:anim>
                                  </p:childTnLst>
                                </p:cTn>
                              </p:par>
                            </p:childTnLst>
                          </p:cTn>
                        </p:par>
                        <p:par>
                          <p:cTn id="26" fill="hold">
                            <p:stCondLst>
                              <p:cond delay="2750"/>
                            </p:stCondLst>
                            <p:childTnLst>
                              <p:par>
                                <p:cTn id="27" presetID="2" presetClass="entr" presetSubtype="4" fill="hold" grpId="0" nodeType="afterEffect">
                                  <p:stCondLst>
                                    <p:cond delay="0"/>
                                  </p:stCondLst>
                                  <p:childTnLst>
                                    <p:set>
                                      <p:cBhvr>
                                        <p:cTn id="28" dur="1" fill="hold">
                                          <p:stCondLst>
                                            <p:cond delay="0"/>
                                          </p:stCondLst>
                                        </p:cTn>
                                        <p:tgtEl>
                                          <p:spTgt spid="39"/>
                                        </p:tgtEl>
                                        <p:attrNameLst>
                                          <p:attrName>style.visibility</p:attrName>
                                        </p:attrNameLst>
                                      </p:cBhvr>
                                      <p:to>
                                        <p:strVal val="visible"/>
                                      </p:to>
                                    </p:set>
                                    <p:anim calcmode="lin" valueType="num">
                                      <p:cBhvr additive="base">
                                        <p:cTn id="29" dur="500" fill="hold"/>
                                        <p:tgtEl>
                                          <p:spTgt spid="39"/>
                                        </p:tgtEl>
                                        <p:attrNameLst>
                                          <p:attrName>ppt_x</p:attrName>
                                        </p:attrNameLst>
                                      </p:cBhvr>
                                      <p:tavLst>
                                        <p:tav tm="0">
                                          <p:val>
                                            <p:strVal val="#ppt_x"/>
                                          </p:val>
                                        </p:tav>
                                        <p:tav tm="100000">
                                          <p:val>
                                            <p:strVal val="#ppt_x"/>
                                          </p:val>
                                        </p:tav>
                                      </p:tavLst>
                                    </p:anim>
                                    <p:anim calcmode="lin" valueType="num">
                                      <p:cBhvr additive="base">
                                        <p:cTn id="30" dur="500" fill="hold"/>
                                        <p:tgtEl>
                                          <p:spTgt spid="39"/>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38"/>
                                        </p:tgtEl>
                                        <p:attrNameLst>
                                          <p:attrName>style.visibility</p:attrName>
                                        </p:attrNameLst>
                                      </p:cBhvr>
                                      <p:to>
                                        <p:strVal val="visible"/>
                                      </p:to>
                                    </p:set>
                                    <p:anim calcmode="lin" valueType="num">
                                      <p:cBhvr additive="base">
                                        <p:cTn id="33" dur="500" fill="hold"/>
                                        <p:tgtEl>
                                          <p:spTgt spid="38"/>
                                        </p:tgtEl>
                                        <p:attrNameLst>
                                          <p:attrName>ppt_x</p:attrName>
                                        </p:attrNameLst>
                                      </p:cBhvr>
                                      <p:tavLst>
                                        <p:tav tm="0">
                                          <p:val>
                                            <p:strVal val="#ppt_x"/>
                                          </p:val>
                                        </p:tav>
                                        <p:tav tm="100000">
                                          <p:val>
                                            <p:strVal val="#ppt_x"/>
                                          </p:val>
                                        </p:tav>
                                      </p:tavLst>
                                    </p:anim>
                                    <p:anim calcmode="lin" valueType="num">
                                      <p:cBhvr additive="base">
                                        <p:cTn id="34" dur="500" fill="hold"/>
                                        <p:tgtEl>
                                          <p:spTgt spid="38"/>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40"/>
                                        </p:tgtEl>
                                        <p:attrNameLst>
                                          <p:attrName>style.visibility</p:attrName>
                                        </p:attrNameLst>
                                      </p:cBhvr>
                                      <p:to>
                                        <p:strVal val="visible"/>
                                      </p:to>
                                    </p:set>
                                    <p:anim calcmode="lin" valueType="num">
                                      <p:cBhvr additive="base">
                                        <p:cTn id="37" dur="500" fill="hold"/>
                                        <p:tgtEl>
                                          <p:spTgt spid="40"/>
                                        </p:tgtEl>
                                        <p:attrNameLst>
                                          <p:attrName>ppt_x</p:attrName>
                                        </p:attrNameLst>
                                      </p:cBhvr>
                                      <p:tavLst>
                                        <p:tav tm="0">
                                          <p:val>
                                            <p:strVal val="#ppt_x"/>
                                          </p:val>
                                        </p:tav>
                                        <p:tav tm="100000">
                                          <p:val>
                                            <p:strVal val="#ppt_x"/>
                                          </p:val>
                                        </p:tav>
                                      </p:tavLst>
                                    </p:anim>
                                    <p:anim calcmode="lin" valueType="num">
                                      <p:cBhvr additive="base">
                                        <p:cTn id="38" dur="500" fill="hold"/>
                                        <p:tgtEl>
                                          <p:spTgt spid="40"/>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41"/>
                                        </p:tgtEl>
                                        <p:attrNameLst>
                                          <p:attrName>style.visibility</p:attrName>
                                        </p:attrNameLst>
                                      </p:cBhvr>
                                      <p:to>
                                        <p:strVal val="visible"/>
                                      </p:to>
                                    </p:set>
                                    <p:anim calcmode="lin" valueType="num">
                                      <p:cBhvr additive="base">
                                        <p:cTn id="41" dur="500" fill="hold"/>
                                        <p:tgtEl>
                                          <p:spTgt spid="41"/>
                                        </p:tgtEl>
                                        <p:attrNameLst>
                                          <p:attrName>ppt_x</p:attrName>
                                        </p:attrNameLst>
                                      </p:cBhvr>
                                      <p:tavLst>
                                        <p:tav tm="0">
                                          <p:val>
                                            <p:strVal val="#ppt_x"/>
                                          </p:val>
                                        </p:tav>
                                        <p:tav tm="100000">
                                          <p:val>
                                            <p:strVal val="#ppt_x"/>
                                          </p:val>
                                        </p:tav>
                                      </p:tavLst>
                                    </p:anim>
                                    <p:anim calcmode="lin" valueType="num">
                                      <p:cBhvr additive="base">
                                        <p:cTn id="42" dur="500" fill="hold"/>
                                        <p:tgtEl>
                                          <p:spTgt spid="41"/>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43"/>
                                        </p:tgtEl>
                                        <p:attrNameLst>
                                          <p:attrName>style.visibility</p:attrName>
                                        </p:attrNameLst>
                                      </p:cBhvr>
                                      <p:to>
                                        <p:strVal val="visible"/>
                                      </p:to>
                                    </p:set>
                                    <p:anim calcmode="lin" valueType="num">
                                      <p:cBhvr additive="base">
                                        <p:cTn id="45" dur="500" fill="hold"/>
                                        <p:tgtEl>
                                          <p:spTgt spid="43"/>
                                        </p:tgtEl>
                                        <p:attrNameLst>
                                          <p:attrName>ppt_x</p:attrName>
                                        </p:attrNameLst>
                                      </p:cBhvr>
                                      <p:tavLst>
                                        <p:tav tm="0">
                                          <p:val>
                                            <p:strVal val="#ppt_x"/>
                                          </p:val>
                                        </p:tav>
                                        <p:tav tm="100000">
                                          <p:val>
                                            <p:strVal val="#ppt_x"/>
                                          </p:val>
                                        </p:tav>
                                      </p:tavLst>
                                    </p:anim>
                                    <p:anim calcmode="lin" valueType="num">
                                      <p:cBhvr additive="base">
                                        <p:cTn id="46" dur="500" fill="hold"/>
                                        <p:tgtEl>
                                          <p:spTgt spid="43"/>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42"/>
                                        </p:tgtEl>
                                        <p:attrNameLst>
                                          <p:attrName>style.visibility</p:attrName>
                                        </p:attrNameLst>
                                      </p:cBhvr>
                                      <p:to>
                                        <p:strVal val="visible"/>
                                      </p:to>
                                    </p:set>
                                    <p:anim calcmode="lin" valueType="num">
                                      <p:cBhvr additive="base">
                                        <p:cTn id="49" dur="500" fill="hold"/>
                                        <p:tgtEl>
                                          <p:spTgt spid="42"/>
                                        </p:tgtEl>
                                        <p:attrNameLst>
                                          <p:attrName>ppt_x</p:attrName>
                                        </p:attrNameLst>
                                      </p:cBhvr>
                                      <p:tavLst>
                                        <p:tav tm="0">
                                          <p:val>
                                            <p:strVal val="#ppt_x"/>
                                          </p:val>
                                        </p:tav>
                                        <p:tav tm="100000">
                                          <p:val>
                                            <p:strVal val="#ppt_x"/>
                                          </p:val>
                                        </p:tav>
                                      </p:tavLst>
                                    </p:anim>
                                    <p:anim calcmode="lin" valueType="num">
                                      <p:cBhvr additive="base">
                                        <p:cTn id="50" dur="500" fill="hold"/>
                                        <p:tgtEl>
                                          <p:spTgt spid="42"/>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44"/>
                                        </p:tgtEl>
                                        <p:attrNameLst>
                                          <p:attrName>style.visibility</p:attrName>
                                        </p:attrNameLst>
                                      </p:cBhvr>
                                      <p:to>
                                        <p:strVal val="visible"/>
                                      </p:to>
                                    </p:set>
                                    <p:anim calcmode="lin" valueType="num">
                                      <p:cBhvr additive="base">
                                        <p:cTn id="53" dur="500" fill="hold"/>
                                        <p:tgtEl>
                                          <p:spTgt spid="44"/>
                                        </p:tgtEl>
                                        <p:attrNameLst>
                                          <p:attrName>ppt_x</p:attrName>
                                        </p:attrNameLst>
                                      </p:cBhvr>
                                      <p:tavLst>
                                        <p:tav tm="0">
                                          <p:val>
                                            <p:strVal val="#ppt_x"/>
                                          </p:val>
                                        </p:tav>
                                        <p:tav tm="100000">
                                          <p:val>
                                            <p:strVal val="#ppt_x"/>
                                          </p:val>
                                        </p:tav>
                                      </p:tavLst>
                                    </p:anim>
                                    <p:anim calcmode="lin" valueType="num">
                                      <p:cBhvr additive="base">
                                        <p:cTn id="54" dur="500" fill="hold"/>
                                        <p:tgtEl>
                                          <p:spTgt spid="44"/>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45"/>
                                        </p:tgtEl>
                                        <p:attrNameLst>
                                          <p:attrName>style.visibility</p:attrName>
                                        </p:attrNameLst>
                                      </p:cBhvr>
                                      <p:to>
                                        <p:strVal val="visible"/>
                                      </p:to>
                                    </p:set>
                                    <p:anim calcmode="lin" valueType="num">
                                      <p:cBhvr additive="base">
                                        <p:cTn id="57" dur="500" fill="hold"/>
                                        <p:tgtEl>
                                          <p:spTgt spid="45"/>
                                        </p:tgtEl>
                                        <p:attrNameLst>
                                          <p:attrName>ppt_x</p:attrName>
                                        </p:attrNameLst>
                                      </p:cBhvr>
                                      <p:tavLst>
                                        <p:tav tm="0">
                                          <p:val>
                                            <p:strVal val="#ppt_x"/>
                                          </p:val>
                                        </p:tav>
                                        <p:tav tm="100000">
                                          <p:val>
                                            <p:strVal val="#ppt_x"/>
                                          </p:val>
                                        </p:tav>
                                      </p:tavLst>
                                    </p:anim>
                                    <p:anim calcmode="lin" valueType="num">
                                      <p:cBhvr additive="base">
                                        <p:cTn id="58" dur="500" fill="hold"/>
                                        <p:tgtEl>
                                          <p:spTgt spid="45"/>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47"/>
                                        </p:tgtEl>
                                        <p:attrNameLst>
                                          <p:attrName>style.visibility</p:attrName>
                                        </p:attrNameLst>
                                      </p:cBhvr>
                                      <p:to>
                                        <p:strVal val="visible"/>
                                      </p:to>
                                    </p:set>
                                    <p:anim calcmode="lin" valueType="num">
                                      <p:cBhvr additive="base">
                                        <p:cTn id="61" dur="500" fill="hold"/>
                                        <p:tgtEl>
                                          <p:spTgt spid="47"/>
                                        </p:tgtEl>
                                        <p:attrNameLst>
                                          <p:attrName>ppt_x</p:attrName>
                                        </p:attrNameLst>
                                      </p:cBhvr>
                                      <p:tavLst>
                                        <p:tav tm="0">
                                          <p:val>
                                            <p:strVal val="#ppt_x"/>
                                          </p:val>
                                        </p:tav>
                                        <p:tav tm="100000">
                                          <p:val>
                                            <p:strVal val="#ppt_x"/>
                                          </p:val>
                                        </p:tav>
                                      </p:tavLst>
                                    </p:anim>
                                    <p:anim calcmode="lin" valueType="num">
                                      <p:cBhvr additive="base">
                                        <p:cTn id="62" dur="500" fill="hold"/>
                                        <p:tgtEl>
                                          <p:spTgt spid="47"/>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46"/>
                                        </p:tgtEl>
                                        <p:attrNameLst>
                                          <p:attrName>style.visibility</p:attrName>
                                        </p:attrNameLst>
                                      </p:cBhvr>
                                      <p:to>
                                        <p:strVal val="visible"/>
                                      </p:to>
                                    </p:set>
                                    <p:anim calcmode="lin" valueType="num">
                                      <p:cBhvr additive="base">
                                        <p:cTn id="65" dur="500" fill="hold"/>
                                        <p:tgtEl>
                                          <p:spTgt spid="46"/>
                                        </p:tgtEl>
                                        <p:attrNameLst>
                                          <p:attrName>ppt_x</p:attrName>
                                        </p:attrNameLst>
                                      </p:cBhvr>
                                      <p:tavLst>
                                        <p:tav tm="0">
                                          <p:val>
                                            <p:strVal val="#ppt_x"/>
                                          </p:val>
                                        </p:tav>
                                        <p:tav tm="100000">
                                          <p:val>
                                            <p:strVal val="#ppt_x"/>
                                          </p:val>
                                        </p:tav>
                                      </p:tavLst>
                                    </p:anim>
                                    <p:anim calcmode="lin" valueType="num">
                                      <p:cBhvr additive="base">
                                        <p:cTn id="66" dur="500" fill="hold"/>
                                        <p:tgtEl>
                                          <p:spTgt spid="46"/>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49"/>
                                        </p:tgtEl>
                                        <p:attrNameLst>
                                          <p:attrName>style.visibility</p:attrName>
                                        </p:attrNameLst>
                                      </p:cBhvr>
                                      <p:to>
                                        <p:strVal val="visible"/>
                                      </p:to>
                                    </p:set>
                                    <p:anim calcmode="lin" valueType="num">
                                      <p:cBhvr additive="base">
                                        <p:cTn id="69" dur="500" fill="hold"/>
                                        <p:tgtEl>
                                          <p:spTgt spid="49"/>
                                        </p:tgtEl>
                                        <p:attrNameLst>
                                          <p:attrName>ppt_x</p:attrName>
                                        </p:attrNameLst>
                                      </p:cBhvr>
                                      <p:tavLst>
                                        <p:tav tm="0">
                                          <p:val>
                                            <p:strVal val="#ppt_x"/>
                                          </p:val>
                                        </p:tav>
                                        <p:tav tm="100000">
                                          <p:val>
                                            <p:strVal val="#ppt_x"/>
                                          </p:val>
                                        </p:tav>
                                      </p:tavLst>
                                    </p:anim>
                                    <p:anim calcmode="lin" valueType="num">
                                      <p:cBhvr additive="base">
                                        <p:cTn id="70" dur="500" fill="hold"/>
                                        <p:tgtEl>
                                          <p:spTgt spid="49"/>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48"/>
                                        </p:tgtEl>
                                        <p:attrNameLst>
                                          <p:attrName>style.visibility</p:attrName>
                                        </p:attrNameLst>
                                      </p:cBhvr>
                                      <p:to>
                                        <p:strVal val="visible"/>
                                      </p:to>
                                    </p:set>
                                    <p:anim calcmode="lin" valueType="num">
                                      <p:cBhvr additive="base">
                                        <p:cTn id="73" dur="500" fill="hold"/>
                                        <p:tgtEl>
                                          <p:spTgt spid="48"/>
                                        </p:tgtEl>
                                        <p:attrNameLst>
                                          <p:attrName>ppt_x</p:attrName>
                                        </p:attrNameLst>
                                      </p:cBhvr>
                                      <p:tavLst>
                                        <p:tav tm="0">
                                          <p:val>
                                            <p:strVal val="#ppt_x"/>
                                          </p:val>
                                        </p:tav>
                                        <p:tav tm="100000">
                                          <p:val>
                                            <p:strVal val="#ppt_x"/>
                                          </p:val>
                                        </p:tav>
                                      </p:tavLst>
                                    </p:anim>
                                    <p:anim calcmode="lin" valueType="num">
                                      <p:cBhvr additive="base">
                                        <p:cTn id="74" dur="500" fill="hold"/>
                                        <p:tgtEl>
                                          <p:spTgt spid="4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p:bldP spid="36" grpId="0"/>
      <p:bldP spid="38" grpId="0" animBg="1"/>
      <p:bldP spid="39" grpId="0"/>
      <p:bldP spid="40" grpId="0" animBg="1"/>
      <p:bldP spid="41" grpId="0"/>
      <p:bldP spid="42" grpId="0" animBg="1"/>
      <p:bldP spid="43" grpId="0"/>
      <p:bldP spid="44" grpId="0" animBg="1"/>
      <p:bldP spid="45" grpId="0"/>
      <p:bldP spid="46" grpId="0" animBg="1"/>
      <p:bldP spid="47" grpId="0"/>
      <p:bldP spid="48" grpId="0" animBg="1"/>
      <p:bldP spid="4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5034416"/>
            <a:ext cx="9144000" cy="129600"/>
          </a:xfrm>
          <a:prstGeom prst="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泪滴形 22"/>
          <p:cNvSpPr/>
          <p:nvPr/>
        </p:nvSpPr>
        <p:spPr>
          <a:xfrm rot="8035252">
            <a:off x="586957" y="1323010"/>
            <a:ext cx="2664296" cy="2664296"/>
          </a:xfrm>
          <a:prstGeom prst="teardrop">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泪滴形 23"/>
          <p:cNvSpPr/>
          <p:nvPr/>
        </p:nvSpPr>
        <p:spPr>
          <a:xfrm rot="8035252">
            <a:off x="2913000" y="2359709"/>
            <a:ext cx="1779427" cy="1779427"/>
          </a:xfrm>
          <a:prstGeom prst="teardrop">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a:off x="2544691" y="1347614"/>
            <a:ext cx="864096" cy="86409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6600"/>
              </a:solidFill>
            </a:endParaRPr>
          </a:p>
        </p:txBody>
      </p:sp>
      <p:sp>
        <p:nvSpPr>
          <p:cNvPr id="26" name="椭圆 25"/>
          <p:cNvSpPr/>
          <p:nvPr/>
        </p:nvSpPr>
        <p:spPr>
          <a:xfrm>
            <a:off x="4043985" y="2368641"/>
            <a:ext cx="672032" cy="672032"/>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6600"/>
              </a:solidFill>
            </a:endParaRPr>
          </a:p>
        </p:txBody>
      </p:sp>
      <p:sp>
        <p:nvSpPr>
          <p:cNvPr id="27" name="TextBox 26"/>
          <p:cNvSpPr txBox="1"/>
          <p:nvPr/>
        </p:nvSpPr>
        <p:spPr>
          <a:xfrm>
            <a:off x="2660787" y="1563638"/>
            <a:ext cx="627095" cy="400110"/>
          </a:xfrm>
          <a:prstGeom prst="rect">
            <a:avLst/>
          </a:prstGeom>
          <a:noFill/>
        </p:spPr>
        <p:txBody>
          <a:bodyPr wrap="none" rtlCol="0">
            <a:spAutoFit/>
          </a:bodyPr>
          <a:lstStyle/>
          <a:p>
            <a:r>
              <a:rPr lang="en-US" altLang="zh-CN" sz="2000" dirty="0">
                <a:solidFill>
                  <a:schemeClr val="tx1">
                    <a:lumMod val="85000"/>
                    <a:lumOff val="15000"/>
                  </a:schemeClr>
                </a:solidFill>
              </a:rPr>
              <a:t>80%</a:t>
            </a:r>
            <a:endParaRPr lang="zh-CN" altLang="en-US" sz="2000" dirty="0">
              <a:solidFill>
                <a:schemeClr val="tx1">
                  <a:lumMod val="85000"/>
                  <a:lumOff val="15000"/>
                </a:schemeClr>
              </a:solidFill>
            </a:endParaRPr>
          </a:p>
        </p:txBody>
      </p:sp>
      <p:sp>
        <p:nvSpPr>
          <p:cNvPr id="28" name="TextBox 27"/>
          <p:cNvSpPr txBox="1"/>
          <p:nvPr/>
        </p:nvSpPr>
        <p:spPr>
          <a:xfrm>
            <a:off x="4084113" y="2504602"/>
            <a:ext cx="583814" cy="369332"/>
          </a:xfrm>
          <a:prstGeom prst="rect">
            <a:avLst/>
          </a:prstGeom>
          <a:noFill/>
        </p:spPr>
        <p:txBody>
          <a:bodyPr wrap="none" rtlCol="0">
            <a:spAutoFit/>
          </a:bodyPr>
          <a:lstStyle/>
          <a:p>
            <a:r>
              <a:rPr lang="en-US" altLang="zh-CN" dirty="0">
                <a:solidFill>
                  <a:schemeClr val="tx1">
                    <a:lumMod val="85000"/>
                    <a:lumOff val="15000"/>
                  </a:schemeClr>
                </a:solidFill>
              </a:rPr>
              <a:t>35%</a:t>
            </a:r>
            <a:endParaRPr lang="zh-CN" altLang="en-US" dirty="0">
              <a:solidFill>
                <a:schemeClr val="tx1">
                  <a:lumMod val="85000"/>
                  <a:lumOff val="15000"/>
                </a:schemeClr>
              </a:solidFill>
            </a:endParaRPr>
          </a:p>
        </p:txBody>
      </p:sp>
      <p:sp>
        <p:nvSpPr>
          <p:cNvPr id="29" name="矩形 28"/>
          <p:cNvSpPr/>
          <p:nvPr/>
        </p:nvSpPr>
        <p:spPr>
          <a:xfrm flipH="1">
            <a:off x="1032523" y="2357132"/>
            <a:ext cx="1719593" cy="954079"/>
          </a:xfrm>
          <a:prstGeom prst="rect">
            <a:avLst/>
          </a:prstGeom>
          <a:effectLst/>
        </p:spPr>
        <p:txBody>
          <a:bodyPr wrap="square" lIns="121893" tIns="60946" rIns="121893" bIns="60946">
            <a:spAutoFit/>
          </a:bodyPr>
          <a:lstStyle/>
          <a:p>
            <a:pPr>
              <a:lnSpc>
                <a:spcPct val="150000"/>
              </a:lnSpc>
            </a:pPr>
            <a:r>
              <a:rPr lang="zh-CN" altLang="en-US" sz="1200" dirty="0">
                <a:solidFill>
                  <a:schemeClr val="bg1"/>
                </a:solidFill>
              </a:rPr>
              <a:t>这里输入简单的文字</a:t>
            </a:r>
            <a:endParaRPr lang="en-US" altLang="zh-CN" sz="1200" dirty="0">
              <a:solidFill>
                <a:schemeClr val="bg1"/>
              </a:solidFill>
            </a:endParaRPr>
          </a:p>
          <a:p>
            <a:pPr>
              <a:lnSpc>
                <a:spcPct val="150000"/>
              </a:lnSpc>
            </a:pPr>
            <a:r>
              <a:rPr lang="zh-CN" altLang="en-US" sz="1200" dirty="0">
                <a:solidFill>
                  <a:schemeClr val="bg1"/>
                </a:solidFill>
              </a:rPr>
              <a:t>概述这里输入简单文</a:t>
            </a:r>
            <a:endParaRPr lang="en-US" altLang="zh-CN" sz="1200" dirty="0">
              <a:solidFill>
                <a:schemeClr val="bg1"/>
              </a:solidFill>
            </a:endParaRPr>
          </a:p>
          <a:p>
            <a:pPr>
              <a:lnSpc>
                <a:spcPct val="150000"/>
              </a:lnSpc>
            </a:pPr>
            <a:r>
              <a:rPr lang="zh-CN" altLang="en-US" sz="1200" dirty="0">
                <a:solidFill>
                  <a:schemeClr val="bg1"/>
                </a:solidFill>
              </a:rPr>
              <a:t>字概述简单的文字概</a:t>
            </a:r>
            <a:endParaRPr lang="en-US" altLang="zh-CN" sz="1200" dirty="0">
              <a:solidFill>
                <a:schemeClr val="bg1"/>
              </a:solidFill>
            </a:endParaRPr>
          </a:p>
        </p:txBody>
      </p:sp>
      <p:sp>
        <p:nvSpPr>
          <p:cNvPr id="30" name="矩形 29"/>
          <p:cNvSpPr/>
          <p:nvPr/>
        </p:nvSpPr>
        <p:spPr>
          <a:xfrm>
            <a:off x="1104530" y="2040346"/>
            <a:ext cx="1440161" cy="328295"/>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300" b="1" dirty="0">
                <a:solidFill>
                  <a:schemeClr val="bg1"/>
                </a:solidFill>
                <a:latin typeface="微软雅黑" pitchFamily="34" charset="-122"/>
                <a:ea typeface="微软雅黑" pitchFamily="34" charset="-122"/>
              </a:rPr>
              <a:t>这里填写小标题</a:t>
            </a:r>
            <a:endParaRPr lang="en-US" altLang="zh-CN" sz="1300" b="1" dirty="0">
              <a:solidFill>
                <a:schemeClr val="bg1"/>
              </a:solidFill>
              <a:latin typeface="微软雅黑" pitchFamily="34" charset="-122"/>
              <a:ea typeface="微软雅黑" pitchFamily="34" charset="-122"/>
            </a:endParaRPr>
          </a:p>
        </p:txBody>
      </p:sp>
      <p:sp>
        <p:nvSpPr>
          <p:cNvPr id="31" name="矩形 30"/>
          <p:cNvSpPr/>
          <p:nvPr/>
        </p:nvSpPr>
        <p:spPr>
          <a:xfrm flipH="1">
            <a:off x="3002387" y="3154502"/>
            <a:ext cx="1719593" cy="677080"/>
          </a:xfrm>
          <a:prstGeom prst="rect">
            <a:avLst/>
          </a:prstGeom>
          <a:effectLst/>
        </p:spPr>
        <p:txBody>
          <a:bodyPr wrap="square" lIns="121893" tIns="60946" rIns="121893" bIns="60946">
            <a:spAutoFit/>
          </a:bodyPr>
          <a:lstStyle/>
          <a:p>
            <a:pPr>
              <a:lnSpc>
                <a:spcPct val="150000"/>
              </a:lnSpc>
            </a:pPr>
            <a:r>
              <a:rPr lang="zh-CN" altLang="en-US" sz="1200" dirty="0">
                <a:solidFill>
                  <a:schemeClr val="bg1"/>
                </a:solidFill>
              </a:rPr>
              <a:t>这里输入简单的文字</a:t>
            </a:r>
            <a:endParaRPr lang="en-US" altLang="zh-CN" sz="1200" dirty="0">
              <a:solidFill>
                <a:schemeClr val="bg1"/>
              </a:solidFill>
            </a:endParaRPr>
          </a:p>
          <a:p>
            <a:pPr>
              <a:lnSpc>
                <a:spcPct val="150000"/>
              </a:lnSpc>
            </a:pPr>
            <a:r>
              <a:rPr lang="zh-CN" altLang="en-US" sz="1200" dirty="0">
                <a:solidFill>
                  <a:schemeClr val="bg1"/>
                </a:solidFill>
              </a:rPr>
              <a:t>概述这里输入简单文</a:t>
            </a:r>
            <a:endParaRPr lang="en-US" altLang="zh-CN" sz="1200" dirty="0">
              <a:solidFill>
                <a:schemeClr val="bg1"/>
              </a:solidFill>
            </a:endParaRPr>
          </a:p>
        </p:txBody>
      </p:sp>
      <p:sp>
        <p:nvSpPr>
          <p:cNvPr id="32" name="矩形 31"/>
          <p:cNvSpPr/>
          <p:nvPr/>
        </p:nvSpPr>
        <p:spPr>
          <a:xfrm>
            <a:off x="3074394" y="2837716"/>
            <a:ext cx="1440161" cy="328295"/>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300" b="1" dirty="0">
                <a:solidFill>
                  <a:schemeClr val="bg1"/>
                </a:solidFill>
                <a:latin typeface="微软雅黑" pitchFamily="34" charset="-122"/>
                <a:ea typeface="微软雅黑" pitchFamily="34" charset="-122"/>
              </a:rPr>
              <a:t>填写小标题</a:t>
            </a:r>
            <a:endParaRPr lang="en-US" altLang="zh-CN" sz="1300" b="1" dirty="0">
              <a:solidFill>
                <a:schemeClr val="bg1"/>
              </a:solidFill>
              <a:latin typeface="微软雅黑" pitchFamily="34" charset="-122"/>
              <a:ea typeface="微软雅黑" pitchFamily="34" charset="-122"/>
            </a:endParaRPr>
          </a:p>
        </p:txBody>
      </p:sp>
      <p:sp>
        <p:nvSpPr>
          <p:cNvPr id="33" name="矩形 32"/>
          <p:cNvSpPr/>
          <p:nvPr/>
        </p:nvSpPr>
        <p:spPr>
          <a:xfrm flipH="1">
            <a:off x="4043984" y="1319304"/>
            <a:ext cx="4776488" cy="677080"/>
          </a:xfrm>
          <a:prstGeom prst="rect">
            <a:avLst/>
          </a:prstGeom>
          <a:effectLst/>
        </p:spPr>
        <p:txBody>
          <a:bodyPr wrap="square" lIns="121893" tIns="60946" rIns="121893" bIns="60946">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a:t>
            </a:r>
            <a:r>
              <a:rPr lang="zh-CN" altLang="en-US" sz="1200" dirty="0">
                <a:solidFill>
                  <a:schemeClr val="tx1">
                    <a:lumMod val="95000"/>
                    <a:lumOff val="5000"/>
                  </a:schemeClr>
                </a:solidFill>
                <a:latin typeface="微软雅黑" pitchFamily="34" charset="-122"/>
                <a:ea typeface="微软雅黑" pitchFamily="34" charset="-122"/>
              </a:rPr>
              <a:t>。</a:t>
            </a:r>
            <a:endParaRPr lang="en-US" altLang="zh-CN" sz="1200" dirty="0">
              <a:solidFill>
                <a:schemeClr val="tx1">
                  <a:lumMod val="95000"/>
                  <a:lumOff val="5000"/>
                </a:schemeClr>
              </a:solidFill>
              <a:latin typeface="微软雅黑" pitchFamily="34" charset="-122"/>
              <a:ea typeface="微软雅黑" pitchFamily="34" charset="-122"/>
            </a:endParaRPr>
          </a:p>
          <a:p>
            <a:pPr>
              <a:lnSpc>
                <a:spcPct val="150000"/>
              </a:lnSpc>
            </a:pPr>
            <a:r>
              <a:rPr lang="zh-CN" altLang="en-US" sz="1200" dirty="0">
                <a:solidFill>
                  <a:schemeClr val="tx1">
                    <a:lumMod val="95000"/>
                    <a:lumOff val="5000"/>
                  </a:schemeClr>
                </a:solidFill>
              </a:rPr>
              <a:t>这里输入简单的文字概述这里输入简单文字概述简单的文字概述</a:t>
            </a:r>
            <a:endParaRPr lang="en-US" altLang="zh-CN" sz="1200" dirty="0">
              <a:solidFill>
                <a:schemeClr val="tx1">
                  <a:lumMod val="95000"/>
                  <a:lumOff val="5000"/>
                </a:schemeClr>
              </a:solidFill>
              <a:latin typeface="微软雅黑" pitchFamily="34" charset="-122"/>
              <a:ea typeface="微软雅黑" pitchFamily="34" charset="-122"/>
            </a:endParaRPr>
          </a:p>
        </p:txBody>
      </p:sp>
      <p:sp>
        <p:nvSpPr>
          <p:cNvPr id="34" name="矩形 33"/>
          <p:cNvSpPr/>
          <p:nvPr/>
        </p:nvSpPr>
        <p:spPr>
          <a:xfrm flipH="1">
            <a:off x="5652121" y="2600504"/>
            <a:ext cx="2832272" cy="1231078"/>
          </a:xfrm>
          <a:prstGeom prst="rect">
            <a:avLst/>
          </a:prstGeom>
          <a:effectLst/>
        </p:spPr>
        <p:txBody>
          <a:bodyPr wrap="square" lIns="121893" tIns="60946" rIns="121893" bIns="60946">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a:t>
            </a:r>
            <a:r>
              <a:rPr lang="zh-CN" altLang="en-US" sz="1200" dirty="0">
                <a:solidFill>
                  <a:schemeClr val="tx1">
                    <a:lumMod val="95000"/>
                    <a:lumOff val="5000"/>
                  </a:schemeClr>
                </a:solidFill>
                <a:latin typeface="微软雅黑" pitchFamily="34" charset="-122"/>
                <a:ea typeface="微软雅黑" pitchFamily="34" charset="-122"/>
              </a:rPr>
              <a:t>。</a:t>
            </a:r>
            <a:endParaRPr lang="en-US" altLang="zh-CN" sz="1200" dirty="0">
              <a:solidFill>
                <a:schemeClr val="tx1">
                  <a:lumMod val="95000"/>
                  <a:lumOff val="5000"/>
                </a:schemeClr>
              </a:solidFill>
              <a:latin typeface="微软雅黑" pitchFamily="34" charset="-122"/>
              <a:ea typeface="微软雅黑" pitchFamily="34" charset="-122"/>
            </a:endParaRPr>
          </a:p>
          <a:p>
            <a:pPr>
              <a:lnSpc>
                <a:spcPct val="150000"/>
              </a:lnSpc>
            </a:pPr>
            <a:r>
              <a:rPr lang="zh-CN" altLang="en-US" sz="1200" dirty="0">
                <a:solidFill>
                  <a:schemeClr val="tx1">
                    <a:lumMod val="95000"/>
                    <a:lumOff val="5000"/>
                  </a:schemeClr>
                </a:solidFill>
              </a:rPr>
              <a:t>这里输入简单的文字概述这里输入简单文字概述简单的文字概述</a:t>
            </a:r>
            <a:endParaRPr lang="en-US" altLang="zh-CN" sz="1200" dirty="0">
              <a:solidFill>
                <a:schemeClr val="tx1">
                  <a:lumMod val="95000"/>
                  <a:lumOff val="5000"/>
                </a:schemeClr>
              </a:solidFill>
              <a:latin typeface="微软雅黑" pitchFamily="34" charset="-122"/>
              <a:ea typeface="微软雅黑" pitchFamily="34" charset="-122"/>
            </a:endParaRPr>
          </a:p>
        </p:txBody>
      </p:sp>
      <p:cxnSp>
        <p:nvCxnSpPr>
          <p:cNvPr id="20" name="直接连接符 19"/>
          <p:cNvCxnSpPr/>
          <p:nvPr/>
        </p:nvCxnSpPr>
        <p:spPr>
          <a:xfrm>
            <a:off x="204188" y="555526"/>
            <a:ext cx="8616284" cy="0"/>
          </a:xfrm>
          <a:prstGeom prst="line">
            <a:avLst/>
          </a:prstGeom>
          <a:ln w="28575">
            <a:solidFill>
              <a:srgbClr val="307800"/>
            </a:solidFill>
          </a:ln>
        </p:spPr>
        <p:style>
          <a:lnRef idx="1">
            <a:schemeClr val="accent1"/>
          </a:lnRef>
          <a:fillRef idx="0">
            <a:schemeClr val="accent1"/>
          </a:fillRef>
          <a:effectRef idx="0">
            <a:schemeClr val="accent1"/>
          </a:effectRef>
          <a:fontRef idx="minor">
            <a:schemeClr val="tx1"/>
          </a:fontRef>
        </p:style>
      </p:cxnSp>
      <p:sp>
        <p:nvSpPr>
          <p:cNvPr id="21" name="矩形 20"/>
          <p:cNvSpPr/>
          <p:nvPr/>
        </p:nvSpPr>
        <p:spPr>
          <a:xfrm>
            <a:off x="204188" y="154836"/>
            <a:ext cx="288032" cy="288032"/>
          </a:xfrm>
          <a:prstGeom prst="rect">
            <a:avLst/>
          </a:prstGeom>
          <a:solidFill>
            <a:srgbClr val="307800"/>
          </a:solidFill>
          <a:ln w="28575">
            <a:solidFill>
              <a:srgbClr val="307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TextBox 21"/>
          <p:cNvSpPr txBox="1"/>
          <p:nvPr/>
        </p:nvSpPr>
        <p:spPr>
          <a:xfrm>
            <a:off x="562005" y="114186"/>
            <a:ext cx="2492990" cy="369332"/>
          </a:xfrm>
          <a:prstGeom prst="rect">
            <a:avLst/>
          </a:prstGeom>
          <a:noFill/>
        </p:spPr>
        <p:txBody>
          <a:bodyPr wrap="none" rtlCol="0">
            <a:spAutoFit/>
          </a:bodyPr>
          <a:lstStyle/>
          <a:p>
            <a:r>
              <a:rPr lang="zh-CN" altLang="en-US" b="1">
                <a:solidFill>
                  <a:schemeClr val="tx1">
                    <a:lumMod val="85000"/>
                    <a:lumOff val="15000"/>
                  </a:schemeClr>
                </a:solidFill>
                <a:latin typeface="微软雅黑" panose="020B0503020204020204" pitchFamily="34" charset="-122"/>
                <a:ea typeface="微软雅黑" panose="020B0503020204020204" pitchFamily="34" charset="-122"/>
              </a:rPr>
              <a:t>点击添加相关文字标题</a:t>
            </a:r>
            <a:endParaRPr lang="zh-CN" altLang="en-US"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75927209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down)">
                                      <p:cBhvr>
                                        <p:cTn id="7" dur="580">
                                          <p:stCondLst>
                                            <p:cond delay="0"/>
                                          </p:stCondLst>
                                        </p:cTn>
                                        <p:tgtEl>
                                          <p:spTgt spid="23"/>
                                        </p:tgtEl>
                                      </p:cBhvr>
                                    </p:animEffect>
                                    <p:anim calcmode="lin" valueType="num">
                                      <p:cBhvr>
                                        <p:cTn id="8" dur="1822" tmFilter="0,0; 0.14,0.36; 0.43,0.73; 0.71,0.91; 1.0,1.0">
                                          <p:stCondLst>
                                            <p:cond delay="0"/>
                                          </p:stCondLst>
                                        </p:cTn>
                                        <p:tgtEl>
                                          <p:spTgt spid="23"/>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3"/>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3"/>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3"/>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3"/>
                                        </p:tgtEl>
                                        <p:attrNameLst>
                                          <p:attrName>ppt_y</p:attrName>
                                        </p:attrNameLst>
                                      </p:cBhvr>
                                      <p:tavLst>
                                        <p:tav tm="0" fmla="#ppt_y-sin(pi*$)/81">
                                          <p:val>
                                            <p:fltVal val="0"/>
                                          </p:val>
                                        </p:tav>
                                        <p:tav tm="100000">
                                          <p:val>
                                            <p:fltVal val="1"/>
                                          </p:val>
                                        </p:tav>
                                      </p:tavLst>
                                    </p:anim>
                                    <p:animScale>
                                      <p:cBhvr>
                                        <p:cTn id="13" dur="26">
                                          <p:stCondLst>
                                            <p:cond delay="650"/>
                                          </p:stCondLst>
                                        </p:cTn>
                                        <p:tgtEl>
                                          <p:spTgt spid="23"/>
                                        </p:tgtEl>
                                      </p:cBhvr>
                                      <p:to x="100000" y="60000"/>
                                    </p:animScale>
                                    <p:animScale>
                                      <p:cBhvr>
                                        <p:cTn id="14" dur="166" decel="50000">
                                          <p:stCondLst>
                                            <p:cond delay="676"/>
                                          </p:stCondLst>
                                        </p:cTn>
                                        <p:tgtEl>
                                          <p:spTgt spid="23"/>
                                        </p:tgtEl>
                                      </p:cBhvr>
                                      <p:to x="100000" y="100000"/>
                                    </p:animScale>
                                    <p:animScale>
                                      <p:cBhvr>
                                        <p:cTn id="15" dur="26">
                                          <p:stCondLst>
                                            <p:cond delay="1312"/>
                                          </p:stCondLst>
                                        </p:cTn>
                                        <p:tgtEl>
                                          <p:spTgt spid="23"/>
                                        </p:tgtEl>
                                      </p:cBhvr>
                                      <p:to x="100000" y="80000"/>
                                    </p:animScale>
                                    <p:animScale>
                                      <p:cBhvr>
                                        <p:cTn id="16" dur="166" decel="50000">
                                          <p:stCondLst>
                                            <p:cond delay="1338"/>
                                          </p:stCondLst>
                                        </p:cTn>
                                        <p:tgtEl>
                                          <p:spTgt spid="23"/>
                                        </p:tgtEl>
                                      </p:cBhvr>
                                      <p:to x="100000" y="100000"/>
                                    </p:animScale>
                                    <p:animScale>
                                      <p:cBhvr>
                                        <p:cTn id="17" dur="26">
                                          <p:stCondLst>
                                            <p:cond delay="1642"/>
                                          </p:stCondLst>
                                        </p:cTn>
                                        <p:tgtEl>
                                          <p:spTgt spid="23"/>
                                        </p:tgtEl>
                                      </p:cBhvr>
                                      <p:to x="100000" y="90000"/>
                                    </p:animScale>
                                    <p:animScale>
                                      <p:cBhvr>
                                        <p:cTn id="18" dur="166" decel="50000">
                                          <p:stCondLst>
                                            <p:cond delay="1668"/>
                                          </p:stCondLst>
                                        </p:cTn>
                                        <p:tgtEl>
                                          <p:spTgt spid="23"/>
                                        </p:tgtEl>
                                      </p:cBhvr>
                                      <p:to x="100000" y="100000"/>
                                    </p:animScale>
                                    <p:animScale>
                                      <p:cBhvr>
                                        <p:cTn id="19" dur="26">
                                          <p:stCondLst>
                                            <p:cond delay="1808"/>
                                          </p:stCondLst>
                                        </p:cTn>
                                        <p:tgtEl>
                                          <p:spTgt spid="23"/>
                                        </p:tgtEl>
                                      </p:cBhvr>
                                      <p:to x="100000" y="95000"/>
                                    </p:animScale>
                                    <p:animScale>
                                      <p:cBhvr>
                                        <p:cTn id="20" dur="166" decel="50000">
                                          <p:stCondLst>
                                            <p:cond delay="1834"/>
                                          </p:stCondLst>
                                        </p:cTn>
                                        <p:tgtEl>
                                          <p:spTgt spid="23"/>
                                        </p:tgtEl>
                                      </p:cBhvr>
                                      <p:to x="100000" y="100000"/>
                                    </p:animScale>
                                  </p:childTnLst>
                                </p:cTn>
                              </p:par>
                              <p:par>
                                <p:cTn id="21" presetID="26" presetClass="entr" presetSubtype="0" fill="hold" grpId="0" nodeType="with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wipe(down)">
                                      <p:cBhvr>
                                        <p:cTn id="23" dur="580">
                                          <p:stCondLst>
                                            <p:cond delay="0"/>
                                          </p:stCondLst>
                                        </p:cTn>
                                        <p:tgtEl>
                                          <p:spTgt spid="24"/>
                                        </p:tgtEl>
                                      </p:cBhvr>
                                    </p:animEffect>
                                    <p:anim calcmode="lin" valueType="num">
                                      <p:cBhvr>
                                        <p:cTn id="24" dur="1822" tmFilter="0,0; 0.14,0.36; 0.43,0.73; 0.71,0.91; 1.0,1.0">
                                          <p:stCondLst>
                                            <p:cond delay="0"/>
                                          </p:stCondLst>
                                        </p:cTn>
                                        <p:tgtEl>
                                          <p:spTgt spid="24"/>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24"/>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24"/>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24"/>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24"/>
                                        </p:tgtEl>
                                        <p:attrNameLst>
                                          <p:attrName>ppt_y</p:attrName>
                                        </p:attrNameLst>
                                      </p:cBhvr>
                                      <p:tavLst>
                                        <p:tav tm="0" fmla="#ppt_y-sin(pi*$)/81">
                                          <p:val>
                                            <p:fltVal val="0"/>
                                          </p:val>
                                        </p:tav>
                                        <p:tav tm="100000">
                                          <p:val>
                                            <p:fltVal val="1"/>
                                          </p:val>
                                        </p:tav>
                                      </p:tavLst>
                                    </p:anim>
                                    <p:animScale>
                                      <p:cBhvr>
                                        <p:cTn id="29" dur="26">
                                          <p:stCondLst>
                                            <p:cond delay="650"/>
                                          </p:stCondLst>
                                        </p:cTn>
                                        <p:tgtEl>
                                          <p:spTgt spid="24"/>
                                        </p:tgtEl>
                                      </p:cBhvr>
                                      <p:to x="100000" y="60000"/>
                                    </p:animScale>
                                    <p:animScale>
                                      <p:cBhvr>
                                        <p:cTn id="30" dur="166" decel="50000">
                                          <p:stCondLst>
                                            <p:cond delay="676"/>
                                          </p:stCondLst>
                                        </p:cTn>
                                        <p:tgtEl>
                                          <p:spTgt spid="24"/>
                                        </p:tgtEl>
                                      </p:cBhvr>
                                      <p:to x="100000" y="100000"/>
                                    </p:animScale>
                                    <p:animScale>
                                      <p:cBhvr>
                                        <p:cTn id="31" dur="26">
                                          <p:stCondLst>
                                            <p:cond delay="1312"/>
                                          </p:stCondLst>
                                        </p:cTn>
                                        <p:tgtEl>
                                          <p:spTgt spid="24"/>
                                        </p:tgtEl>
                                      </p:cBhvr>
                                      <p:to x="100000" y="80000"/>
                                    </p:animScale>
                                    <p:animScale>
                                      <p:cBhvr>
                                        <p:cTn id="32" dur="166" decel="50000">
                                          <p:stCondLst>
                                            <p:cond delay="1338"/>
                                          </p:stCondLst>
                                        </p:cTn>
                                        <p:tgtEl>
                                          <p:spTgt spid="24"/>
                                        </p:tgtEl>
                                      </p:cBhvr>
                                      <p:to x="100000" y="100000"/>
                                    </p:animScale>
                                    <p:animScale>
                                      <p:cBhvr>
                                        <p:cTn id="33" dur="26">
                                          <p:stCondLst>
                                            <p:cond delay="1642"/>
                                          </p:stCondLst>
                                        </p:cTn>
                                        <p:tgtEl>
                                          <p:spTgt spid="24"/>
                                        </p:tgtEl>
                                      </p:cBhvr>
                                      <p:to x="100000" y="90000"/>
                                    </p:animScale>
                                    <p:animScale>
                                      <p:cBhvr>
                                        <p:cTn id="34" dur="166" decel="50000">
                                          <p:stCondLst>
                                            <p:cond delay="1668"/>
                                          </p:stCondLst>
                                        </p:cTn>
                                        <p:tgtEl>
                                          <p:spTgt spid="24"/>
                                        </p:tgtEl>
                                      </p:cBhvr>
                                      <p:to x="100000" y="100000"/>
                                    </p:animScale>
                                    <p:animScale>
                                      <p:cBhvr>
                                        <p:cTn id="35" dur="26">
                                          <p:stCondLst>
                                            <p:cond delay="1808"/>
                                          </p:stCondLst>
                                        </p:cTn>
                                        <p:tgtEl>
                                          <p:spTgt spid="24"/>
                                        </p:tgtEl>
                                      </p:cBhvr>
                                      <p:to x="100000" y="95000"/>
                                    </p:animScale>
                                    <p:animScale>
                                      <p:cBhvr>
                                        <p:cTn id="36" dur="166" decel="50000">
                                          <p:stCondLst>
                                            <p:cond delay="1834"/>
                                          </p:stCondLst>
                                        </p:cTn>
                                        <p:tgtEl>
                                          <p:spTgt spid="24"/>
                                        </p:tgtEl>
                                      </p:cBhvr>
                                      <p:to x="100000" y="100000"/>
                                    </p:animScale>
                                  </p:childTnLst>
                                </p:cTn>
                              </p:par>
                            </p:childTnLst>
                          </p:cTn>
                        </p:par>
                        <p:par>
                          <p:cTn id="37" fill="hold">
                            <p:stCondLst>
                              <p:cond delay="2000"/>
                            </p:stCondLst>
                            <p:childTnLst>
                              <p:par>
                                <p:cTn id="38" presetID="52" presetClass="entr" presetSubtype="0" fill="hold" grpId="0" nodeType="afterEffect">
                                  <p:stCondLst>
                                    <p:cond delay="0"/>
                                  </p:stCondLst>
                                  <p:childTnLst>
                                    <p:set>
                                      <p:cBhvr>
                                        <p:cTn id="39" dur="1" fill="hold">
                                          <p:stCondLst>
                                            <p:cond delay="0"/>
                                          </p:stCondLst>
                                        </p:cTn>
                                        <p:tgtEl>
                                          <p:spTgt spid="25"/>
                                        </p:tgtEl>
                                        <p:attrNameLst>
                                          <p:attrName>style.visibility</p:attrName>
                                        </p:attrNameLst>
                                      </p:cBhvr>
                                      <p:to>
                                        <p:strVal val="visible"/>
                                      </p:to>
                                    </p:set>
                                    <p:animScale>
                                      <p:cBhvr>
                                        <p:cTn id="40" dur="1000" decel="50000" fill="hold">
                                          <p:stCondLst>
                                            <p:cond delay="0"/>
                                          </p:stCondLst>
                                        </p:cTn>
                                        <p:tgtEl>
                                          <p:spTgt spid="2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1" dur="1000" decel="50000" fill="hold">
                                          <p:stCondLst>
                                            <p:cond delay="0"/>
                                          </p:stCondLst>
                                        </p:cTn>
                                        <p:tgtEl>
                                          <p:spTgt spid="25"/>
                                        </p:tgtEl>
                                        <p:attrNameLst>
                                          <p:attrName>ppt_x</p:attrName>
                                          <p:attrName>ppt_y</p:attrName>
                                        </p:attrNameLst>
                                      </p:cBhvr>
                                    </p:animMotion>
                                    <p:animEffect transition="in" filter="fade">
                                      <p:cBhvr>
                                        <p:cTn id="42" dur="1000"/>
                                        <p:tgtEl>
                                          <p:spTgt spid="25"/>
                                        </p:tgtEl>
                                      </p:cBhvr>
                                    </p:animEffect>
                                  </p:childTnLst>
                                </p:cTn>
                              </p:par>
                              <p:par>
                                <p:cTn id="43" presetID="52" presetClass="entr" presetSubtype="0" fill="hold" grpId="0" nodeType="withEffect">
                                  <p:stCondLst>
                                    <p:cond delay="0"/>
                                  </p:stCondLst>
                                  <p:childTnLst>
                                    <p:set>
                                      <p:cBhvr>
                                        <p:cTn id="44" dur="1" fill="hold">
                                          <p:stCondLst>
                                            <p:cond delay="0"/>
                                          </p:stCondLst>
                                        </p:cTn>
                                        <p:tgtEl>
                                          <p:spTgt spid="27"/>
                                        </p:tgtEl>
                                        <p:attrNameLst>
                                          <p:attrName>style.visibility</p:attrName>
                                        </p:attrNameLst>
                                      </p:cBhvr>
                                      <p:to>
                                        <p:strVal val="visible"/>
                                      </p:to>
                                    </p:set>
                                    <p:animScale>
                                      <p:cBhvr>
                                        <p:cTn id="45" dur="1000" decel="50000" fill="hold">
                                          <p:stCondLst>
                                            <p:cond delay="0"/>
                                          </p:stCondLst>
                                        </p:cTn>
                                        <p:tgtEl>
                                          <p:spTgt spid="2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6" dur="1000" decel="50000" fill="hold">
                                          <p:stCondLst>
                                            <p:cond delay="0"/>
                                          </p:stCondLst>
                                        </p:cTn>
                                        <p:tgtEl>
                                          <p:spTgt spid="27"/>
                                        </p:tgtEl>
                                        <p:attrNameLst>
                                          <p:attrName>ppt_x</p:attrName>
                                          <p:attrName>ppt_y</p:attrName>
                                        </p:attrNameLst>
                                      </p:cBhvr>
                                    </p:animMotion>
                                    <p:animEffect transition="in" filter="fade">
                                      <p:cBhvr>
                                        <p:cTn id="47" dur="1000"/>
                                        <p:tgtEl>
                                          <p:spTgt spid="27"/>
                                        </p:tgtEl>
                                      </p:cBhvr>
                                    </p:animEffect>
                                  </p:childTnLst>
                                </p:cTn>
                              </p:par>
                            </p:childTnLst>
                          </p:cTn>
                        </p:par>
                        <p:par>
                          <p:cTn id="48" fill="hold">
                            <p:stCondLst>
                              <p:cond delay="3000"/>
                            </p:stCondLst>
                            <p:childTnLst>
                              <p:par>
                                <p:cTn id="49" presetID="10" presetClass="entr" presetSubtype="0" fill="hold" grpId="0" nodeType="afterEffect">
                                  <p:stCondLst>
                                    <p:cond delay="0"/>
                                  </p:stCondLst>
                                  <p:childTnLst>
                                    <p:set>
                                      <p:cBhvr>
                                        <p:cTn id="50" dur="1" fill="hold">
                                          <p:stCondLst>
                                            <p:cond delay="0"/>
                                          </p:stCondLst>
                                        </p:cTn>
                                        <p:tgtEl>
                                          <p:spTgt spid="30"/>
                                        </p:tgtEl>
                                        <p:attrNameLst>
                                          <p:attrName>style.visibility</p:attrName>
                                        </p:attrNameLst>
                                      </p:cBhvr>
                                      <p:to>
                                        <p:strVal val="visible"/>
                                      </p:to>
                                    </p:set>
                                    <p:animEffect transition="in" filter="fade">
                                      <p:cBhvr>
                                        <p:cTn id="51" dur="350"/>
                                        <p:tgtEl>
                                          <p:spTgt spid="30"/>
                                        </p:tgtEl>
                                      </p:cBhvr>
                                    </p:animEffect>
                                  </p:childTnLst>
                                </p:cTn>
                              </p:par>
                              <p:par>
                                <p:cTn id="52" presetID="26" presetClass="emph" presetSubtype="0" fill="hold" grpId="1" nodeType="withEffect">
                                  <p:stCondLst>
                                    <p:cond delay="0"/>
                                  </p:stCondLst>
                                  <p:childTnLst>
                                    <p:animEffect transition="out" filter="fade">
                                      <p:cBhvr>
                                        <p:cTn id="53" dur="400" tmFilter="0, 0; .2, .5; .8, .5; 1, 0"/>
                                        <p:tgtEl>
                                          <p:spTgt spid="30"/>
                                        </p:tgtEl>
                                      </p:cBhvr>
                                    </p:animEffect>
                                    <p:animScale>
                                      <p:cBhvr>
                                        <p:cTn id="54" dur="200" autoRev="1" fill="hold"/>
                                        <p:tgtEl>
                                          <p:spTgt spid="30"/>
                                        </p:tgtEl>
                                      </p:cBhvr>
                                      <p:by x="105000" y="105000"/>
                                    </p:animScale>
                                  </p:childTnLst>
                                </p:cTn>
                              </p:par>
                            </p:childTnLst>
                          </p:cTn>
                        </p:par>
                        <p:par>
                          <p:cTn id="55" fill="hold">
                            <p:stCondLst>
                              <p:cond delay="3400"/>
                            </p:stCondLst>
                            <p:childTnLst>
                              <p:par>
                                <p:cTn id="56" presetID="10" presetClass="entr" presetSubtype="0" fill="hold" grpId="0" nodeType="afterEffect">
                                  <p:stCondLst>
                                    <p:cond delay="0"/>
                                  </p:stCondLst>
                                  <p:childTnLst>
                                    <p:set>
                                      <p:cBhvr>
                                        <p:cTn id="57" dur="1" fill="hold">
                                          <p:stCondLst>
                                            <p:cond delay="0"/>
                                          </p:stCondLst>
                                        </p:cTn>
                                        <p:tgtEl>
                                          <p:spTgt spid="29"/>
                                        </p:tgtEl>
                                        <p:attrNameLst>
                                          <p:attrName>style.visibility</p:attrName>
                                        </p:attrNameLst>
                                      </p:cBhvr>
                                      <p:to>
                                        <p:strVal val="visible"/>
                                      </p:to>
                                    </p:set>
                                    <p:animEffect transition="in" filter="fade">
                                      <p:cBhvr>
                                        <p:cTn id="58" dur="500"/>
                                        <p:tgtEl>
                                          <p:spTgt spid="29"/>
                                        </p:tgtEl>
                                      </p:cBhvr>
                                    </p:animEffect>
                                  </p:childTnLst>
                                </p:cTn>
                              </p:par>
                            </p:childTnLst>
                          </p:cTn>
                        </p:par>
                        <p:par>
                          <p:cTn id="59" fill="hold">
                            <p:stCondLst>
                              <p:cond delay="3900"/>
                            </p:stCondLst>
                            <p:childTnLst>
                              <p:par>
                                <p:cTn id="60" presetID="10" presetClass="entr" presetSubtype="0" fill="hold" grpId="0" nodeType="afterEffect">
                                  <p:stCondLst>
                                    <p:cond delay="0"/>
                                  </p:stCondLst>
                                  <p:childTnLst>
                                    <p:set>
                                      <p:cBhvr>
                                        <p:cTn id="61" dur="1" fill="hold">
                                          <p:stCondLst>
                                            <p:cond delay="0"/>
                                          </p:stCondLst>
                                        </p:cTn>
                                        <p:tgtEl>
                                          <p:spTgt spid="33"/>
                                        </p:tgtEl>
                                        <p:attrNameLst>
                                          <p:attrName>style.visibility</p:attrName>
                                        </p:attrNameLst>
                                      </p:cBhvr>
                                      <p:to>
                                        <p:strVal val="visible"/>
                                      </p:to>
                                    </p:set>
                                    <p:animEffect transition="in" filter="fade">
                                      <p:cBhvr>
                                        <p:cTn id="62" dur="500"/>
                                        <p:tgtEl>
                                          <p:spTgt spid="33"/>
                                        </p:tgtEl>
                                      </p:cBhvr>
                                    </p:animEffect>
                                  </p:childTnLst>
                                </p:cTn>
                              </p:par>
                            </p:childTnLst>
                          </p:cTn>
                        </p:par>
                        <p:par>
                          <p:cTn id="63" fill="hold">
                            <p:stCondLst>
                              <p:cond delay="4400"/>
                            </p:stCondLst>
                            <p:childTnLst>
                              <p:par>
                                <p:cTn id="64" presetID="52" presetClass="entr" presetSubtype="0" fill="hold" grpId="0" nodeType="afterEffect">
                                  <p:stCondLst>
                                    <p:cond delay="0"/>
                                  </p:stCondLst>
                                  <p:childTnLst>
                                    <p:set>
                                      <p:cBhvr>
                                        <p:cTn id="65" dur="1" fill="hold">
                                          <p:stCondLst>
                                            <p:cond delay="0"/>
                                          </p:stCondLst>
                                        </p:cTn>
                                        <p:tgtEl>
                                          <p:spTgt spid="26"/>
                                        </p:tgtEl>
                                        <p:attrNameLst>
                                          <p:attrName>style.visibility</p:attrName>
                                        </p:attrNameLst>
                                      </p:cBhvr>
                                      <p:to>
                                        <p:strVal val="visible"/>
                                      </p:to>
                                    </p:set>
                                    <p:animScale>
                                      <p:cBhvr>
                                        <p:cTn id="66" dur="1000" decel="50000" fill="hold">
                                          <p:stCondLst>
                                            <p:cond delay="0"/>
                                          </p:stCondLst>
                                        </p:cTn>
                                        <p:tgtEl>
                                          <p:spTgt spid="2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7" dur="1000" decel="50000" fill="hold">
                                          <p:stCondLst>
                                            <p:cond delay="0"/>
                                          </p:stCondLst>
                                        </p:cTn>
                                        <p:tgtEl>
                                          <p:spTgt spid="26"/>
                                        </p:tgtEl>
                                        <p:attrNameLst>
                                          <p:attrName>ppt_x</p:attrName>
                                          <p:attrName>ppt_y</p:attrName>
                                        </p:attrNameLst>
                                      </p:cBhvr>
                                    </p:animMotion>
                                    <p:animEffect transition="in" filter="fade">
                                      <p:cBhvr>
                                        <p:cTn id="68" dur="1000"/>
                                        <p:tgtEl>
                                          <p:spTgt spid="26"/>
                                        </p:tgtEl>
                                      </p:cBhvr>
                                    </p:animEffect>
                                  </p:childTnLst>
                                </p:cTn>
                              </p:par>
                              <p:par>
                                <p:cTn id="69" presetID="52" presetClass="entr" presetSubtype="0" fill="hold" grpId="0" nodeType="withEffect">
                                  <p:stCondLst>
                                    <p:cond delay="0"/>
                                  </p:stCondLst>
                                  <p:childTnLst>
                                    <p:set>
                                      <p:cBhvr>
                                        <p:cTn id="70" dur="1" fill="hold">
                                          <p:stCondLst>
                                            <p:cond delay="0"/>
                                          </p:stCondLst>
                                        </p:cTn>
                                        <p:tgtEl>
                                          <p:spTgt spid="28"/>
                                        </p:tgtEl>
                                        <p:attrNameLst>
                                          <p:attrName>style.visibility</p:attrName>
                                        </p:attrNameLst>
                                      </p:cBhvr>
                                      <p:to>
                                        <p:strVal val="visible"/>
                                      </p:to>
                                    </p:set>
                                    <p:animScale>
                                      <p:cBhvr>
                                        <p:cTn id="71" dur="1000" decel="50000" fill="hold">
                                          <p:stCondLst>
                                            <p:cond delay="0"/>
                                          </p:stCondLst>
                                        </p:cTn>
                                        <p:tgtEl>
                                          <p:spTgt spid="2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2" dur="1000" decel="50000" fill="hold">
                                          <p:stCondLst>
                                            <p:cond delay="0"/>
                                          </p:stCondLst>
                                        </p:cTn>
                                        <p:tgtEl>
                                          <p:spTgt spid="28"/>
                                        </p:tgtEl>
                                        <p:attrNameLst>
                                          <p:attrName>ppt_x</p:attrName>
                                          <p:attrName>ppt_y</p:attrName>
                                        </p:attrNameLst>
                                      </p:cBhvr>
                                    </p:animMotion>
                                    <p:animEffect transition="in" filter="fade">
                                      <p:cBhvr>
                                        <p:cTn id="73" dur="1000"/>
                                        <p:tgtEl>
                                          <p:spTgt spid="28"/>
                                        </p:tgtEl>
                                      </p:cBhvr>
                                    </p:animEffect>
                                  </p:childTnLst>
                                </p:cTn>
                              </p:par>
                            </p:childTnLst>
                          </p:cTn>
                        </p:par>
                        <p:par>
                          <p:cTn id="74" fill="hold">
                            <p:stCondLst>
                              <p:cond delay="5400"/>
                            </p:stCondLst>
                            <p:childTnLst>
                              <p:par>
                                <p:cTn id="75" presetID="10" presetClass="entr" presetSubtype="0" fill="hold" grpId="0" nodeType="afterEffect">
                                  <p:stCondLst>
                                    <p:cond delay="0"/>
                                  </p:stCondLst>
                                  <p:childTnLst>
                                    <p:set>
                                      <p:cBhvr>
                                        <p:cTn id="76" dur="1" fill="hold">
                                          <p:stCondLst>
                                            <p:cond delay="0"/>
                                          </p:stCondLst>
                                        </p:cTn>
                                        <p:tgtEl>
                                          <p:spTgt spid="32"/>
                                        </p:tgtEl>
                                        <p:attrNameLst>
                                          <p:attrName>style.visibility</p:attrName>
                                        </p:attrNameLst>
                                      </p:cBhvr>
                                      <p:to>
                                        <p:strVal val="visible"/>
                                      </p:to>
                                    </p:set>
                                    <p:animEffect transition="in" filter="fade">
                                      <p:cBhvr>
                                        <p:cTn id="77" dur="350"/>
                                        <p:tgtEl>
                                          <p:spTgt spid="32"/>
                                        </p:tgtEl>
                                      </p:cBhvr>
                                    </p:animEffect>
                                  </p:childTnLst>
                                </p:cTn>
                              </p:par>
                              <p:par>
                                <p:cTn id="78" presetID="26" presetClass="emph" presetSubtype="0" fill="hold" grpId="1" nodeType="withEffect">
                                  <p:stCondLst>
                                    <p:cond delay="0"/>
                                  </p:stCondLst>
                                  <p:childTnLst>
                                    <p:animEffect transition="out" filter="fade">
                                      <p:cBhvr>
                                        <p:cTn id="79" dur="400" tmFilter="0, 0; .2, .5; .8, .5; 1, 0"/>
                                        <p:tgtEl>
                                          <p:spTgt spid="32"/>
                                        </p:tgtEl>
                                      </p:cBhvr>
                                    </p:animEffect>
                                    <p:animScale>
                                      <p:cBhvr>
                                        <p:cTn id="80" dur="200" autoRev="1" fill="hold"/>
                                        <p:tgtEl>
                                          <p:spTgt spid="32"/>
                                        </p:tgtEl>
                                      </p:cBhvr>
                                      <p:by x="105000" y="105000"/>
                                    </p:animScale>
                                  </p:childTnLst>
                                </p:cTn>
                              </p:par>
                            </p:childTnLst>
                          </p:cTn>
                        </p:par>
                        <p:par>
                          <p:cTn id="81" fill="hold">
                            <p:stCondLst>
                              <p:cond delay="5800"/>
                            </p:stCondLst>
                            <p:childTnLst>
                              <p:par>
                                <p:cTn id="82" presetID="10" presetClass="entr" presetSubtype="0" fill="hold" grpId="0" nodeType="afterEffect">
                                  <p:stCondLst>
                                    <p:cond delay="0"/>
                                  </p:stCondLst>
                                  <p:childTnLst>
                                    <p:set>
                                      <p:cBhvr>
                                        <p:cTn id="83" dur="1" fill="hold">
                                          <p:stCondLst>
                                            <p:cond delay="0"/>
                                          </p:stCondLst>
                                        </p:cTn>
                                        <p:tgtEl>
                                          <p:spTgt spid="31"/>
                                        </p:tgtEl>
                                        <p:attrNameLst>
                                          <p:attrName>style.visibility</p:attrName>
                                        </p:attrNameLst>
                                      </p:cBhvr>
                                      <p:to>
                                        <p:strVal val="visible"/>
                                      </p:to>
                                    </p:set>
                                    <p:animEffect transition="in" filter="fade">
                                      <p:cBhvr>
                                        <p:cTn id="84" dur="500"/>
                                        <p:tgtEl>
                                          <p:spTgt spid="31"/>
                                        </p:tgtEl>
                                      </p:cBhvr>
                                    </p:animEffect>
                                  </p:childTnLst>
                                </p:cTn>
                              </p:par>
                            </p:childTnLst>
                          </p:cTn>
                        </p:par>
                        <p:par>
                          <p:cTn id="85" fill="hold">
                            <p:stCondLst>
                              <p:cond delay="6300"/>
                            </p:stCondLst>
                            <p:childTnLst>
                              <p:par>
                                <p:cTn id="86" presetID="10" presetClass="entr" presetSubtype="0" fill="hold" grpId="0" nodeType="afterEffect">
                                  <p:stCondLst>
                                    <p:cond delay="0"/>
                                  </p:stCondLst>
                                  <p:childTnLst>
                                    <p:set>
                                      <p:cBhvr>
                                        <p:cTn id="87" dur="1" fill="hold">
                                          <p:stCondLst>
                                            <p:cond delay="0"/>
                                          </p:stCondLst>
                                        </p:cTn>
                                        <p:tgtEl>
                                          <p:spTgt spid="34"/>
                                        </p:tgtEl>
                                        <p:attrNameLst>
                                          <p:attrName>style.visibility</p:attrName>
                                        </p:attrNameLst>
                                      </p:cBhvr>
                                      <p:to>
                                        <p:strVal val="visible"/>
                                      </p:to>
                                    </p:set>
                                    <p:animEffect transition="in" filter="fade">
                                      <p:cBhvr>
                                        <p:cTn id="88"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5" grpId="0" animBg="1"/>
      <p:bldP spid="26" grpId="0" animBg="1"/>
      <p:bldP spid="27" grpId="0"/>
      <p:bldP spid="28" grpId="0"/>
      <p:bldP spid="29" grpId="0"/>
      <p:bldP spid="30" grpId="0"/>
      <p:bldP spid="30" grpId="1"/>
      <p:bldP spid="31" grpId="0"/>
      <p:bldP spid="32" grpId="0"/>
      <p:bldP spid="32" grpId="1"/>
      <p:bldP spid="33" grpId="0"/>
      <p:bldP spid="3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5034416"/>
            <a:ext cx="9144000" cy="129600"/>
          </a:xfrm>
          <a:prstGeom prst="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707933" y="1612206"/>
            <a:ext cx="2363189" cy="2363189"/>
          </a:xfrm>
          <a:prstGeom prst="ellipse">
            <a:avLst/>
          </a:prstGeom>
          <a:solidFill>
            <a:srgbClr val="307800"/>
          </a:solidFill>
          <a:ln cmpd="dbl">
            <a:solidFill>
              <a:srgbClr val="307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8" name="椭圆 7"/>
          <p:cNvSpPr/>
          <p:nvPr/>
        </p:nvSpPr>
        <p:spPr>
          <a:xfrm>
            <a:off x="593383" y="1497656"/>
            <a:ext cx="2592288" cy="2592288"/>
          </a:xfrm>
          <a:prstGeom prst="ellipse">
            <a:avLst/>
          </a:prstGeom>
          <a:noFill/>
          <a:ln cmpd="sng">
            <a:solidFill>
              <a:srgbClr val="307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pic>
        <p:nvPicPr>
          <p:cNvPr id="9" name="图片 8"/>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478916" y="2145728"/>
            <a:ext cx="914667" cy="1286251"/>
          </a:xfrm>
          <a:prstGeom prst="rect">
            <a:avLst/>
          </a:prstGeom>
        </p:spPr>
      </p:pic>
      <p:cxnSp>
        <p:nvCxnSpPr>
          <p:cNvPr id="10" name="直接连接符 9"/>
          <p:cNvCxnSpPr>
            <a:stCxn id="8" idx="0"/>
            <a:endCxn id="15" idx="1"/>
          </p:cNvCxnSpPr>
          <p:nvPr/>
        </p:nvCxnSpPr>
        <p:spPr>
          <a:xfrm>
            <a:off x="1889527" y="1497656"/>
            <a:ext cx="2100107" cy="0"/>
          </a:xfrm>
          <a:prstGeom prst="line">
            <a:avLst/>
          </a:prstGeom>
          <a:ln>
            <a:solidFill>
              <a:srgbClr val="307800"/>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a:stCxn id="8" idx="6"/>
            <a:endCxn id="17" idx="2"/>
          </p:cNvCxnSpPr>
          <p:nvPr/>
        </p:nvCxnSpPr>
        <p:spPr>
          <a:xfrm flipV="1">
            <a:off x="3185671" y="2788853"/>
            <a:ext cx="792088" cy="4947"/>
          </a:xfrm>
          <a:prstGeom prst="line">
            <a:avLst/>
          </a:prstGeom>
          <a:ln>
            <a:solidFill>
              <a:srgbClr val="307800"/>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a:stCxn id="8" idx="4"/>
            <a:endCxn id="20" idx="2"/>
          </p:cNvCxnSpPr>
          <p:nvPr/>
        </p:nvCxnSpPr>
        <p:spPr>
          <a:xfrm>
            <a:off x="1889527" y="4089944"/>
            <a:ext cx="2088232" cy="0"/>
          </a:xfrm>
          <a:prstGeom prst="line">
            <a:avLst/>
          </a:prstGeom>
          <a:ln>
            <a:solidFill>
              <a:srgbClr val="307800"/>
            </a:solidFill>
          </a:ln>
        </p:spPr>
        <p:style>
          <a:lnRef idx="1">
            <a:schemeClr val="accent1"/>
          </a:lnRef>
          <a:fillRef idx="0">
            <a:schemeClr val="accent1"/>
          </a:fillRef>
          <a:effectRef idx="0">
            <a:schemeClr val="accent1"/>
          </a:effectRef>
          <a:fontRef idx="minor">
            <a:schemeClr val="tx1"/>
          </a:fontRef>
        </p:style>
      </p:cxnSp>
      <p:grpSp>
        <p:nvGrpSpPr>
          <p:cNvPr id="13" name="组合 12"/>
          <p:cNvGrpSpPr/>
          <p:nvPr/>
        </p:nvGrpSpPr>
        <p:grpSpPr>
          <a:xfrm>
            <a:off x="3977759" y="1137616"/>
            <a:ext cx="738356" cy="720080"/>
            <a:chOff x="3995936" y="1495374"/>
            <a:chExt cx="738356" cy="720080"/>
          </a:xfrm>
        </p:grpSpPr>
        <p:sp>
          <p:nvSpPr>
            <p:cNvPr id="14" name="椭圆 13"/>
            <p:cNvSpPr/>
            <p:nvPr/>
          </p:nvSpPr>
          <p:spPr>
            <a:xfrm>
              <a:off x="3995936" y="1495374"/>
              <a:ext cx="720080" cy="720080"/>
            </a:xfrm>
            <a:prstGeom prst="ellipse">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5" name="TextBox 14"/>
            <p:cNvSpPr txBox="1"/>
            <p:nvPr/>
          </p:nvSpPr>
          <p:spPr>
            <a:xfrm>
              <a:off x="4007811" y="1532248"/>
              <a:ext cx="726481" cy="646331"/>
            </a:xfrm>
            <a:prstGeom prst="rect">
              <a:avLst/>
            </a:prstGeom>
            <a:noFill/>
          </p:spPr>
          <p:txBody>
            <a:bodyPr wrap="none" rtlCol="0">
              <a:spAutoFit/>
            </a:bodyPr>
            <a:lstStyle/>
            <a:p>
              <a:r>
                <a:rPr lang="en-US" altLang="zh-CN" sz="3600" dirty="0">
                  <a:solidFill>
                    <a:schemeClr val="bg1"/>
                  </a:solidFill>
                  <a:latin typeface="微软雅黑" panose="020B0503020204020204" pitchFamily="34" charset="-122"/>
                  <a:ea typeface="微软雅黑" panose="020B0503020204020204" pitchFamily="34" charset="-122"/>
                </a:rPr>
                <a:t>01</a:t>
              </a:r>
              <a:endParaRPr lang="zh-CN" altLang="en-US" sz="3600" dirty="0">
                <a:solidFill>
                  <a:schemeClr val="bg1"/>
                </a:solidFill>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3977759" y="2428813"/>
            <a:ext cx="738356" cy="720080"/>
            <a:chOff x="3995936" y="2786571"/>
            <a:chExt cx="738356" cy="720080"/>
          </a:xfrm>
        </p:grpSpPr>
        <p:sp>
          <p:nvSpPr>
            <p:cNvPr id="17" name="椭圆 16"/>
            <p:cNvSpPr/>
            <p:nvPr/>
          </p:nvSpPr>
          <p:spPr>
            <a:xfrm>
              <a:off x="3995936" y="2786571"/>
              <a:ext cx="720080" cy="720080"/>
            </a:xfrm>
            <a:prstGeom prst="ellipse">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endParaRPr>
            </a:p>
          </p:txBody>
        </p:sp>
        <p:sp>
          <p:nvSpPr>
            <p:cNvPr id="18" name="TextBox 17"/>
            <p:cNvSpPr txBox="1"/>
            <p:nvPr/>
          </p:nvSpPr>
          <p:spPr>
            <a:xfrm>
              <a:off x="4007811" y="2860320"/>
              <a:ext cx="726481" cy="646331"/>
            </a:xfrm>
            <a:prstGeom prst="rect">
              <a:avLst/>
            </a:prstGeom>
            <a:noFill/>
          </p:spPr>
          <p:txBody>
            <a:bodyPr wrap="none" rtlCol="0">
              <a:spAutoFit/>
            </a:bodyPr>
            <a:lstStyle/>
            <a:p>
              <a:r>
                <a:rPr lang="en-US" altLang="zh-CN" sz="3600" dirty="0">
                  <a:solidFill>
                    <a:schemeClr val="bg1">
                      <a:lumMod val="95000"/>
                    </a:schemeClr>
                  </a:solidFill>
                  <a:latin typeface="微软雅黑" panose="020B0503020204020204" pitchFamily="34" charset="-122"/>
                  <a:ea typeface="微软雅黑" panose="020B0503020204020204" pitchFamily="34" charset="-122"/>
                </a:rPr>
                <a:t>02</a:t>
              </a:r>
              <a:endParaRPr lang="zh-CN" altLang="en-US" sz="3600" dirty="0">
                <a:solidFill>
                  <a:schemeClr val="bg1">
                    <a:lumMod val="95000"/>
                  </a:schemeClr>
                </a:solidFill>
                <a:latin typeface="微软雅黑" panose="020B0503020204020204" pitchFamily="34" charset="-122"/>
                <a:ea typeface="微软雅黑" panose="020B0503020204020204" pitchFamily="34" charset="-122"/>
              </a:endParaRPr>
            </a:p>
          </p:txBody>
        </p:sp>
      </p:grpSp>
      <p:grpSp>
        <p:nvGrpSpPr>
          <p:cNvPr id="19" name="组合 18"/>
          <p:cNvGrpSpPr/>
          <p:nvPr/>
        </p:nvGrpSpPr>
        <p:grpSpPr>
          <a:xfrm>
            <a:off x="3977759" y="3729904"/>
            <a:ext cx="726481" cy="720080"/>
            <a:chOff x="3995936" y="4087662"/>
            <a:chExt cx="726481" cy="720080"/>
          </a:xfrm>
        </p:grpSpPr>
        <p:sp>
          <p:nvSpPr>
            <p:cNvPr id="20" name="椭圆 19"/>
            <p:cNvSpPr/>
            <p:nvPr/>
          </p:nvSpPr>
          <p:spPr>
            <a:xfrm>
              <a:off x="3995936" y="4087662"/>
              <a:ext cx="720080" cy="720080"/>
            </a:xfrm>
            <a:prstGeom prst="ellipse">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1" name="TextBox 20"/>
            <p:cNvSpPr txBox="1"/>
            <p:nvPr/>
          </p:nvSpPr>
          <p:spPr>
            <a:xfrm>
              <a:off x="3995936" y="4124536"/>
              <a:ext cx="726481" cy="646331"/>
            </a:xfrm>
            <a:prstGeom prst="rect">
              <a:avLst/>
            </a:prstGeom>
            <a:noFill/>
          </p:spPr>
          <p:txBody>
            <a:bodyPr wrap="none" rtlCol="0">
              <a:spAutoFit/>
            </a:bodyPr>
            <a:lstStyle/>
            <a:p>
              <a:r>
                <a:rPr lang="en-US" altLang="zh-CN" sz="3600" dirty="0">
                  <a:solidFill>
                    <a:schemeClr val="bg1"/>
                  </a:solidFill>
                  <a:latin typeface="微软雅黑" panose="020B0503020204020204" pitchFamily="34" charset="-122"/>
                  <a:ea typeface="微软雅黑" panose="020B0503020204020204" pitchFamily="34" charset="-122"/>
                </a:rPr>
                <a:t>03</a:t>
              </a:r>
              <a:endParaRPr lang="zh-CN" altLang="en-US" sz="3600" dirty="0">
                <a:solidFill>
                  <a:schemeClr val="bg1"/>
                </a:solidFill>
                <a:latin typeface="微软雅黑" panose="020B0503020204020204" pitchFamily="34" charset="-122"/>
                <a:ea typeface="微软雅黑" panose="020B0503020204020204" pitchFamily="34" charset="-122"/>
              </a:endParaRPr>
            </a:p>
          </p:txBody>
        </p:sp>
      </p:grpSp>
      <p:sp>
        <p:nvSpPr>
          <p:cNvPr id="22" name="TextBox 21"/>
          <p:cNvSpPr txBox="1"/>
          <p:nvPr/>
        </p:nvSpPr>
        <p:spPr bwMode="auto">
          <a:xfrm>
            <a:off x="4868695" y="1425648"/>
            <a:ext cx="3546569" cy="614720"/>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这里输入简单的文字概述这里输入简单文字概述简单的文字概述这里输入简单的文字概述这里输入</a:t>
            </a:r>
            <a:endParaRPr lang="zh-CN" altLang="en-US" sz="1200" dirty="0">
              <a:solidFill>
                <a:schemeClr val="tx1">
                  <a:lumMod val="95000"/>
                  <a:lumOff val="5000"/>
                </a:schemeClr>
              </a:solidFill>
              <a:latin typeface="Calibri" pitchFamily="34" charset="0"/>
            </a:endParaRPr>
          </a:p>
        </p:txBody>
      </p:sp>
      <p:sp>
        <p:nvSpPr>
          <p:cNvPr id="23" name="矩形 22"/>
          <p:cNvSpPr/>
          <p:nvPr/>
        </p:nvSpPr>
        <p:spPr bwMode="auto">
          <a:xfrm>
            <a:off x="4883060" y="1059582"/>
            <a:ext cx="2020887" cy="338554"/>
          </a:xfrm>
          <a:prstGeom prst="rect">
            <a:avLst/>
          </a:prstGeom>
        </p:spPr>
        <p:txBody>
          <a:bodyPr>
            <a:spAutoFit/>
          </a:bodyPr>
          <a:lstStyle/>
          <a:p>
            <a:pPr>
              <a:defRPr/>
            </a:pPr>
            <a:r>
              <a:rPr lang="zh-CN" altLang="en-US" sz="1600" b="1" dirty="0">
                <a:solidFill>
                  <a:schemeClr val="tx1">
                    <a:lumMod val="95000"/>
                    <a:lumOff val="5000"/>
                  </a:schemeClr>
                </a:solidFill>
                <a:latin typeface="微软雅黑" panose="020B0503020204020204" pitchFamily="34" charset="-122"/>
                <a:ea typeface="微软雅黑" panose="020B0503020204020204" pitchFamily="34" charset="-122"/>
              </a:rPr>
              <a:t>输入相关标题</a:t>
            </a:r>
            <a:endParaRPr lang="zh-CN" altLang="en-US" sz="1600" b="1" dirty="0">
              <a:solidFill>
                <a:schemeClr val="tx1">
                  <a:lumMod val="95000"/>
                  <a:lumOff val="5000"/>
                </a:schemeClr>
              </a:solidFill>
            </a:endParaRPr>
          </a:p>
        </p:txBody>
      </p:sp>
      <p:sp>
        <p:nvSpPr>
          <p:cNvPr id="24" name="TextBox 23"/>
          <p:cNvSpPr txBox="1"/>
          <p:nvPr/>
        </p:nvSpPr>
        <p:spPr bwMode="auto">
          <a:xfrm>
            <a:off x="4895686" y="2655810"/>
            <a:ext cx="3546569" cy="614720"/>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这里输入简单的文字概述这里输入简单文字概述简单的文字概述这里输入简单的文字概述这里输入</a:t>
            </a:r>
            <a:endParaRPr lang="zh-CN" altLang="en-US" sz="1200" dirty="0">
              <a:solidFill>
                <a:schemeClr val="tx1">
                  <a:lumMod val="95000"/>
                  <a:lumOff val="5000"/>
                </a:schemeClr>
              </a:solidFill>
              <a:latin typeface="Calibri" pitchFamily="34" charset="0"/>
            </a:endParaRPr>
          </a:p>
        </p:txBody>
      </p:sp>
      <p:sp>
        <p:nvSpPr>
          <p:cNvPr id="25" name="矩形 24"/>
          <p:cNvSpPr/>
          <p:nvPr/>
        </p:nvSpPr>
        <p:spPr bwMode="auto">
          <a:xfrm>
            <a:off x="4910051" y="2289744"/>
            <a:ext cx="2020887" cy="338554"/>
          </a:xfrm>
          <a:prstGeom prst="rect">
            <a:avLst/>
          </a:prstGeom>
        </p:spPr>
        <p:txBody>
          <a:bodyPr>
            <a:spAutoFit/>
          </a:bodyPr>
          <a:lstStyle/>
          <a:p>
            <a:pPr>
              <a:defRPr/>
            </a:pPr>
            <a:r>
              <a:rPr lang="zh-CN" altLang="en-US" sz="1600" b="1" dirty="0">
                <a:solidFill>
                  <a:schemeClr val="tx1">
                    <a:lumMod val="95000"/>
                    <a:lumOff val="5000"/>
                  </a:schemeClr>
                </a:solidFill>
                <a:latin typeface="微软雅黑" panose="020B0503020204020204" pitchFamily="34" charset="-122"/>
                <a:ea typeface="微软雅黑" panose="020B0503020204020204" pitchFamily="34" charset="-122"/>
              </a:rPr>
              <a:t>输入相关标题</a:t>
            </a:r>
            <a:endParaRPr lang="zh-CN" altLang="en-US" sz="1600" b="1" dirty="0">
              <a:solidFill>
                <a:schemeClr val="tx1">
                  <a:lumMod val="95000"/>
                  <a:lumOff val="5000"/>
                </a:schemeClr>
              </a:solidFill>
            </a:endParaRPr>
          </a:p>
        </p:txBody>
      </p:sp>
      <p:sp>
        <p:nvSpPr>
          <p:cNvPr id="26" name="TextBox 25"/>
          <p:cNvSpPr txBox="1"/>
          <p:nvPr/>
        </p:nvSpPr>
        <p:spPr bwMode="auto">
          <a:xfrm>
            <a:off x="4913863" y="3951954"/>
            <a:ext cx="3546569" cy="614720"/>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这里输入简单的文字概述这里输入简单文字概述简单的文字概述这里输入简单的文字概述这里输入</a:t>
            </a:r>
            <a:endParaRPr lang="zh-CN" altLang="en-US" sz="1200" dirty="0">
              <a:solidFill>
                <a:schemeClr val="tx1">
                  <a:lumMod val="95000"/>
                  <a:lumOff val="5000"/>
                </a:schemeClr>
              </a:solidFill>
              <a:latin typeface="Calibri" pitchFamily="34" charset="0"/>
            </a:endParaRPr>
          </a:p>
        </p:txBody>
      </p:sp>
      <p:sp>
        <p:nvSpPr>
          <p:cNvPr id="27" name="矩形 26"/>
          <p:cNvSpPr/>
          <p:nvPr/>
        </p:nvSpPr>
        <p:spPr bwMode="auto">
          <a:xfrm>
            <a:off x="4928228" y="3585888"/>
            <a:ext cx="2020887" cy="338554"/>
          </a:xfrm>
          <a:prstGeom prst="rect">
            <a:avLst/>
          </a:prstGeom>
        </p:spPr>
        <p:txBody>
          <a:bodyPr>
            <a:spAutoFit/>
          </a:bodyPr>
          <a:lstStyle/>
          <a:p>
            <a:pPr>
              <a:defRPr/>
            </a:pPr>
            <a:r>
              <a:rPr lang="zh-CN" altLang="en-US" sz="1600" b="1" dirty="0">
                <a:solidFill>
                  <a:schemeClr val="tx1">
                    <a:lumMod val="95000"/>
                    <a:lumOff val="5000"/>
                  </a:schemeClr>
                </a:solidFill>
                <a:latin typeface="微软雅黑" panose="020B0503020204020204" pitchFamily="34" charset="-122"/>
                <a:ea typeface="微软雅黑" panose="020B0503020204020204" pitchFamily="34" charset="-122"/>
              </a:rPr>
              <a:t>输入相关标题</a:t>
            </a:r>
            <a:endParaRPr lang="zh-CN" altLang="en-US" sz="1600" b="1" dirty="0">
              <a:solidFill>
                <a:schemeClr val="tx1">
                  <a:lumMod val="95000"/>
                  <a:lumOff val="5000"/>
                </a:schemeClr>
              </a:solidFill>
            </a:endParaRPr>
          </a:p>
        </p:txBody>
      </p:sp>
      <p:cxnSp>
        <p:nvCxnSpPr>
          <p:cNvPr id="31" name="直接连接符 30"/>
          <p:cNvCxnSpPr/>
          <p:nvPr/>
        </p:nvCxnSpPr>
        <p:spPr>
          <a:xfrm>
            <a:off x="204188" y="555526"/>
            <a:ext cx="8616284" cy="0"/>
          </a:xfrm>
          <a:prstGeom prst="line">
            <a:avLst/>
          </a:prstGeom>
          <a:ln w="28575">
            <a:solidFill>
              <a:srgbClr val="307800"/>
            </a:solidFill>
          </a:ln>
        </p:spPr>
        <p:style>
          <a:lnRef idx="1">
            <a:schemeClr val="accent1"/>
          </a:lnRef>
          <a:fillRef idx="0">
            <a:schemeClr val="accent1"/>
          </a:fillRef>
          <a:effectRef idx="0">
            <a:schemeClr val="accent1"/>
          </a:effectRef>
          <a:fontRef idx="minor">
            <a:schemeClr val="tx1"/>
          </a:fontRef>
        </p:style>
      </p:cxnSp>
      <p:sp>
        <p:nvSpPr>
          <p:cNvPr id="32" name="矩形 31"/>
          <p:cNvSpPr/>
          <p:nvPr/>
        </p:nvSpPr>
        <p:spPr>
          <a:xfrm>
            <a:off x="204188" y="154836"/>
            <a:ext cx="288032" cy="288032"/>
          </a:xfrm>
          <a:prstGeom prst="rect">
            <a:avLst/>
          </a:prstGeom>
          <a:solidFill>
            <a:srgbClr val="307800"/>
          </a:solidFill>
          <a:ln w="28575">
            <a:solidFill>
              <a:srgbClr val="307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TextBox 32"/>
          <p:cNvSpPr txBox="1"/>
          <p:nvPr/>
        </p:nvSpPr>
        <p:spPr>
          <a:xfrm>
            <a:off x="562005" y="114186"/>
            <a:ext cx="2492990" cy="369332"/>
          </a:xfrm>
          <a:prstGeom prst="rect">
            <a:avLst/>
          </a:prstGeom>
          <a:noFill/>
        </p:spPr>
        <p:txBody>
          <a:bodyPr wrap="none" rtlCol="0">
            <a:spAutoFit/>
          </a:bodyPr>
          <a:lstStyle/>
          <a:p>
            <a:r>
              <a:rPr lang="zh-CN" altLang="en-US" b="1">
                <a:solidFill>
                  <a:schemeClr val="tx1">
                    <a:lumMod val="85000"/>
                    <a:lumOff val="15000"/>
                  </a:schemeClr>
                </a:solidFill>
                <a:latin typeface="微软雅黑" panose="020B0503020204020204" pitchFamily="34" charset="-122"/>
                <a:ea typeface="微软雅黑" panose="020B0503020204020204" pitchFamily="34" charset="-122"/>
              </a:rPr>
              <a:t>点击添加相关文字标题</a:t>
            </a:r>
            <a:endParaRPr lang="zh-CN" altLang="en-US"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8234411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ppt_w</p:attrName>
                                        </p:attrNameLst>
                                      </p:cBhvr>
                                      <p:tavLst>
                                        <p:tav tm="0">
                                          <p:val>
                                            <p:fltVal val="0"/>
                                          </p:val>
                                        </p:tav>
                                        <p:tav tm="100000">
                                          <p:val>
                                            <p:strVal val="#ppt_w"/>
                                          </p:val>
                                        </p:tav>
                                      </p:tavLst>
                                    </p:anim>
                                    <p:anim calcmode="lin" valueType="num">
                                      <p:cBhvr>
                                        <p:cTn id="13" dur="500" fill="hold"/>
                                        <p:tgtEl>
                                          <p:spTgt spid="8"/>
                                        </p:tgtEl>
                                        <p:attrNameLst>
                                          <p:attrName>ppt_h</p:attrName>
                                        </p:attrNameLst>
                                      </p:cBhvr>
                                      <p:tavLst>
                                        <p:tav tm="0">
                                          <p:val>
                                            <p:fltVal val="0"/>
                                          </p:val>
                                        </p:tav>
                                        <p:tav tm="100000">
                                          <p:val>
                                            <p:strVal val="#ppt_h"/>
                                          </p:val>
                                        </p:tav>
                                      </p:tavLst>
                                    </p:anim>
                                    <p:animEffect transition="in" filter="fade">
                                      <p:cBhvr>
                                        <p:cTn id="14" dur="500"/>
                                        <p:tgtEl>
                                          <p:spTgt spid="8"/>
                                        </p:tgtEl>
                                      </p:cBhvr>
                                    </p:animEffect>
                                  </p:childTnLst>
                                </p:cTn>
                              </p:par>
                            </p:childTnLst>
                          </p:cTn>
                        </p:par>
                        <p:par>
                          <p:cTn id="15" fill="hold">
                            <p:stCondLst>
                              <p:cond delay="500"/>
                            </p:stCondLst>
                            <p:childTnLst>
                              <p:par>
                                <p:cTn id="16" presetID="42" presetClass="entr" presetSubtype="0" fill="hold" nodeType="after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1000"/>
                                        <p:tgtEl>
                                          <p:spTgt spid="9"/>
                                        </p:tgtEl>
                                      </p:cBhvr>
                                    </p:animEffect>
                                    <p:anim calcmode="lin" valueType="num">
                                      <p:cBhvr>
                                        <p:cTn id="19" dur="1000" fill="hold"/>
                                        <p:tgtEl>
                                          <p:spTgt spid="9"/>
                                        </p:tgtEl>
                                        <p:attrNameLst>
                                          <p:attrName>ppt_x</p:attrName>
                                        </p:attrNameLst>
                                      </p:cBhvr>
                                      <p:tavLst>
                                        <p:tav tm="0">
                                          <p:val>
                                            <p:strVal val="#ppt_x"/>
                                          </p:val>
                                        </p:tav>
                                        <p:tav tm="100000">
                                          <p:val>
                                            <p:strVal val="#ppt_x"/>
                                          </p:val>
                                        </p:tav>
                                      </p:tavLst>
                                    </p:anim>
                                    <p:anim calcmode="lin" valueType="num">
                                      <p:cBhvr>
                                        <p:cTn id="20" dur="1000" fill="hold"/>
                                        <p:tgtEl>
                                          <p:spTgt spid="9"/>
                                        </p:tgtEl>
                                        <p:attrNameLst>
                                          <p:attrName>ppt_y</p:attrName>
                                        </p:attrNameLst>
                                      </p:cBhvr>
                                      <p:tavLst>
                                        <p:tav tm="0">
                                          <p:val>
                                            <p:strVal val="#ppt_y+.1"/>
                                          </p:val>
                                        </p:tav>
                                        <p:tav tm="100000">
                                          <p:val>
                                            <p:strVal val="#ppt_y"/>
                                          </p:val>
                                        </p:tav>
                                      </p:tavLst>
                                    </p:anim>
                                  </p:childTnLst>
                                </p:cTn>
                              </p:par>
                            </p:childTnLst>
                          </p:cTn>
                        </p:par>
                        <p:par>
                          <p:cTn id="21" fill="hold">
                            <p:stCondLst>
                              <p:cond delay="1500"/>
                            </p:stCondLst>
                            <p:childTnLst>
                              <p:par>
                                <p:cTn id="22" presetID="22" presetClass="entr" presetSubtype="8" fill="hold"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wipe(left)">
                                      <p:cBhvr>
                                        <p:cTn id="24" dur="500"/>
                                        <p:tgtEl>
                                          <p:spTgt spid="10"/>
                                        </p:tgtEl>
                                      </p:cBhvr>
                                    </p:animEffect>
                                  </p:childTnLst>
                                </p:cTn>
                              </p:par>
                            </p:childTnLst>
                          </p:cTn>
                        </p:par>
                        <p:par>
                          <p:cTn id="25" fill="hold">
                            <p:stCondLst>
                              <p:cond delay="2000"/>
                            </p:stCondLst>
                            <p:childTnLst>
                              <p:par>
                                <p:cTn id="26" presetID="21" presetClass="entr" presetSubtype="1" fill="hold" nodeType="after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wheel(1)">
                                      <p:cBhvr>
                                        <p:cTn id="28" dur="2000"/>
                                        <p:tgtEl>
                                          <p:spTgt spid="13"/>
                                        </p:tgtEl>
                                      </p:cBhvr>
                                    </p:animEffect>
                                  </p:childTnLst>
                                </p:cTn>
                              </p:par>
                              <p:par>
                                <p:cTn id="29" presetID="42" presetClass="entr" presetSubtype="0" fill="hold" grpId="0" nodeType="with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fade">
                                      <p:cBhvr>
                                        <p:cTn id="31" dur="1000"/>
                                        <p:tgtEl>
                                          <p:spTgt spid="23"/>
                                        </p:tgtEl>
                                      </p:cBhvr>
                                    </p:animEffect>
                                    <p:anim calcmode="lin" valueType="num">
                                      <p:cBhvr>
                                        <p:cTn id="32" dur="1000" fill="hold"/>
                                        <p:tgtEl>
                                          <p:spTgt spid="23"/>
                                        </p:tgtEl>
                                        <p:attrNameLst>
                                          <p:attrName>ppt_x</p:attrName>
                                        </p:attrNameLst>
                                      </p:cBhvr>
                                      <p:tavLst>
                                        <p:tav tm="0">
                                          <p:val>
                                            <p:strVal val="#ppt_x"/>
                                          </p:val>
                                        </p:tav>
                                        <p:tav tm="100000">
                                          <p:val>
                                            <p:strVal val="#ppt_x"/>
                                          </p:val>
                                        </p:tav>
                                      </p:tavLst>
                                    </p:anim>
                                    <p:anim calcmode="lin" valueType="num">
                                      <p:cBhvr>
                                        <p:cTn id="33" dur="1000" fill="hold"/>
                                        <p:tgtEl>
                                          <p:spTgt spid="23"/>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22"/>
                                        </p:tgtEl>
                                        <p:attrNameLst>
                                          <p:attrName>style.visibility</p:attrName>
                                        </p:attrNameLst>
                                      </p:cBhvr>
                                      <p:to>
                                        <p:strVal val="visible"/>
                                      </p:to>
                                    </p:set>
                                    <p:animEffect transition="in" filter="fade">
                                      <p:cBhvr>
                                        <p:cTn id="36" dur="1000"/>
                                        <p:tgtEl>
                                          <p:spTgt spid="22"/>
                                        </p:tgtEl>
                                      </p:cBhvr>
                                    </p:animEffect>
                                    <p:anim calcmode="lin" valueType="num">
                                      <p:cBhvr>
                                        <p:cTn id="37" dur="1000" fill="hold"/>
                                        <p:tgtEl>
                                          <p:spTgt spid="22"/>
                                        </p:tgtEl>
                                        <p:attrNameLst>
                                          <p:attrName>ppt_x</p:attrName>
                                        </p:attrNameLst>
                                      </p:cBhvr>
                                      <p:tavLst>
                                        <p:tav tm="0">
                                          <p:val>
                                            <p:strVal val="#ppt_x"/>
                                          </p:val>
                                        </p:tav>
                                        <p:tav tm="100000">
                                          <p:val>
                                            <p:strVal val="#ppt_x"/>
                                          </p:val>
                                        </p:tav>
                                      </p:tavLst>
                                    </p:anim>
                                    <p:anim calcmode="lin" valueType="num">
                                      <p:cBhvr>
                                        <p:cTn id="38" dur="1000" fill="hold"/>
                                        <p:tgtEl>
                                          <p:spTgt spid="22"/>
                                        </p:tgtEl>
                                        <p:attrNameLst>
                                          <p:attrName>ppt_y</p:attrName>
                                        </p:attrNameLst>
                                      </p:cBhvr>
                                      <p:tavLst>
                                        <p:tav tm="0">
                                          <p:val>
                                            <p:strVal val="#ppt_y+.1"/>
                                          </p:val>
                                        </p:tav>
                                        <p:tav tm="100000">
                                          <p:val>
                                            <p:strVal val="#ppt_y"/>
                                          </p:val>
                                        </p:tav>
                                      </p:tavLst>
                                    </p:anim>
                                  </p:childTnLst>
                                </p:cTn>
                              </p:par>
                            </p:childTnLst>
                          </p:cTn>
                        </p:par>
                        <p:par>
                          <p:cTn id="39" fill="hold">
                            <p:stCondLst>
                              <p:cond delay="4000"/>
                            </p:stCondLst>
                            <p:childTnLst>
                              <p:par>
                                <p:cTn id="40" presetID="22" presetClass="entr" presetSubtype="8" fill="hold" nodeType="after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wipe(left)">
                                      <p:cBhvr>
                                        <p:cTn id="42" dur="500"/>
                                        <p:tgtEl>
                                          <p:spTgt spid="11"/>
                                        </p:tgtEl>
                                      </p:cBhvr>
                                    </p:animEffect>
                                  </p:childTnLst>
                                </p:cTn>
                              </p:par>
                            </p:childTnLst>
                          </p:cTn>
                        </p:par>
                        <p:par>
                          <p:cTn id="43" fill="hold">
                            <p:stCondLst>
                              <p:cond delay="4500"/>
                            </p:stCondLst>
                            <p:childTnLst>
                              <p:par>
                                <p:cTn id="44" presetID="21" presetClass="entr" presetSubtype="1" fill="hold" nodeType="afterEffect">
                                  <p:stCondLst>
                                    <p:cond delay="0"/>
                                  </p:stCondLst>
                                  <p:childTnLst>
                                    <p:set>
                                      <p:cBhvr>
                                        <p:cTn id="45" dur="1" fill="hold">
                                          <p:stCondLst>
                                            <p:cond delay="0"/>
                                          </p:stCondLst>
                                        </p:cTn>
                                        <p:tgtEl>
                                          <p:spTgt spid="16"/>
                                        </p:tgtEl>
                                        <p:attrNameLst>
                                          <p:attrName>style.visibility</p:attrName>
                                        </p:attrNameLst>
                                      </p:cBhvr>
                                      <p:to>
                                        <p:strVal val="visible"/>
                                      </p:to>
                                    </p:set>
                                    <p:animEffect transition="in" filter="wheel(1)">
                                      <p:cBhvr>
                                        <p:cTn id="46" dur="2000"/>
                                        <p:tgtEl>
                                          <p:spTgt spid="16"/>
                                        </p:tgtEl>
                                      </p:cBhvr>
                                    </p:animEffect>
                                  </p:childTnLst>
                                </p:cTn>
                              </p:par>
                            </p:childTnLst>
                          </p:cTn>
                        </p:par>
                        <p:par>
                          <p:cTn id="47" fill="hold">
                            <p:stCondLst>
                              <p:cond delay="6500"/>
                            </p:stCondLst>
                            <p:childTnLst>
                              <p:par>
                                <p:cTn id="48" presetID="42" presetClass="entr" presetSubtype="0" fill="hold" grpId="0" nodeType="afterEffect">
                                  <p:stCondLst>
                                    <p:cond delay="0"/>
                                  </p:stCondLst>
                                  <p:childTnLst>
                                    <p:set>
                                      <p:cBhvr>
                                        <p:cTn id="49" dur="1" fill="hold">
                                          <p:stCondLst>
                                            <p:cond delay="0"/>
                                          </p:stCondLst>
                                        </p:cTn>
                                        <p:tgtEl>
                                          <p:spTgt spid="25"/>
                                        </p:tgtEl>
                                        <p:attrNameLst>
                                          <p:attrName>style.visibility</p:attrName>
                                        </p:attrNameLst>
                                      </p:cBhvr>
                                      <p:to>
                                        <p:strVal val="visible"/>
                                      </p:to>
                                    </p:set>
                                    <p:animEffect transition="in" filter="fade">
                                      <p:cBhvr>
                                        <p:cTn id="50" dur="1000"/>
                                        <p:tgtEl>
                                          <p:spTgt spid="25"/>
                                        </p:tgtEl>
                                      </p:cBhvr>
                                    </p:animEffect>
                                    <p:anim calcmode="lin" valueType="num">
                                      <p:cBhvr>
                                        <p:cTn id="51" dur="1000" fill="hold"/>
                                        <p:tgtEl>
                                          <p:spTgt spid="25"/>
                                        </p:tgtEl>
                                        <p:attrNameLst>
                                          <p:attrName>ppt_x</p:attrName>
                                        </p:attrNameLst>
                                      </p:cBhvr>
                                      <p:tavLst>
                                        <p:tav tm="0">
                                          <p:val>
                                            <p:strVal val="#ppt_x"/>
                                          </p:val>
                                        </p:tav>
                                        <p:tav tm="100000">
                                          <p:val>
                                            <p:strVal val="#ppt_x"/>
                                          </p:val>
                                        </p:tav>
                                      </p:tavLst>
                                    </p:anim>
                                    <p:anim calcmode="lin" valueType="num">
                                      <p:cBhvr>
                                        <p:cTn id="52" dur="1000" fill="hold"/>
                                        <p:tgtEl>
                                          <p:spTgt spid="25"/>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24"/>
                                        </p:tgtEl>
                                        <p:attrNameLst>
                                          <p:attrName>style.visibility</p:attrName>
                                        </p:attrNameLst>
                                      </p:cBhvr>
                                      <p:to>
                                        <p:strVal val="visible"/>
                                      </p:to>
                                    </p:set>
                                    <p:animEffect transition="in" filter="fade">
                                      <p:cBhvr>
                                        <p:cTn id="55" dur="1000"/>
                                        <p:tgtEl>
                                          <p:spTgt spid="24"/>
                                        </p:tgtEl>
                                      </p:cBhvr>
                                    </p:animEffect>
                                    <p:anim calcmode="lin" valueType="num">
                                      <p:cBhvr>
                                        <p:cTn id="56" dur="1000" fill="hold"/>
                                        <p:tgtEl>
                                          <p:spTgt spid="24"/>
                                        </p:tgtEl>
                                        <p:attrNameLst>
                                          <p:attrName>ppt_x</p:attrName>
                                        </p:attrNameLst>
                                      </p:cBhvr>
                                      <p:tavLst>
                                        <p:tav tm="0">
                                          <p:val>
                                            <p:strVal val="#ppt_x"/>
                                          </p:val>
                                        </p:tav>
                                        <p:tav tm="100000">
                                          <p:val>
                                            <p:strVal val="#ppt_x"/>
                                          </p:val>
                                        </p:tav>
                                      </p:tavLst>
                                    </p:anim>
                                    <p:anim calcmode="lin" valueType="num">
                                      <p:cBhvr>
                                        <p:cTn id="57" dur="1000" fill="hold"/>
                                        <p:tgtEl>
                                          <p:spTgt spid="24"/>
                                        </p:tgtEl>
                                        <p:attrNameLst>
                                          <p:attrName>ppt_y</p:attrName>
                                        </p:attrNameLst>
                                      </p:cBhvr>
                                      <p:tavLst>
                                        <p:tav tm="0">
                                          <p:val>
                                            <p:strVal val="#ppt_y+.1"/>
                                          </p:val>
                                        </p:tav>
                                        <p:tav tm="100000">
                                          <p:val>
                                            <p:strVal val="#ppt_y"/>
                                          </p:val>
                                        </p:tav>
                                      </p:tavLst>
                                    </p:anim>
                                  </p:childTnLst>
                                </p:cTn>
                              </p:par>
                            </p:childTnLst>
                          </p:cTn>
                        </p:par>
                        <p:par>
                          <p:cTn id="58" fill="hold">
                            <p:stCondLst>
                              <p:cond delay="7500"/>
                            </p:stCondLst>
                            <p:childTnLst>
                              <p:par>
                                <p:cTn id="59" presetID="22" presetClass="entr" presetSubtype="8" fill="hold" nodeType="afterEffect">
                                  <p:stCondLst>
                                    <p:cond delay="0"/>
                                  </p:stCondLst>
                                  <p:childTnLst>
                                    <p:set>
                                      <p:cBhvr>
                                        <p:cTn id="60" dur="1" fill="hold">
                                          <p:stCondLst>
                                            <p:cond delay="0"/>
                                          </p:stCondLst>
                                        </p:cTn>
                                        <p:tgtEl>
                                          <p:spTgt spid="12"/>
                                        </p:tgtEl>
                                        <p:attrNameLst>
                                          <p:attrName>style.visibility</p:attrName>
                                        </p:attrNameLst>
                                      </p:cBhvr>
                                      <p:to>
                                        <p:strVal val="visible"/>
                                      </p:to>
                                    </p:set>
                                    <p:animEffect transition="in" filter="wipe(left)">
                                      <p:cBhvr>
                                        <p:cTn id="61" dur="500"/>
                                        <p:tgtEl>
                                          <p:spTgt spid="12"/>
                                        </p:tgtEl>
                                      </p:cBhvr>
                                    </p:animEffect>
                                  </p:childTnLst>
                                </p:cTn>
                              </p:par>
                            </p:childTnLst>
                          </p:cTn>
                        </p:par>
                        <p:par>
                          <p:cTn id="62" fill="hold">
                            <p:stCondLst>
                              <p:cond delay="8000"/>
                            </p:stCondLst>
                            <p:childTnLst>
                              <p:par>
                                <p:cTn id="63" presetID="21" presetClass="entr" presetSubtype="1" fill="hold" nodeType="afterEffect">
                                  <p:stCondLst>
                                    <p:cond delay="0"/>
                                  </p:stCondLst>
                                  <p:childTnLst>
                                    <p:set>
                                      <p:cBhvr>
                                        <p:cTn id="64" dur="1" fill="hold">
                                          <p:stCondLst>
                                            <p:cond delay="0"/>
                                          </p:stCondLst>
                                        </p:cTn>
                                        <p:tgtEl>
                                          <p:spTgt spid="19"/>
                                        </p:tgtEl>
                                        <p:attrNameLst>
                                          <p:attrName>style.visibility</p:attrName>
                                        </p:attrNameLst>
                                      </p:cBhvr>
                                      <p:to>
                                        <p:strVal val="visible"/>
                                      </p:to>
                                    </p:set>
                                    <p:animEffect transition="in" filter="wheel(1)">
                                      <p:cBhvr>
                                        <p:cTn id="65" dur="2000"/>
                                        <p:tgtEl>
                                          <p:spTgt spid="19"/>
                                        </p:tgtEl>
                                      </p:cBhvr>
                                    </p:animEffect>
                                  </p:childTnLst>
                                </p:cTn>
                              </p:par>
                            </p:childTnLst>
                          </p:cTn>
                        </p:par>
                        <p:par>
                          <p:cTn id="66" fill="hold">
                            <p:stCondLst>
                              <p:cond delay="10000"/>
                            </p:stCondLst>
                            <p:childTnLst>
                              <p:par>
                                <p:cTn id="67" presetID="42" presetClass="entr" presetSubtype="0" fill="hold" grpId="0" nodeType="afterEffect">
                                  <p:stCondLst>
                                    <p:cond delay="0"/>
                                  </p:stCondLst>
                                  <p:childTnLst>
                                    <p:set>
                                      <p:cBhvr>
                                        <p:cTn id="68" dur="1" fill="hold">
                                          <p:stCondLst>
                                            <p:cond delay="0"/>
                                          </p:stCondLst>
                                        </p:cTn>
                                        <p:tgtEl>
                                          <p:spTgt spid="27"/>
                                        </p:tgtEl>
                                        <p:attrNameLst>
                                          <p:attrName>style.visibility</p:attrName>
                                        </p:attrNameLst>
                                      </p:cBhvr>
                                      <p:to>
                                        <p:strVal val="visible"/>
                                      </p:to>
                                    </p:set>
                                    <p:animEffect transition="in" filter="fade">
                                      <p:cBhvr>
                                        <p:cTn id="69" dur="1000"/>
                                        <p:tgtEl>
                                          <p:spTgt spid="27"/>
                                        </p:tgtEl>
                                      </p:cBhvr>
                                    </p:animEffect>
                                    <p:anim calcmode="lin" valueType="num">
                                      <p:cBhvr>
                                        <p:cTn id="70" dur="1000" fill="hold"/>
                                        <p:tgtEl>
                                          <p:spTgt spid="27"/>
                                        </p:tgtEl>
                                        <p:attrNameLst>
                                          <p:attrName>ppt_x</p:attrName>
                                        </p:attrNameLst>
                                      </p:cBhvr>
                                      <p:tavLst>
                                        <p:tav tm="0">
                                          <p:val>
                                            <p:strVal val="#ppt_x"/>
                                          </p:val>
                                        </p:tav>
                                        <p:tav tm="100000">
                                          <p:val>
                                            <p:strVal val="#ppt_x"/>
                                          </p:val>
                                        </p:tav>
                                      </p:tavLst>
                                    </p:anim>
                                    <p:anim calcmode="lin" valueType="num">
                                      <p:cBhvr>
                                        <p:cTn id="71" dur="1000" fill="hold"/>
                                        <p:tgtEl>
                                          <p:spTgt spid="27"/>
                                        </p:tgtEl>
                                        <p:attrNameLst>
                                          <p:attrName>ppt_y</p:attrName>
                                        </p:attrNameLst>
                                      </p:cBhvr>
                                      <p:tavLst>
                                        <p:tav tm="0">
                                          <p:val>
                                            <p:strVal val="#ppt_y+.1"/>
                                          </p:val>
                                        </p:tav>
                                        <p:tav tm="100000">
                                          <p:val>
                                            <p:strVal val="#ppt_y"/>
                                          </p:val>
                                        </p:tav>
                                      </p:tavLst>
                                    </p:anim>
                                  </p:childTnLst>
                                </p:cTn>
                              </p:par>
                              <p:par>
                                <p:cTn id="72" presetID="42" presetClass="entr" presetSubtype="0" fill="hold" grpId="0" nodeType="withEffect">
                                  <p:stCondLst>
                                    <p:cond delay="0"/>
                                  </p:stCondLst>
                                  <p:childTnLst>
                                    <p:set>
                                      <p:cBhvr>
                                        <p:cTn id="73" dur="1" fill="hold">
                                          <p:stCondLst>
                                            <p:cond delay="0"/>
                                          </p:stCondLst>
                                        </p:cTn>
                                        <p:tgtEl>
                                          <p:spTgt spid="26"/>
                                        </p:tgtEl>
                                        <p:attrNameLst>
                                          <p:attrName>style.visibility</p:attrName>
                                        </p:attrNameLst>
                                      </p:cBhvr>
                                      <p:to>
                                        <p:strVal val="visible"/>
                                      </p:to>
                                    </p:set>
                                    <p:animEffect transition="in" filter="fade">
                                      <p:cBhvr>
                                        <p:cTn id="74" dur="1000"/>
                                        <p:tgtEl>
                                          <p:spTgt spid="26"/>
                                        </p:tgtEl>
                                      </p:cBhvr>
                                    </p:animEffect>
                                    <p:anim calcmode="lin" valueType="num">
                                      <p:cBhvr>
                                        <p:cTn id="75" dur="1000" fill="hold"/>
                                        <p:tgtEl>
                                          <p:spTgt spid="26"/>
                                        </p:tgtEl>
                                        <p:attrNameLst>
                                          <p:attrName>ppt_x</p:attrName>
                                        </p:attrNameLst>
                                      </p:cBhvr>
                                      <p:tavLst>
                                        <p:tav tm="0">
                                          <p:val>
                                            <p:strVal val="#ppt_x"/>
                                          </p:val>
                                        </p:tav>
                                        <p:tav tm="100000">
                                          <p:val>
                                            <p:strVal val="#ppt_x"/>
                                          </p:val>
                                        </p:tav>
                                      </p:tavLst>
                                    </p:anim>
                                    <p:anim calcmode="lin" valueType="num">
                                      <p:cBhvr>
                                        <p:cTn id="76"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22" grpId="0"/>
      <p:bldP spid="23" grpId="0"/>
      <p:bldP spid="24" grpId="0"/>
      <p:bldP spid="25" grpId="0"/>
      <p:bldP spid="26" grpId="0"/>
      <p:bldP spid="2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5034416"/>
            <a:ext cx="9144000" cy="129600"/>
          </a:xfrm>
          <a:prstGeom prst="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泪滴形 6"/>
          <p:cNvSpPr/>
          <p:nvPr/>
        </p:nvSpPr>
        <p:spPr>
          <a:xfrm rot="18900000" flipH="1">
            <a:off x="4877996" y="725773"/>
            <a:ext cx="2908133" cy="2908133"/>
          </a:xfrm>
          <a:prstGeom prst="teardrop">
            <a:avLst>
              <a:gd name="adj" fmla="val 113282"/>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0FAB4"/>
              </a:solidFill>
            </a:endParaRPr>
          </a:p>
        </p:txBody>
      </p:sp>
      <p:sp>
        <p:nvSpPr>
          <p:cNvPr id="8" name="泪滴形 7"/>
          <p:cNvSpPr/>
          <p:nvPr/>
        </p:nvSpPr>
        <p:spPr>
          <a:xfrm rot="2700000">
            <a:off x="1594657" y="1863840"/>
            <a:ext cx="1965328" cy="1965328"/>
          </a:xfrm>
          <a:prstGeom prst="teardrop">
            <a:avLst>
              <a:gd name="adj" fmla="val 116236"/>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9" name="TextBox 8"/>
          <p:cNvSpPr txBox="1"/>
          <p:nvPr/>
        </p:nvSpPr>
        <p:spPr>
          <a:xfrm>
            <a:off x="5292080" y="1643913"/>
            <a:ext cx="1850186" cy="1015663"/>
          </a:xfrm>
          <a:prstGeom prst="rect">
            <a:avLst/>
          </a:prstGeom>
          <a:noFill/>
        </p:spPr>
        <p:txBody>
          <a:bodyPr wrap="none" rtlCol="0">
            <a:spAutoFit/>
          </a:bodyPr>
          <a:lstStyle/>
          <a:p>
            <a:r>
              <a:rPr lang="en-US" altLang="zh-CN" sz="6000" b="1" dirty="0">
                <a:solidFill>
                  <a:schemeClr val="bg1"/>
                </a:solidFill>
                <a:latin typeface="微软雅黑" panose="020B0503020204020204" pitchFamily="34" charset="-122"/>
                <a:ea typeface="微软雅黑" panose="020B0503020204020204" pitchFamily="34" charset="-122"/>
              </a:rPr>
              <a:t>70%</a:t>
            </a:r>
            <a:endParaRPr lang="zh-CN" altLang="en-US" sz="6000" b="1" dirty="0">
              <a:solidFill>
                <a:schemeClr val="bg1"/>
              </a:solidFill>
              <a:latin typeface="微软雅黑" panose="020B0503020204020204" pitchFamily="34" charset="-122"/>
              <a:ea typeface="微软雅黑" panose="020B0503020204020204" pitchFamily="34" charset="-122"/>
            </a:endParaRPr>
          </a:p>
        </p:txBody>
      </p:sp>
      <p:sp>
        <p:nvSpPr>
          <p:cNvPr id="10" name="TextBox 9"/>
          <p:cNvSpPr txBox="1"/>
          <p:nvPr/>
        </p:nvSpPr>
        <p:spPr>
          <a:xfrm>
            <a:off x="1979712" y="2448195"/>
            <a:ext cx="1293944" cy="707886"/>
          </a:xfrm>
          <a:prstGeom prst="rect">
            <a:avLst/>
          </a:prstGeom>
          <a:noFill/>
        </p:spPr>
        <p:txBody>
          <a:bodyPr wrap="none" rtlCol="0">
            <a:spAutoFit/>
          </a:bodyPr>
          <a:lstStyle/>
          <a:p>
            <a:r>
              <a:rPr lang="en-US" altLang="zh-CN" sz="4000" b="1" dirty="0">
                <a:solidFill>
                  <a:schemeClr val="bg1">
                    <a:lumMod val="95000"/>
                  </a:schemeClr>
                </a:solidFill>
                <a:latin typeface="微软雅黑" panose="020B0503020204020204" pitchFamily="34" charset="-122"/>
                <a:ea typeface="微软雅黑" panose="020B0503020204020204" pitchFamily="34" charset="-122"/>
              </a:rPr>
              <a:t>30%</a:t>
            </a:r>
            <a:endParaRPr lang="zh-CN" altLang="en-US" sz="4000" b="1"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11" name="矩形 10"/>
          <p:cNvSpPr/>
          <p:nvPr/>
        </p:nvSpPr>
        <p:spPr>
          <a:xfrm flipH="1">
            <a:off x="628487" y="1113349"/>
            <a:ext cx="2863392" cy="954079"/>
          </a:xfrm>
          <a:prstGeom prst="rect">
            <a:avLst/>
          </a:prstGeom>
          <a:effectLst/>
        </p:spPr>
        <p:txBody>
          <a:bodyPr wrap="square" lIns="121893" tIns="60946" rIns="121893" bIns="60946">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这里输入简单的文字概述这里输入简单文字概述简单的文字概述这里输入简单的文字</a:t>
            </a:r>
            <a:r>
              <a:rPr lang="zh-CN" altLang="en-US" sz="1200" dirty="0">
                <a:solidFill>
                  <a:schemeClr val="tx1">
                    <a:lumMod val="95000"/>
                    <a:lumOff val="5000"/>
                  </a:schemeClr>
                </a:solidFill>
                <a:latin typeface="微软雅黑" pitchFamily="34" charset="-122"/>
                <a:ea typeface="微软雅黑" pitchFamily="34" charset="-122"/>
              </a:rPr>
              <a:t>。</a:t>
            </a:r>
            <a:endParaRPr lang="en-US" altLang="zh-CN" sz="1200" dirty="0">
              <a:solidFill>
                <a:schemeClr val="tx1">
                  <a:lumMod val="95000"/>
                  <a:lumOff val="5000"/>
                </a:schemeClr>
              </a:solidFill>
              <a:latin typeface="微软雅黑" pitchFamily="34" charset="-122"/>
              <a:ea typeface="微软雅黑" pitchFamily="34" charset="-122"/>
            </a:endParaRPr>
          </a:p>
        </p:txBody>
      </p:sp>
      <p:sp>
        <p:nvSpPr>
          <p:cNvPr id="12" name="矩形 11"/>
          <p:cNvSpPr/>
          <p:nvPr/>
        </p:nvSpPr>
        <p:spPr>
          <a:xfrm>
            <a:off x="1835696" y="833312"/>
            <a:ext cx="1690094" cy="328267"/>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600" b="1" dirty="0">
                <a:solidFill>
                  <a:schemeClr val="tx1">
                    <a:lumMod val="95000"/>
                    <a:lumOff val="5000"/>
                  </a:schemeClr>
                </a:solidFill>
                <a:latin typeface="微软雅黑" pitchFamily="34" charset="-122"/>
                <a:ea typeface="微软雅黑" pitchFamily="34" charset="-122"/>
              </a:rPr>
              <a:t>这里填写小标题</a:t>
            </a:r>
            <a:endParaRPr lang="en-US" altLang="zh-CN" sz="1600" b="1" dirty="0">
              <a:solidFill>
                <a:schemeClr val="tx1">
                  <a:lumMod val="95000"/>
                  <a:lumOff val="5000"/>
                </a:schemeClr>
              </a:solidFill>
              <a:latin typeface="微软雅黑" pitchFamily="34" charset="-122"/>
              <a:ea typeface="微软雅黑" pitchFamily="34" charset="-122"/>
            </a:endParaRPr>
          </a:p>
        </p:txBody>
      </p:sp>
      <p:sp>
        <p:nvSpPr>
          <p:cNvPr id="13" name="矩形 12"/>
          <p:cNvSpPr/>
          <p:nvPr/>
        </p:nvSpPr>
        <p:spPr>
          <a:xfrm flipH="1">
            <a:off x="4572000" y="4060412"/>
            <a:ext cx="3771670" cy="954079"/>
          </a:xfrm>
          <a:prstGeom prst="rect">
            <a:avLst/>
          </a:prstGeom>
          <a:effectLst/>
        </p:spPr>
        <p:txBody>
          <a:bodyPr wrap="square" lIns="121893" tIns="60946" rIns="121893" bIns="60946">
            <a:spAutoFit/>
          </a:bodyPr>
          <a:lstStyle/>
          <a:p>
            <a:pPr>
              <a:lnSpc>
                <a:spcPct val="150000"/>
              </a:lnSpc>
            </a:pPr>
            <a:r>
              <a:rPr lang="zh-CN" altLang="en-US" sz="1200" dirty="0">
                <a:solidFill>
                  <a:schemeClr val="tx1">
                    <a:lumMod val="95000"/>
                    <a:lumOff val="5000"/>
                  </a:schemeClr>
                </a:solidFill>
              </a:rPr>
              <a:t>这里输入简单的文字概述这里输入这里输入简单的文字概述这里输入简单文字概述简单的文字概述简单文字概述简单的文字概述</a:t>
            </a:r>
            <a:r>
              <a:rPr lang="zh-CN" altLang="en-US" sz="1200" dirty="0">
                <a:solidFill>
                  <a:schemeClr val="tx1">
                    <a:lumMod val="95000"/>
                    <a:lumOff val="5000"/>
                  </a:schemeClr>
                </a:solidFill>
                <a:latin typeface="微软雅黑" pitchFamily="34" charset="-122"/>
                <a:ea typeface="微软雅黑" pitchFamily="34" charset="-122"/>
              </a:rPr>
              <a:t>。</a:t>
            </a:r>
            <a:r>
              <a:rPr lang="zh-CN" altLang="en-US" sz="1200" dirty="0">
                <a:solidFill>
                  <a:schemeClr val="tx1">
                    <a:lumMod val="95000"/>
                    <a:lumOff val="5000"/>
                  </a:schemeClr>
                </a:solidFill>
              </a:rPr>
              <a:t>这里输入简单的文字概述</a:t>
            </a:r>
            <a:endParaRPr lang="en-US" altLang="zh-CN" sz="1200" dirty="0">
              <a:solidFill>
                <a:schemeClr val="tx1">
                  <a:lumMod val="95000"/>
                  <a:lumOff val="5000"/>
                </a:schemeClr>
              </a:solidFill>
              <a:latin typeface="微软雅黑" pitchFamily="34" charset="-122"/>
              <a:ea typeface="微软雅黑" pitchFamily="34" charset="-122"/>
            </a:endParaRPr>
          </a:p>
        </p:txBody>
      </p:sp>
      <p:sp>
        <p:nvSpPr>
          <p:cNvPr id="14" name="矩形 13"/>
          <p:cNvSpPr/>
          <p:nvPr/>
        </p:nvSpPr>
        <p:spPr>
          <a:xfrm>
            <a:off x="4599255" y="3732145"/>
            <a:ext cx="1690094" cy="328267"/>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600" b="1" dirty="0">
                <a:solidFill>
                  <a:schemeClr val="tx1">
                    <a:lumMod val="95000"/>
                    <a:lumOff val="5000"/>
                  </a:schemeClr>
                </a:solidFill>
                <a:latin typeface="微软雅黑" pitchFamily="34" charset="-122"/>
                <a:ea typeface="微软雅黑" pitchFamily="34" charset="-122"/>
              </a:rPr>
              <a:t>这里填写小标题</a:t>
            </a:r>
            <a:endParaRPr lang="en-US" altLang="zh-CN" sz="1600" b="1" dirty="0">
              <a:solidFill>
                <a:schemeClr val="tx1">
                  <a:lumMod val="95000"/>
                  <a:lumOff val="5000"/>
                </a:schemeClr>
              </a:solidFill>
              <a:latin typeface="微软雅黑" pitchFamily="34" charset="-122"/>
              <a:ea typeface="微软雅黑" pitchFamily="34" charset="-122"/>
            </a:endParaRPr>
          </a:p>
        </p:txBody>
      </p:sp>
      <p:cxnSp>
        <p:nvCxnSpPr>
          <p:cNvPr id="18" name="直接连接符 17"/>
          <p:cNvCxnSpPr/>
          <p:nvPr/>
        </p:nvCxnSpPr>
        <p:spPr>
          <a:xfrm>
            <a:off x="204188" y="555526"/>
            <a:ext cx="8616284" cy="0"/>
          </a:xfrm>
          <a:prstGeom prst="line">
            <a:avLst/>
          </a:prstGeom>
          <a:ln w="28575">
            <a:solidFill>
              <a:srgbClr val="307800"/>
            </a:solidFill>
          </a:ln>
        </p:spPr>
        <p:style>
          <a:lnRef idx="1">
            <a:schemeClr val="accent1"/>
          </a:lnRef>
          <a:fillRef idx="0">
            <a:schemeClr val="accent1"/>
          </a:fillRef>
          <a:effectRef idx="0">
            <a:schemeClr val="accent1"/>
          </a:effectRef>
          <a:fontRef idx="minor">
            <a:schemeClr val="tx1"/>
          </a:fontRef>
        </p:style>
      </p:cxnSp>
      <p:sp>
        <p:nvSpPr>
          <p:cNvPr id="19" name="矩形 18"/>
          <p:cNvSpPr/>
          <p:nvPr/>
        </p:nvSpPr>
        <p:spPr>
          <a:xfrm>
            <a:off x="204188" y="154836"/>
            <a:ext cx="288032" cy="288032"/>
          </a:xfrm>
          <a:prstGeom prst="rect">
            <a:avLst/>
          </a:prstGeom>
          <a:solidFill>
            <a:srgbClr val="307800"/>
          </a:solidFill>
          <a:ln w="28575">
            <a:solidFill>
              <a:srgbClr val="307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TextBox 19"/>
          <p:cNvSpPr txBox="1"/>
          <p:nvPr/>
        </p:nvSpPr>
        <p:spPr>
          <a:xfrm>
            <a:off x="562005" y="114186"/>
            <a:ext cx="2492990" cy="369332"/>
          </a:xfrm>
          <a:prstGeom prst="rect">
            <a:avLst/>
          </a:prstGeom>
          <a:noFill/>
        </p:spPr>
        <p:txBody>
          <a:bodyPr wrap="none" rtlCol="0">
            <a:spAutoFit/>
          </a:bodyPr>
          <a:lstStyle/>
          <a:p>
            <a:r>
              <a:rPr lang="zh-CN" altLang="en-US" b="1">
                <a:solidFill>
                  <a:schemeClr val="tx1">
                    <a:lumMod val="85000"/>
                    <a:lumOff val="15000"/>
                  </a:schemeClr>
                </a:solidFill>
                <a:latin typeface="微软雅黑" panose="020B0503020204020204" pitchFamily="34" charset="-122"/>
                <a:ea typeface="微软雅黑" panose="020B0503020204020204" pitchFamily="34" charset="-122"/>
              </a:rPr>
              <a:t>点击添加相关文字标题</a:t>
            </a:r>
            <a:endParaRPr lang="zh-CN" altLang="en-US"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26149965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1+#ppt_w/2"/>
                                          </p:val>
                                        </p:tav>
                                        <p:tav tm="100000">
                                          <p:val>
                                            <p:strVal val="#ppt_x"/>
                                          </p:val>
                                        </p:tav>
                                      </p:tavLst>
                                    </p:anim>
                                    <p:anim calcmode="lin" valueType="num">
                                      <p:cBhvr additive="base">
                                        <p:cTn id="12" dur="500" fill="hold"/>
                                        <p:tgtEl>
                                          <p:spTgt spid="7"/>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8" fill="hold" grpId="0" nodeType="after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additive="base">
                                        <p:cTn id="16" dur="500" fill="hold"/>
                                        <p:tgtEl>
                                          <p:spTgt spid="9"/>
                                        </p:tgtEl>
                                        <p:attrNameLst>
                                          <p:attrName>ppt_x</p:attrName>
                                        </p:attrNameLst>
                                      </p:cBhvr>
                                      <p:tavLst>
                                        <p:tav tm="0">
                                          <p:val>
                                            <p:strVal val="0-#ppt_w/2"/>
                                          </p:val>
                                        </p:tav>
                                        <p:tav tm="100000">
                                          <p:val>
                                            <p:strVal val="#ppt_x"/>
                                          </p:val>
                                        </p:tav>
                                      </p:tavLst>
                                    </p:anim>
                                    <p:anim calcmode="lin" valueType="num">
                                      <p:cBhvr additive="base">
                                        <p:cTn id="17" dur="500" fill="hold"/>
                                        <p:tgtEl>
                                          <p:spTgt spid="9"/>
                                        </p:tgtEl>
                                        <p:attrNameLst>
                                          <p:attrName>ppt_y</p:attrName>
                                        </p:attrNameLst>
                                      </p:cBhvr>
                                      <p:tavLst>
                                        <p:tav tm="0">
                                          <p:val>
                                            <p:strVal val="#ppt_y"/>
                                          </p:val>
                                        </p:tav>
                                        <p:tav tm="100000">
                                          <p:val>
                                            <p:strVal val="#ppt_y"/>
                                          </p:val>
                                        </p:tav>
                                      </p:tavLst>
                                    </p:anim>
                                  </p:childTnLst>
                                </p:cTn>
                              </p:par>
                              <p:par>
                                <p:cTn id="18" presetID="2" presetClass="entr" presetSubtype="2" fill="hold" grpId="0" nodeType="with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additive="base">
                                        <p:cTn id="20" dur="500" fill="hold"/>
                                        <p:tgtEl>
                                          <p:spTgt spid="10"/>
                                        </p:tgtEl>
                                        <p:attrNameLst>
                                          <p:attrName>ppt_x</p:attrName>
                                        </p:attrNameLst>
                                      </p:cBhvr>
                                      <p:tavLst>
                                        <p:tav tm="0">
                                          <p:val>
                                            <p:strVal val="1+#ppt_w/2"/>
                                          </p:val>
                                        </p:tav>
                                        <p:tav tm="100000">
                                          <p:val>
                                            <p:strVal val="#ppt_x"/>
                                          </p:val>
                                        </p:tav>
                                      </p:tavLst>
                                    </p:anim>
                                    <p:anim calcmode="lin" valueType="num">
                                      <p:cBhvr additive="base">
                                        <p:cTn id="21" dur="500" fill="hold"/>
                                        <p:tgtEl>
                                          <p:spTgt spid="10"/>
                                        </p:tgtEl>
                                        <p:attrNameLst>
                                          <p:attrName>ppt_y</p:attrName>
                                        </p:attrNameLst>
                                      </p:cBhvr>
                                      <p:tavLst>
                                        <p:tav tm="0">
                                          <p:val>
                                            <p:strVal val="#ppt_y"/>
                                          </p:val>
                                        </p:tav>
                                        <p:tav tm="100000">
                                          <p:val>
                                            <p:strVal val="#ppt_y"/>
                                          </p:val>
                                        </p:tav>
                                      </p:tavLst>
                                    </p:anim>
                                  </p:childTnLst>
                                </p:cTn>
                              </p:par>
                            </p:childTnLst>
                          </p:cTn>
                        </p:par>
                        <p:par>
                          <p:cTn id="22" fill="hold">
                            <p:stCondLst>
                              <p:cond delay="1000"/>
                            </p:stCondLst>
                            <p:childTnLst>
                              <p:par>
                                <p:cTn id="23" presetID="10" presetClass="entr" presetSubtype="0"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350"/>
                                        <p:tgtEl>
                                          <p:spTgt spid="12"/>
                                        </p:tgtEl>
                                      </p:cBhvr>
                                    </p:animEffect>
                                  </p:childTnLst>
                                </p:cTn>
                              </p:par>
                              <p:par>
                                <p:cTn id="26" presetID="26" presetClass="emph" presetSubtype="0" fill="hold" grpId="1" nodeType="withEffect">
                                  <p:stCondLst>
                                    <p:cond delay="0"/>
                                  </p:stCondLst>
                                  <p:childTnLst>
                                    <p:animEffect transition="out" filter="fade">
                                      <p:cBhvr>
                                        <p:cTn id="27" dur="400" tmFilter="0, 0; .2, .5; .8, .5; 1, 0"/>
                                        <p:tgtEl>
                                          <p:spTgt spid="12"/>
                                        </p:tgtEl>
                                      </p:cBhvr>
                                    </p:animEffect>
                                    <p:animScale>
                                      <p:cBhvr>
                                        <p:cTn id="28" dur="200" autoRev="1" fill="hold"/>
                                        <p:tgtEl>
                                          <p:spTgt spid="12"/>
                                        </p:tgtEl>
                                      </p:cBhvr>
                                      <p:by x="105000" y="105000"/>
                                    </p:animScale>
                                  </p:childTnLst>
                                </p:cTn>
                              </p:par>
                            </p:childTnLst>
                          </p:cTn>
                        </p:par>
                        <p:par>
                          <p:cTn id="29" fill="hold">
                            <p:stCondLst>
                              <p:cond delay="1400"/>
                            </p:stCondLst>
                            <p:childTnLst>
                              <p:par>
                                <p:cTn id="30" presetID="10" presetClass="entr" presetSubtype="0" fill="hold" grpId="0" nodeType="after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500"/>
                                        <p:tgtEl>
                                          <p:spTgt spid="11"/>
                                        </p:tgtEl>
                                      </p:cBhvr>
                                    </p:animEffect>
                                  </p:childTnLst>
                                </p:cTn>
                              </p:par>
                            </p:childTnLst>
                          </p:cTn>
                        </p:par>
                        <p:par>
                          <p:cTn id="33" fill="hold">
                            <p:stCondLst>
                              <p:cond delay="1900"/>
                            </p:stCondLst>
                            <p:childTnLst>
                              <p:par>
                                <p:cTn id="34" presetID="10" presetClass="entr" presetSubtype="0" fill="hold" grpId="0" nodeType="after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fade">
                                      <p:cBhvr>
                                        <p:cTn id="36" dur="350"/>
                                        <p:tgtEl>
                                          <p:spTgt spid="14"/>
                                        </p:tgtEl>
                                      </p:cBhvr>
                                    </p:animEffect>
                                  </p:childTnLst>
                                </p:cTn>
                              </p:par>
                              <p:par>
                                <p:cTn id="37" presetID="26" presetClass="emph" presetSubtype="0" fill="hold" grpId="1" nodeType="withEffect">
                                  <p:stCondLst>
                                    <p:cond delay="0"/>
                                  </p:stCondLst>
                                  <p:childTnLst>
                                    <p:animEffect transition="out" filter="fade">
                                      <p:cBhvr>
                                        <p:cTn id="38" dur="400" tmFilter="0, 0; .2, .5; .8, .5; 1, 0"/>
                                        <p:tgtEl>
                                          <p:spTgt spid="14"/>
                                        </p:tgtEl>
                                      </p:cBhvr>
                                    </p:animEffect>
                                    <p:animScale>
                                      <p:cBhvr>
                                        <p:cTn id="39" dur="200" autoRev="1" fill="hold"/>
                                        <p:tgtEl>
                                          <p:spTgt spid="14"/>
                                        </p:tgtEl>
                                      </p:cBhvr>
                                      <p:by x="105000" y="105000"/>
                                    </p:animScale>
                                  </p:childTnLst>
                                </p:cTn>
                              </p:par>
                            </p:childTnLst>
                          </p:cTn>
                        </p:par>
                        <p:par>
                          <p:cTn id="40" fill="hold">
                            <p:stCondLst>
                              <p:cond delay="2300"/>
                            </p:stCondLst>
                            <p:childTnLst>
                              <p:par>
                                <p:cTn id="41" presetID="10" presetClass="entr" presetSubtype="0"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fade">
                                      <p:cBhvr>
                                        <p:cTn id="4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P spid="10" grpId="0"/>
      <p:bldP spid="11" grpId="0"/>
      <p:bldP spid="12" grpId="0"/>
      <p:bldP spid="12" grpId="1"/>
      <p:bldP spid="13" grpId="0"/>
      <p:bldP spid="14" grpId="0"/>
      <p:bldP spid="14" grpId="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5034416"/>
            <a:ext cx="9144000" cy="129600"/>
          </a:xfrm>
          <a:prstGeom prst="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6"/>
          <p:cNvSpPr txBox="1"/>
          <p:nvPr/>
        </p:nvSpPr>
        <p:spPr>
          <a:xfrm>
            <a:off x="755576" y="987574"/>
            <a:ext cx="7560839" cy="701795"/>
          </a:xfrm>
          <a:prstGeom prst="rect">
            <a:avLst/>
          </a:prstGeom>
          <a:noFill/>
        </p:spPr>
        <p:txBody>
          <a:bodyPr wrap="square" rtlCol="0">
            <a:spAutoFit/>
          </a:bodyPr>
          <a:lstStyle/>
          <a:p>
            <a:pPr>
              <a:lnSpc>
                <a:spcPct val="150000"/>
              </a:lnSpc>
            </a:pPr>
            <a:r>
              <a:rPr lang="zh-CN" altLang="en-US" sz="1400" dirty="0">
                <a:solidFill>
                  <a:schemeClr val="tx1">
                    <a:lumMod val="95000"/>
                    <a:lumOff val="5000"/>
                  </a:schemeClr>
                </a:solidFill>
              </a:rPr>
              <a:t>这里输入简单的文字概述这里输入简单文字概述这里输入简单的文字概述这里入简单的文字概述这里输入述简单的文字概述这里输入简单文字概述这里输入简单</a:t>
            </a:r>
          </a:p>
        </p:txBody>
      </p:sp>
      <p:sp>
        <p:nvSpPr>
          <p:cNvPr id="8" name="矩形 7"/>
          <p:cNvSpPr/>
          <p:nvPr/>
        </p:nvSpPr>
        <p:spPr>
          <a:xfrm>
            <a:off x="683568" y="1934305"/>
            <a:ext cx="2376264" cy="1656184"/>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83568" y="3590489"/>
            <a:ext cx="2376264" cy="360040"/>
          </a:xfrm>
          <a:prstGeom prst="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xtBox 9"/>
          <p:cNvSpPr txBox="1"/>
          <p:nvPr/>
        </p:nvSpPr>
        <p:spPr>
          <a:xfrm>
            <a:off x="1390581" y="3592840"/>
            <a:ext cx="877163" cy="369332"/>
          </a:xfrm>
          <a:prstGeom prst="rect">
            <a:avLst/>
          </a:prstGeom>
          <a:noFill/>
        </p:spPr>
        <p:txBody>
          <a:bodyPr wrap="none" rtlCol="0">
            <a:spAutoFit/>
          </a:bodyPr>
          <a:lstStyle/>
          <a:p>
            <a:r>
              <a:rPr lang="zh-CN" altLang="en-US" dirty="0">
                <a:solidFill>
                  <a:schemeClr val="bg1"/>
                </a:solidFill>
              </a:rPr>
              <a:t>标题一</a:t>
            </a:r>
          </a:p>
        </p:txBody>
      </p:sp>
      <p:sp>
        <p:nvSpPr>
          <p:cNvPr id="11" name="TextBox 10"/>
          <p:cNvSpPr txBox="1"/>
          <p:nvPr/>
        </p:nvSpPr>
        <p:spPr>
          <a:xfrm>
            <a:off x="683568" y="4083918"/>
            <a:ext cx="2376264" cy="701795"/>
          </a:xfrm>
          <a:prstGeom prst="rect">
            <a:avLst/>
          </a:prstGeom>
          <a:noFill/>
        </p:spPr>
        <p:txBody>
          <a:bodyPr wrap="square" rtlCol="0">
            <a:spAutoFit/>
          </a:bodyPr>
          <a:lstStyle/>
          <a:p>
            <a:pPr>
              <a:lnSpc>
                <a:spcPct val="150000"/>
              </a:lnSpc>
            </a:pPr>
            <a:r>
              <a:rPr lang="zh-CN" altLang="en-US" sz="1400" dirty="0">
                <a:solidFill>
                  <a:schemeClr val="tx1">
                    <a:lumMod val="95000"/>
                    <a:lumOff val="5000"/>
                  </a:schemeClr>
                </a:solidFill>
              </a:rPr>
              <a:t>这里输入简单的文字概述里输入简单文字概述这里简单</a:t>
            </a:r>
            <a:endParaRPr lang="en-US" altLang="zh-CN" sz="1400" dirty="0">
              <a:solidFill>
                <a:schemeClr val="tx1">
                  <a:lumMod val="95000"/>
                  <a:lumOff val="5000"/>
                </a:schemeClr>
              </a:solidFill>
            </a:endParaRPr>
          </a:p>
        </p:txBody>
      </p:sp>
      <p:sp>
        <p:nvSpPr>
          <p:cNvPr id="12" name="矩形 11"/>
          <p:cNvSpPr/>
          <p:nvPr/>
        </p:nvSpPr>
        <p:spPr>
          <a:xfrm>
            <a:off x="3347864" y="1934305"/>
            <a:ext cx="2376264" cy="1656184"/>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3347864" y="3590489"/>
            <a:ext cx="2376264" cy="360040"/>
          </a:xfrm>
          <a:prstGeom prst="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extBox 13"/>
          <p:cNvSpPr txBox="1"/>
          <p:nvPr/>
        </p:nvSpPr>
        <p:spPr>
          <a:xfrm>
            <a:off x="4054877" y="3592840"/>
            <a:ext cx="877163" cy="369332"/>
          </a:xfrm>
          <a:prstGeom prst="rect">
            <a:avLst/>
          </a:prstGeom>
          <a:noFill/>
        </p:spPr>
        <p:txBody>
          <a:bodyPr wrap="none" rtlCol="0">
            <a:spAutoFit/>
          </a:bodyPr>
          <a:lstStyle/>
          <a:p>
            <a:r>
              <a:rPr lang="zh-CN" altLang="en-US" dirty="0">
                <a:solidFill>
                  <a:schemeClr val="bg1">
                    <a:lumMod val="95000"/>
                  </a:schemeClr>
                </a:solidFill>
              </a:rPr>
              <a:t>标题二</a:t>
            </a:r>
          </a:p>
        </p:txBody>
      </p:sp>
      <p:sp>
        <p:nvSpPr>
          <p:cNvPr id="15" name="TextBox 14"/>
          <p:cNvSpPr txBox="1"/>
          <p:nvPr/>
        </p:nvSpPr>
        <p:spPr>
          <a:xfrm>
            <a:off x="3347864" y="4083918"/>
            <a:ext cx="2376264" cy="701795"/>
          </a:xfrm>
          <a:prstGeom prst="rect">
            <a:avLst/>
          </a:prstGeom>
          <a:noFill/>
        </p:spPr>
        <p:txBody>
          <a:bodyPr wrap="square" rtlCol="0">
            <a:spAutoFit/>
          </a:bodyPr>
          <a:lstStyle/>
          <a:p>
            <a:pPr>
              <a:lnSpc>
                <a:spcPct val="150000"/>
              </a:lnSpc>
            </a:pPr>
            <a:r>
              <a:rPr lang="zh-CN" altLang="en-US" sz="1400" dirty="0">
                <a:solidFill>
                  <a:schemeClr val="tx1">
                    <a:lumMod val="95000"/>
                    <a:lumOff val="5000"/>
                  </a:schemeClr>
                </a:solidFill>
              </a:rPr>
              <a:t>这里输入简单的文字概述里输入简单文字概述这里简单</a:t>
            </a:r>
            <a:endParaRPr lang="en-US" altLang="zh-CN" sz="1400" dirty="0">
              <a:solidFill>
                <a:schemeClr val="tx1">
                  <a:lumMod val="95000"/>
                  <a:lumOff val="5000"/>
                </a:schemeClr>
              </a:solidFill>
            </a:endParaRPr>
          </a:p>
        </p:txBody>
      </p:sp>
      <p:sp>
        <p:nvSpPr>
          <p:cNvPr id="16" name="矩形 15"/>
          <p:cNvSpPr/>
          <p:nvPr/>
        </p:nvSpPr>
        <p:spPr>
          <a:xfrm>
            <a:off x="6012160" y="1934305"/>
            <a:ext cx="2376264" cy="1656184"/>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6012160" y="3590489"/>
            <a:ext cx="2376264" cy="360040"/>
          </a:xfrm>
          <a:prstGeom prst="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TextBox 17"/>
          <p:cNvSpPr txBox="1"/>
          <p:nvPr/>
        </p:nvSpPr>
        <p:spPr>
          <a:xfrm>
            <a:off x="6719173" y="3592840"/>
            <a:ext cx="877163" cy="369332"/>
          </a:xfrm>
          <a:prstGeom prst="rect">
            <a:avLst/>
          </a:prstGeom>
          <a:noFill/>
        </p:spPr>
        <p:txBody>
          <a:bodyPr wrap="none" rtlCol="0">
            <a:spAutoFit/>
          </a:bodyPr>
          <a:lstStyle/>
          <a:p>
            <a:r>
              <a:rPr lang="zh-CN" altLang="en-US" dirty="0">
                <a:solidFill>
                  <a:schemeClr val="bg1"/>
                </a:solidFill>
              </a:rPr>
              <a:t>标题三</a:t>
            </a:r>
          </a:p>
        </p:txBody>
      </p:sp>
      <p:sp>
        <p:nvSpPr>
          <p:cNvPr id="19" name="TextBox 18"/>
          <p:cNvSpPr txBox="1"/>
          <p:nvPr/>
        </p:nvSpPr>
        <p:spPr>
          <a:xfrm>
            <a:off x="6012160" y="4083918"/>
            <a:ext cx="2376264" cy="701795"/>
          </a:xfrm>
          <a:prstGeom prst="rect">
            <a:avLst/>
          </a:prstGeom>
          <a:noFill/>
        </p:spPr>
        <p:txBody>
          <a:bodyPr wrap="square" rtlCol="0">
            <a:spAutoFit/>
          </a:bodyPr>
          <a:lstStyle/>
          <a:p>
            <a:pPr>
              <a:lnSpc>
                <a:spcPct val="150000"/>
              </a:lnSpc>
            </a:pPr>
            <a:r>
              <a:rPr lang="zh-CN" altLang="en-US" sz="1400" dirty="0">
                <a:solidFill>
                  <a:schemeClr val="tx1">
                    <a:lumMod val="95000"/>
                    <a:lumOff val="5000"/>
                  </a:schemeClr>
                </a:solidFill>
              </a:rPr>
              <a:t>这里输入简单的文字概述里输入简单文字概述这里简单</a:t>
            </a:r>
            <a:endParaRPr lang="en-US" altLang="zh-CN" sz="1400" dirty="0">
              <a:solidFill>
                <a:schemeClr val="tx1">
                  <a:lumMod val="95000"/>
                  <a:lumOff val="5000"/>
                </a:schemeClr>
              </a:solidFill>
            </a:endParaRPr>
          </a:p>
        </p:txBody>
      </p:sp>
      <p:cxnSp>
        <p:nvCxnSpPr>
          <p:cNvPr id="23" name="直接连接符 22"/>
          <p:cNvCxnSpPr/>
          <p:nvPr/>
        </p:nvCxnSpPr>
        <p:spPr>
          <a:xfrm>
            <a:off x="204188" y="555526"/>
            <a:ext cx="8616284" cy="0"/>
          </a:xfrm>
          <a:prstGeom prst="line">
            <a:avLst/>
          </a:prstGeom>
          <a:ln w="28575">
            <a:solidFill>
              <a:srgbClr val="307800"/>
            </a:solidFill>
          </a:ln>
        </p:spPr>
        <p:style>
          <a:lnRef idx="1">
            <a:schemeClr val="accent1"/>
          </a:lnRef>
          <a:fillRef idx="0">
            <a:schemeClr val="accent1"/>
          </a:fillRef>
          <a:effectRef idx="0">
            <a:schemeClr val="accent1"/>
          </a:effectRef>
          <a:fontRef idx="minor">
            <a:schemeClr val="tx1"/>
          </a:fontRef>
        </p:style>
      </p:cxnSp>
      <p:sp>
        <p:nvSpPr>
          <p:cNvPr id="24" name="矩形 23"/>
          <p:cNvSpPr/>
          <p:nvPr/>
        </p:nvSpPr>
        <p:spPr>
          <a:xfrm>
            <a:off x="204188" y="154836"/>
            <a:ext cx="288032" cy="288032"/>
          </a:xfrm>
          <a:prstGeom prst="rect">
            <a:avLst/>
          </a:prstGeom>
          <a:solidFill>
            <a:srgbClr val="307800"/>
          </a:solidFill>
          <a:ln w="28575">
            <a:solidFill>
              <a:srgbClr val="307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TextBox 24"/>
          <p:cNvSpPr txBox="1"/>
          <p:nvPr/>
        </p:nvSpPr>
        <p:spPr>
          <a:xfrm>
            <a:off x="562005" y="114186"/>
            <a:ext cx="2492990" cy="369332"/>
          </a:xfrm>
          <a:prstGeom prst="rect">
            <a:avLst/>
          </a:prstGeom>
          <a:noFill/>
        </p:spPr>
        <p:txBody>
          <a:bodyPr wrap="none" rtlCol="0">
            <a:spAutoFit/>
          </a:bodyPr>
          <a:lstStyle/>
          <a:p>
            <a:r>
              <a:rPr lang="zh-CN" altLang="en-US" b="1">
                <a:solidFill>
                  <a:schemeClr val="tx1">
                    <a:lumMod val="85000"/>
                    <a:lumOff val="15000"/>
                  </a:schemeClr>
                </a:solidFill>
                <a:latin typeface="微软雅黑" panose="020B0503020204020204" pitchFamily="34" charset="-122"/>
                <a:ea typeface="微软雅黑" panose="020B0503020204020204" pitchFamily="34" charset="-122"/>
              </a:rPr>
              <a:t>点击添加相关文字标题</a:t>
            </a:r>
            <a:endParaRPr lang="zh-CN" altLang="en-US"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25054266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500" fill="hold"/>
                                        <p:tgtEl>
                                          <p:spTgt spid="8"/>
                                        </p:tgtEl>
                                        <p:attrNameLst>
                                          <p:attrName>ppt_w</p:attrName>
                                        </p:attrNameLst>
                                      </p:cBhvr>
                                      <p:tavLst>
                                        <p:tav tm="0">
                                          <p:val>
                                            <p:fltVal val="0"/>
                                          </p:val>
                                        </p:tav>
                                        <p:tav tm="100000">
                                          <p:val>
                                            <p:strVal val="#ppt_w"/>
                                          </p:val>
                                        </p:tav>
                                      </p:tavLst>
                                    </p:anim>
                                    <p:anim calcmode="lin" valueType="num">
                                      <p:cBhvr>
                                        <p:cTn id="14" dur="500" fill="hold"/>
                                        <p:tgtEl>
                                          <p:spTgt spid="8"/>
                                        </p:tgtEl>
                                        <p:attrNameLst>
                                          <p:attrName>ppt_h</p:attrName>
                                        </p:attrNameLst>
                                      </p:cBhvr>
                                      <p:tavLst>
                                        <p:tav tm="0">
                                          <p:val>
                                            <p:fltVal val="0"/>
                                          </p:val>
                                        </p:tav>
                                        <p:tav tm="100000">
                                          <p:val>
                                            <p:strVal val="#ppt_h"/>
                                          </p:val>
                                        </p:tav>
                                      </p:tavLst>
                                    </p:anim>
                                    <p:animEffect transition="in" filter="fade">
                                      <p:cBhvr>
                                        <p:cTn id="15" dur="500"/>
                                        <p:tgtEl>
                                          <p:spTgt spid="8"/>
                                        </p:tgtEl>
                                      </p:cBhvr>
                                    </p:animEffect>
                                  </p:childTnLst>
                                </p:cTn>
                              </p:par>
                            </p:childTnLst>
                          </p:cTn>
                        </p:par>
                        <p:par>
                          <p:cTn id="16" fill="hold">
                            <p:stCondLst>
                              <p:cond delay="1500"/>
                            </p:stCondLst>
                            <p:childTnLst>
                              <p:par>
                                <p:cTn id="17" presetID="16" presetClass="entr" presetSubtype="37"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barn(outVertical)">
                                      <p:cBhvr>
                                        <p:cTn id="19" dur="500"/>
                                        <p:tgtEl>
                                          <p:spTgt spid="9"/>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up)">
                                      <p:cBhvr>
                                        <p:cTn id="27" dur="500"/>
                                        <p:tgtEl>
                                          <p:spTgt spid="11"/>
                                        </p:tgtEl>
                                      </p:cBhvr>
                                    </p:animEffect>
                                  </p:childTnLst>
                                </p:cTn>
                              </p:par>
                            </p:childTnLst>
                          </p:cTn>
                        </p:par>
                        <p:par>
                          <p:cTn id="28" fill="hold">
                            <p:stCondLst>
                              <p:cond delay="3000"/>
                            </p:stCondLst>
                            <p:childTnLst>
                              <p:par>
                                <p:cTn id="29" presetID="53" presetClass="entr" presetSubtype="16"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p:cTn id="31" dur="500" fill="hold"/>
                                        <p:tgtEl>
                                          <p:spTgt spid="12"/>
                                        </p:tgtEl>
                                        <p:attrNameLst>
                                          <p:attrName>ppt_w</p:attrName>
                                        </p:attrNameLst>
                                      </p:cBhvr>
                                      <p:tavLst>
                                        <p:tav tm="0">
                                          <p:val>
                                            <p:fltVal val="0"/>
                                          </p:val>
                                        </p:tav>
                                        <p:tav tm="100000">
                                          <p:val>
                                            <p:strVal val="#ppt_w"/>
                                          </p:val>
                                        </p:tav>
                                      </p:tavLst>
                                    </p:anim>
                                    <p:anim calcmode="lin" valueType="num">
                                      <p:cBhvr>
                                        <p:cTn id="32" dur="500" fill="hold"/>
                                        <p:tgtEl>
                                          <p:spTgt spid="12"/>
                                        </p:tgtEl>
                                        <p:attrNameLst>
                                          <p:attrName>ppt_h</p:attrName>
                                        </p:attrNameLst>
                                      </p:cBhvr>
                                      <p:tavLst>
                                        <p:tav tm="0">
                                          <p:val>
                                            <p:fltVal val="0"/>
                                          </p:val>
                                        </p:tav>
                                        <p:tav tm="100000">
                                          <p:val>
                                            <p:strVal val="#ppt_h"/>
                                          </p:val>
                                        </p:tav>
                                      </p:tavLst>
                                    </p:anim>
                                    <p:animEffect transition="in" filter="fade">
                                      <p:cBhvr>
                                        <p:cTn id="33" dur="500"/>
                                        <p:tgtEl>
                                          <p:spTgt spid="12"/>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500"/>
                                        <p:tgtEl>
                                          <p:spTgt spid="14"/>
                                        </p:tgtEl>
                                      </p:cBhvr>
                                    </p:animEffect>
                                  </p:childTnLst>
                                </p:cTn>
                              </p:par>
                            </p:childTnLst>
                          </p:cTn>
                        </p:par>
                        <p:par>
                          <p:cTn id="38" fill="hold">
                            <p:stCondLst>
                              <p:cond delay="4000"/>
                            </p:stCondLst>
                            <p:childTnLst>
                              <p:par>
                                <p:cTn id="39" presetID="16" presetClass="entr" presetSubtype="37"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barn(outVertical)">
                                      <p:cBhvr>
                                        <p:cTn id="41" dur="500"/>
                                        <p:tgtEl>
                                          <p:spTgt spid="13"/>
                                        </p:tgtEl>
                                      </p:cBhvr>
                                    </p:animEffect>
                                  </p:childTnLst>
                                </p:cTn>
                              </p:par>
                            </p:childTnLst>
                          </p:cTn>
                        </p:par>
                        <p:par>
                          <p:cTn id="42" fill="hold">
                            <p:stCondLst>
                              <p:cond delay="4500"/>
                            </p:stCondLst>
                            <p:childTnLst>
                              <p:par>
                                <p:cTn id="43" presetID="22" presetClass="entr" presetSubtype="1" fill="hold" grpId="0" nodeType="after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wipe(up)">
                                      <p:cBhvr>
                                        <p:cTn id="45" dur="500"/>
                                        <p:tgtEl>
                                          <p:spTgt spid="15"/>
                                        </p:tgtEl>
                                      </p:cBhvr>
                                    </p:animEffect>
                                  </p:childTnLst>
                                </p:cTn>
                              </p:par>
                            </p:childTnLst>
                          </p:cTn>
                        </p:par>
                        <p:par>
                          <p:cTn id="46" fill="hold">
                            <p:stCondLst>
                              <p:cond delay="5000"/>
                            </p:stCondLst>
                            <p:childTnLst>
                              <p:par>
                                <p:cTn id="47" presetID="53" presetClass="entr" presetSubtype="16" fill="hold" grpId="0" nodeType="afterEffect">
                                  <p:stCondLst>
                                    <p:cond delay="0"/>
                                  </p:stCondLst>
                                  <p:childTnLst>
                                    <p:set>
                                      <p:cBhvr>
                                        <p:cTn id="48" dur="1" fill="hold">
                                          <p:stCondLst>
                                            <p:cond delay="0"/>
                                          </p:stCondLst>
                                        </p:cTn>
                                        <p:tgtEl>
                                          <p:spTgt spid="16"/>
                                        </p:tgtEl>
                                        <p:attrNameLst>
                                          <p:attrName>style.visibility</p:attrName>
                                        </p:attrNameLst>
                                      </p:cBhvr>
                                      <p:to>
                                        <p:strVal val="visible"/>
                                      </p:to>
                                    </p:set>
                                    <p:anim calcmode="lin" valueType="num">
                                      <p:cBhvr>
                                        <p:cTn id="49" dur="500" fill="hold"/>
                                        <p:tgtEl>
                                          <p:spTgt spid="16"/>
                                        </p:tgtEl>
                                        <p:attrNameLst>
                                          <p:attrName>ppt_w</p:attrName>
                                        </p:attrNameLst>
                                      </p:cBhvr>
                                      <p:tavLst>
                                        <p:tav tm="0">
                                          <p:val>
                                            <p:fltVal val="0"/>
                                          </p:val>
                                        </p:tav>
                                        <p:tav tm="100000">
                                          <p:val>
                                            <p:strVal val="#ppt_w"/>
                                          </p:val>
                                        </p:tav>
                                      </p:tavLst>
                                    </p:anim>
                                    <p:anim calcmode="lin" valueType="num">
                                      <p:cBhvr>
                                        <p:cTn id="50" dur="500" fill="hold"/>
                                        <p:tgtEl>
                                          <p:spTgt spid="16"/>
                                        </p:tgtEl>
                                        <p:attrNameLst>
                                          <p:attrName>ppt_h</p:attrName>
                                        </p:attrNameLst>
                                      </p:cBhvr>
                                      <p:tavLst>
                                        <p:tav tm="0">
                                          <p:val>
                                            <p:fltVal val="0"/>
                                          </p:val>
                                        </p:tav>
                                        <p:tav tm="100000">
                                          <p:val>
                                            <p:strVal val="#ppt_h"/>
                                          </p:val>
                                        </p:tav>
                                      </p:tavLst>
                                    </p:anim>
                                    <p:animEffect transition="in" filter="fade">
                                      <p:cBhvr>
                                        <p:cTn id="51" dur="500"/>
                                        <p:tgtEl>
                                          <p:spTgt spid="16"/>
                                        </p:tgtEl>
                                      </p:cBhvr>
                                    </p:animEffect>
                                  </p:childTnLst>
                                </p:cTn>
                              </p:par>
                            </p:childTnLst>
                          </p:cTn>
                        </p:par>
                        <p:par>
                          <p:cTn id="52" fill="hold">
                            <p:stCondLst>
                              <p:cond delay="5500"/>
                            </p:stCondLst>
                            <p:childTnLst>
                              <p:par>
                                <p:cTn id="53" presetID="16" presetClass="entr" presetSubtype="37" fill="hold" grpId="0" nodeType="afterEffect">
                                  <p:stCondLst>
                                    <p:cond delay="0"/>
                                  </p:stCondLst>
                                  <p:childTnLst>
                                    <p:set>
                                      <p:cBhvr>
                                        <p:cTn id="54" dur="1" fill="hold">
                                          <p:stCondLst>
                                            <p:cond delay="0"/>
                                          </p:stCondLst>
                                        </p:cTn>
                                        <p:tgtEl>
                                          <p:spTgt spid="17"/>
                                        </p:tgtEl>
                                        <p:attrNameLst>
                                          <p:attrName>style.visibility</p:attrName>
                                        </p:attrNameLst>
                                      </p:cBhvr>
                                      <p:to>
                                        <p:strVal val="visible"/>
                                      </p:to>
                                    </p:set>
                                    <p:animEffect transition="in" filter="barn(outVertical)">
                                      <p:cBhvr>
                                        <p:cTn id="55" dur="500"/>
                                        <p:tgtEl>
                                          <p:spTgt spid="17"/>
                                        </p:tgtEl>
                                      </p:cBhvr>
                                    </p:animEffect>
                                  </p:childTnLst>
                                </p:cTn>
                              </p:par>
                            </p:childTnLst>
                          </p:cTn>
                        </p:par>
                        <p:par>
                          <p:cTn id="56" fill="hold">
                            <p:stCondLst>
                              <p:cond delay="6000"/>
                            </p:stCondLst>
                            <p:childTnLst>
                              <p:par>
                                <p:cTn id="57" presetID="10" presetClass="entr" presetSubtype="0" fill="hold" grpId="0" nodeType="afterEffect">
                                  <p:stCondLst>
                                    <p:cond delay="0"/>
                                  </p:stCondLst>
                                  <p:childTnLst>
                                    <p:set>
                                      <p:cBhvr>
                                        <p:cTn id="58" dur="1" fill="hold">
                                          <p:stCondLst>
                                            <p:cond delay="0"/>
                                          </p:stCondLst>
                                        </p:cTn>
                                        <p:tgtEl>
                                          <p:spTgt spid="18"/>
                                        </p:tgtEl>
                                        <p:attrNameLst>
                                          <p:attrName>style.visibility</p:attrName>
                                        </p:attrNameLst>
                                      </p:cBhvr>
                                      <p:to>
                                        <p:strVal val="visible"/>
                                      </p:to>
                                    </p:set>
                                    <p:animEffect transition="in" filter="fade">
                                      <p:cBhvr>
                                        <p:cTn id="59" dur="500"/>
                                        <p:tgtEl>
                                          <p:spTgt spid="18"/>
                                        </p:tgtEl>
                                      </p:cBhvr>
                                    </p:animEffect>
                                  </p:childTnLst>
                                </p:cTn>
                              </p:par>
                            </p:childTnLst>
                          </p:cTn>
                        </p:par>
                        <p:par>
                          <p:cTn id="60" fill="hold">
                            <p:stCondLst>
                              <p:cond delay="6500"/>
                            </p:stCondLst>
                            <p:childTnLst>
                              <p:par>
                                <p:cTn id="61" presetID="22" presetClass="entr" presetSubtype="1" fill="hold" grpId="0" nodeType="afterEffect">
                                  <p:stCondLst>
                                    <p:cond delay="0"/>
                                  </p:stCondLst>
                                  <p:childTnLst>
                                    <p:set>
                                      <p:cBhvr>
                                        <p:cTn id="62" dur="1" fill="hold">
                                          <p:stCondLst>
                                            <p:cond delay="0"/>
                                          </p:stCondLst>
                                        </p:cTn>
                                        <p:tgtEl>
                                          <p:spTgt spid="19"/>
                                        </p:tgtEl>
                                        <p:attrNameLst>
                                          <p:attrName>style.visibility</p:attrName>
                                        </p:attrNameLst>
                                      </p:cBhvr>
                                      <p:to>
                                        <p:strVal val="visible"/>
                                      </p:to>
                                    </p:set>
                                    <p:animEffect transition="in" filter="wipe(up)">
                                      <p:cBhvr>
                                        <p:cTn id="63"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P spid="9" grpId="0" animBg="1"/>
      <p:bldP spid="10" grpId="0"/>
      <p:bldP spid="11" grpId="0"/>
      <p:bldP spid="12" grpId="0" animBg="1"/>
      <p:bldP spid="13" grpId="0" animBg="1"/>
      <p:bldP spid="14" grpId="0"/>
      <p:bldP spid="15" grpId="0"/>
      <p:bldP spid="16" grpId="0" animBg="1"/>
      <p:bldP spid="17" grpId="0" animBg="1"/>
      <p:bldP spid="18" grpId="0"/>
      <p:bldP spid="1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5034416"/>
            <a:ext cx="9144000" cy="129600"/>
          </a:xfrm>
          <a:prstGeom prst="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426091" y="1131590"/>
            <a:ext cx="1512168" cy="1512168"/>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2093397" y="1131590"/>
            <a:ext cx="1512168" cy="1512168"/>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3779912" y="1131590"/>
            <a:ext cx="1512168" cy="1512168"/>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426091" y="2808805"/>
            <a:ext cx="1512168" cy="1512168"/>
          </a:xfrm>
          <a:prstGeom prst="rect">
            <a:avLst/>
          </a:prstGeom>
          <a:blipFill dpi="0" rotWithShape="1">
            <a:blip r:embed="rId6"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2093397" y="2808805"/>
            <a:ext cx="1512168" cy="1512168"/>
          </a:xfrm>
          <a:prstGeom prst="rect">
            <a:avLst/>
          </a:prstGeom>
          <a:blipFill dpi="0" rotWithShape="1">
            <a:blip r:embed="rId7"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a:off x="3779912" y="2808805"/>
            <a:ext cx="1512168" cy="1512168"/>
          </a:xfrm>
          <a:prstGeom prst="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TextBox 24"/>
          <p:cNvSpPr txBox="1"/>
          <p:nvPr/>
        </p:nvSpPr>
        <p:spPr>
          <a:xfrm>
            <a:off x="3995936" y="3137503"/>
            <a:ext cx="1107996" cy="874407"/>
          </a:xfrm>
          <a:prstGeom prst="rect">
            <a:avLst/>
          </a:prstGeom>
          <a:noFill/>
        </p:spPr>
        <p:txBody>
          <a:bodyPr wrap="none" rtlCol="0">
            <a:spAutoFit/>
          </a:bodyPr>
          <a:lstStyle/>
          <a:p>
            <a:pPr algn="ctr">
              <a:lnSpc>
                <a:spcPct val="150000"/>
              </a:lnSpc>
            </a:pPr>
            <a:r>
              <a:rPr lang="zh-CN" altLang="en-US" b="1" dirty="0">
                <a:solidFill>
                  <a:schemeClr val="bg1"/>
                </a:solidFill>
                <a:latin typeface="微软雅黑" panose="020B0503020204020204" pitchFamily="34" charset="-122"/>
                <a:ea typeface="微软雅黑" panose="020B0503020204020204" pitchFamily="34" charset="-122"/>
              </a:rPr>
              <a:t>部分案例</a:t>
            </a:r>
            <a:endParaRPr lang="en-US" altLang="zh-CN" b="1" dirty="0">
              <a:solidFill>
                <a:schemeClr val="bg1"/>
              </a:solidFill>
              <a:latin typeface="微软雅黑" panose="020B0503020204020204" pitchFamily="34" charset="-122"/>
              <a:ea typeface="微软雅黑" panose="020B0503020204020204" pitchFamily="34" charset="-122"/>
            </a:endParaRPr>
          </a:p>
          <a:p>
            <a:pPr algn="ctr">
              <a:lnSpc>
                <a:spcPct val="150000"/>
              </a:lnSpc>
            </a:pPr>
            <a:r>
              <a:rPr lang="zh-CN" altLang="en-US" b="1" dirty="0">
                <a:solidFill>
                  <a:schemeClr val="bg1"/>
                </a:solidFill>
                <a:latin typeface="微软雅黑" panose="020B0503020204020204" pitchFamily="34" charset="-122"/>
                <a:ea typeface="微软雅黑" panose="020B0503020204020204" pitchFamily="34" charset="-122"/>
              </a:rPr>
              <a:t>展示</a:t>
            </a:r>
          </a:p>
        </p:txBody>
      </p:sp>
      <p:cxnSp>
        <p:nvCxnSpPr>
          <p:cNvPr id="26" name="肘形连接符 25"/>
          <p:cNvCxnSpPr/>
          <p:nvPr/>
        </p:nvCxnSpPr>
        <p:spPr>
          <a:xfrm rot="16200000" flipH="1">
            <a:off x="5724128" y="1203598"/>
            <a:ext cx="2880320" cy="2880320"/>
          </a:xfrm>
          <a:prstGeom prst="bentConnector3">
            <a:avLst/>
          </a:prstGeom>
          <a:ln w="57150">
            <a:solidFill>
              <a:srgbClr val="307800"/>
            </a:solidFill>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bwMode="auto">
          <a:xfrm>
            <a:off x="5851823" y="1563638"/>
            <a:ext cx="2824633" cy="923330"/>
          </a:xfrm>
          <a:prstGeom prst="rect">
            <a:avLst/>
          </a:prstGeom>
          <a:noFill/>
        </p:spPr>
        <p:txBody>
          <a:bodyPr wrap="square">
            <a:spAutoFit/>
          </a:bodyPr>
          <a:lstStyle/>
          <a:p>
            <a:pPr>
              <a:lnSpc>
                <a:spcPct val="150000"/>
              </a:lnSpc>
            </a:pPr>
            <a:r>
              <a:rPr lang="zh-CN" altLang="en-US" sz="1200" dirty="0">
                <a:solidFill>
                  <a:schemeClr val="tx1">
                    <a:lumMod val="75000"/>
                    <a:lumOff val="25000"/>
                  </a:schemeClr>
                </a:solidFill>
              </a:rPr>
              <a:t>这里输入简单的文字概述这里输入简单文字概述简单的文字概述这里输入简单的文字概述这里输入简单</a:t>
            </a:r>
            <a:endParaRPr lang="zh-CN" altLang="en-US" sz="1200" dirty="0">
              <a:latin typeface="Calibri" pitchFamily="34" charset="0"/>
            </a:endParaRPr>
          </a:p>
        </p:txBody>
      </p:sp>
      <p:sp>
        <p:nvSpPr>
          <p:cNvPr id="28" name="矩形 27"/>
          <p:cNvSpPr/>
          <p:nvPr/>
        </p:nvSpPr>
        <p:spPr bwMode="auto">
          <a:xfrm>
            <a:off x="5868144" y="1203598"/>
            <a:ext cx="2020887" cy="369333"/>
          </a:xfrm>
          <a:prstGeom prst="rect">
            <a:avLst/>
          </a:prstGeom>
        </p:spPr>
        <p:txBody>
          <a:bodyPr>
            <a:spAutoFit/>
          </a:bodyPr>
          <a:lstStyle/>
          <a:p>
            <a:pPr fontAlgn="auto">
              <a:spcBef>
                <a:spcPts val="0"/>
              </a:spcBef>
              <a:spcAft>
                <a:spcPts val="0"/>
              </a:spcAft>
              <a:defRPr/>
            </a:pPr>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输入相关标题</a:t>
            </a:r>
          </a:p>
        </p:txBody>
      </p:sp>
      <p:sp>
        <p:nvSpPr>
          <p:cNvPr id="29" name="TextBox 28"/>
          <p:cNvSpPr txBox="1"/>
          <p:nvPr/>
        </p:nvSpPr>
        <p:spPr bwMode="auto">
          <a:xfrm>
            <a:off x="5724128" y="3232596"/>
            <a:ext cx="2824633" cy="923330"/>
          </a:xfrm>
          <a:prstGeom prst="rect">
            <a:avLst/>
          </a:prstGeom>
          <a:noFill/>
        </p:spPr>
        <p:txBody>
          <a:bodyPr wrap="square">
            <a:spAutoFit/>
          </a:bodyPr>
          <a:lstStyle/>
          <a:p>
            <a:pPr>
              <a:lnSpc>
                <a:spcPct val="150000"/>
              </a:lnSpc>
            </a:pPr>
            <a:r>
              <a:rPr lang="zh-CN" altLang="en-US" sz="1200" dirty="0">
                <a:solidFill>
                  <a:schemeClr val="tx1">
                    <a:lumMod val="75000"/>
                    <a:lumOff val="25000"/>
                  </a:schemeClr>
                </a:solidFill>
              </a:rPr>
              <a:t>这里输入简单的文字概述这里输入简单文字概述简单的文字概述这里输入简单的文字概述这里输入简单</a:t>
            </a:r>
            <a:endParaRPr lang="zh-CN" altLang="en-US" sz="1200" dirty="0">
              <a:latin typeface="Calibri" pitchFamily="34" charset="0"/>
            </a:endParaRPr>
          </a:p>
        </p:txBody>
      </p:sp>
      <p:sp>
        <p:nvSpPr>
          <p:cNvPr id="30" name="矩形 29"/>
          <p:cNvSpPr/>
          <p:nvPr/>
        </p:nvSpPr>
        <p:spPr bwMode="auto">
          <a:xfrm>
            <a:off x="5740449" y="2872556"/>
            <a:ext cx="2020887" cy="369333"/>
          </a:xfrm>
          <a:prstGeom prst="rect">
            <a:avLst/>
          </a:prstGeom>
        </p:spPr>
        <p:txBody>
          <a:bodyPr>
            <a:spAutoFit/>
          </a:bodyPr>
          <a:lstStyle/>
          <a:p>
            <a:pPr fontAlgn="auto">
              <a:spcBef>
                <a:spcPts val="0"/>
              </a:spcBef>
              <a:spcAft>
                <a:spcPts val="0"/>
              </a:spcAft>
              <a:defRPr/>
            </a:pPr>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输入相关标题</a:t>
            </a:r>
          </a:p>
        </p:txBody>
      </p:sp>
      <p:cxnSp>
        <p:nvCxnSpPr>
          <p:cNvPr id="32" name="直接连接符 31"/>
          <p:cNvCxnSpPr/>
          <p:nvPr/>
        </p:nvCxnSpPr>
        <p:spPr>
          <a:xfrm>
            <a:off x="204188" y="555526"/>
            <a:ext cx="8616284" cy="0"/>
          </a:xfrm>
          <a:prstGeom prst="line">
            <a:avLst/>
          </a:prstGeom>
          <a:ln w="28575">
            <a:solidFill>
              <a:srgbClr val="307800"/>
            </a:solidFill>
          </a:ln>
        </p:spPr>
        <p:style>
          <a:lnRef idx="1">
            <a:schemeClr val="accent1"/>
          </a:lnRef>
          <a:fillRef idx="0">
            <a:schemeClr val="accent1"/>
          </a:fillRef>
          <a:effectRef idx="0">
            <a:schemeClr val="accent1"/>
          </a:effectRef>
          <a:fontRef idx="minor">
            <a:schemeClr val="tx1"/>
          </a:fontRef>
        </p:style>
      </p:cxnSp>
      <p:sp>
        <p:nvSpPr>
          <p:cNvPr id="33" name="矩形 32"/>
          <p:cNvSpPr/>
          <p:nvPr/>
        </p:nvSpPr>
        <p:spPr>
          <a:xfrm>
            <a:off x="204188" y="154836"/>
            <a:ext cx="288032" cy="288032"/>
          </a:xfrm>
          <a:prstGeom prst="rect">
            <a:avLst/>
          </a:prstGeom>
          <a:solidFill>
            <a:srgbClr val="307800"/>
          </a:solidFill>
          <a:ln w="28575">
            <a:solidFill>
              <a:srgbClr val="307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TextBox 33"/>
          <p:cNvSpPr txBox="1"/>
          <p:nvPr/>
        </p:nvSpPr>
        <p:spPr>
          <a:xfrm>
            <a:off x="562005" y="114186"/>
            <a:ext cx="2492990" cy="369332"/>
          </a:xfrm>
          <a:prstGeom prst="rect">
            <a:avLst/>
          </a:prstGeom>
          <a:noFill/>
        </p:spPr>
        <p:txBody>
          <a:bodyPr wrap="none" rtlCol="0">
            <a:spAutoFit/>
          </a:bodyPr>
          <a:lstStyle/>
          <a:p>
            <a:r>
              <a:rPr lang="zh-CN" altLang="en-US" b="1">
                <a:solidFill>
                  <a:schemeClr val="tx1">
                    <a:lumMod val="85000"/>
                    <a:lumOff val="15000"/>
                  </a:schemeClr>
                </a:solidFill>
                <a:latin typeface="微软雅黑" panose="020B0503020204020204" pitchFamily="34" charset="-122"/>
                <a:ea typeface="微软雅黑" panose="020B0503020204020204" pitchFamily="34" charset="-122"/>
              </a:rPr>
              <a:t>点击添加相关文字标题</a:t>
            </a:r>
            <a:endParaRPr lang="zh-CN" altLang="en-US"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08668209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grpId="0" nodeType="afterEffect">
                                  <p:stCondLst>
                                    <p:cond delay="0"/>
                                  </p:stCondLst>
                                  <p:childTnLst>
                                    <p:set>
                                      <p:cBhvr>
                                        <p:cTn id="11" dur="1" fill="hold">
                                          <p:stCondLst>
                                            <p:cond delay="0"/>
                                          </p:stCondLst>
                                        </p:cTn>
                                        <p:tgtEl>
                                          <p:spTgt spid="20"/>
                                        </p:tgtEl>
                                        <p:attrNameLst>
                                          <p:attrName>style.visibility</p:attrName>
                                        </p:attrNameLst>
                                      </p:cBhvr>
                                      <p:to>
                                        <p:strVal val="visible"/>
                                      </p:to>
                                    </p:set>
                                    <p:anim calcmode="lin" valueType="num">
                                      <p:cBhvr additive="base">
                                        <p:cTn id="12" dur="500" fill="hold"/>
                                        <p:tgtEl>
                                          <p:spTgt spid="20"/>
                                        </p:tgtEl>
                                        <p:attrNameLst>
                                          <p:attrName>ppt_x</p:attrName>
                                        </p:attrNameLst>
                                      </p:cBhvr>
                                      <p:tavLst>
                                        <p:tav tm="0">
                                          <p:val>
                                            <p:strVal val="#ppt_x"/>
                                          </p:val>
                                        </p:tav>
                                        <p:tav tm="100000">
                                          <p:val>
                                            <p:strVal val="#ppt_x"/>
                                          </p:val>
                                        </p:tav>
                                      </p:tavLst>
                                    </p:anim>
                                    <p:anim calcmode="lin" valueType="num">
                                      <p:cBhvr additive="base">
                                        <p:cTn id="13" dur="500" fill="hold"/>
                                        <p:tgtEl>
                                          <p:spTgt spid="20"/>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1" fill="hold" grpId="0" nodeType="afterEffect">
                                  <p:stCondLst>
                                    <p:cond delay="0"/>
                                  </p:stCondLst>
                                  <p:childTnLst>
                                    <p:set>
                                      <p:cBhvr>
                                        <p:cTn id="16" dur="1" fill="hold">
                                          <p:stCondLst>
                                            <p:cond delay="0"/>
                                          </p:stCondLst>
                                        </p:cTn>
                                        <p:tgtEl>
                                          <p:spTgt spid="22"/>
                                        </p:tgtEl>
                                        <p:attrNameLst>
                                          <p:attrName>style.visibility</p:attrName>
                                        </p:attrNameLst>
                                      </p:cBhvr>
                                      <p:to>
                                        <p:strVal val="visible"/>
                                      </p:to>
                                    </p:set>
                                    <p:anim calcmode="lin" valueType="num">
                                      <p:cBhvr additive="base">
                                        <p:cTn id="17" dur="500" fill="hold"/>
                                        <p:tgtEl>
                                          <p:spTgt spid="22"/>
                                        </p:tgtEl>
                                        <p:attrNameLst>
                                          <p:attrName>ppt_x</p:attrName>
                                        </p:attrNameLst>
                                      </p:cBhvr>
                                      <p:tavLst>
                                        <p:tav tm="0">
                                          <p:val>
                                            <p:strVal val="#ppt_x"/>
                                          </p:val>
                                        </p:tav>
                                        <p:tav tm="100000">
                                          <p:val>
                                            <p:strVal val="#ppt_x"/>
                                          </p:val>
                                        </p:tav>
                                      </p:tavLst>
                                    </p:anim>
                                    <p:anim calcmode="lin" valueType="num">
                                      <p:cBhvr additive="base">
                                        <p:cTn id="18" dur="500" fill="hold"/>
                                        <p:tgtEl>
                                          <p:spTgt spid="22"/>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1" fill="hold" grpId="0" nodeType="afterEffect">
                                  <p:stCondLst>
                                    <p:cond delay="0"/>
                                  </p:stCondLst>
                                  <p:childTnLst>
                                    <p:set>
                                      <p:cBhvr>
                                        <p:cTn id="21" dur="1" fill="hold">
                                          <p:stCondLst>
                                            <p:cond delay="0"/>
                                          </p:stCondLst>
                                        </p:cTn>
                                        <p:tgtEl>
                                          <p:spTgt spid="23"/>
                                        </p:tgtEl>
                                        <p:attrNameLst>
                                          <p:attrName>style.visibility</p:attrName>
                                        </p:attrNameLst>
                                      </p:cBhvr>
                                      <p:to>
                                        <p:strVal val="visible"/>
                                      </p:to>
                                    </p:set>
                                    <p:anim calcmode="lin" valueType="num">
                                      <p:cBhvr additive="base">
                                        <p:cTn id="22" dur="500" fill="hold"/>
                                        <p:tgtEl>
                                          <p:spTgt spid="23"/>
                                        </p:tgtEl>
                                        <p:attrNameLst>
                                          <p:attrName>ppt_x</p:attrName>
                                        </p:attrNameLst>
                                      </p:cBhvr>
                                      <p:tavLst>
                                        <p:tav tm="0">
                                          <p:val>
                                            <p:strVal val="#ppt_x"/>
                                          </p:val>
                                        </p:tav>
                                        <p:tav tm="100000">
                                          <p:val>
                                            <p:strVal val="#ppt_x"/>
                                          </p:val>
                                        </p:tav>
                                      </p:tavLst>
                                    </p:anim>
                                    <p:anim calcmode="lin" valueType="num">
                                      <p:cBhvr additive="base">
                                        <p:cTn id="23" dur="500" fill="hold"/>
                                        <p:tgtEl>
                                          <p:spTgt spid="23"/>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 presetClass="entr" presetSubtype="1"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ppt_x"/>
                                          </p:val>
                                        </p:tav>
                                        <p:tav tm="100000">
                                          <p:val>
                                            <p:strVal val="#ppt_x"/>
                                          </p:val>
                                        </p:tav>
                                      </p:tavLst>
                                    </p:anim>
                                    <p:anim calcmode="lin" valueType="num">
                                      <p:cBhvr additive="base">
                                        <p:cTn id="28" dur="500" fill="hold"/>
                                        <p:tgtEl>
                                          <p:spTgt spid="21"/>
                                        </p:tgtEl>
                                        <p:attrNameLst>
                                          <p:attrName>ppt_y</p:attrName>
                                        </p:attrNameLst>
                                      </p:cBhvr>
                                      <p:tavLst>
                                        <p:tav tm="0">
                                          <p:val>
                                            <p:strVal val="0-#ppt_h/2"/>
                                          </p:val>
                                        </p:tav>
                                        <p:tav tm="100000">
                                          <p:val>
                                            <p:strVal val="#ppt_y"/>
                                          </p:val>
                                        </p:tav>
                                      </p:tavLst>
                                    </p:anim>
                                  </p:childTnLst>
                                </p:cTn>
                              </p:par>
                            </p:childTnLst>
                          </p:cTn>
                        </p:par>
                        <p:par>
                          <p:cTn id="29" fill="hold">
                            <p:stCondLst>
                              <p:cond delay="2500"/>
                            </p:stCondLst>
                            <p:childTnLst>
                              <p:par>
                                <p:cTn id="30" presetID="2" presetClass="entr" presetSubtype="1" fill="hold" grpId="0" nodeType="afterEffect">
                                  <p:stCondLst>
                                    <p:cond delay="0"/>
                                  </p:stCondLst>
                                  <p:childTnLst>
                                    <p:set>
                                      <p:cBhvr>
                                        <p:cTn id="31" dur="1" fill="hold">
                                          <p:stCondLst>
                                            <p:cond delay="0"/>
                                          </p:stCondLst>
                                        </p:cTn>
                                        <p:tgtEl>
                                          <p:spTgt spid="24"/>
                                        </p:tgtEl>
                                        <p:attrNameLst>
                                          <p:attrName>style.visibility</p:attrName>
                                        </p:attrNameLst>
                                      </p:cBhvr>
                                      <p:to>
                                        <p:strVal val="visible"/>
                                      </p:to>
                                    </p:set>
                                    <p:anim calcmode="lin" valueType="num">
                                      <p:cBhvr additive="base">
                                        <p:cTn id="32" dur="500" fill="hold"/>
                                        <p:tgtEl>
                                          <p:spTgt spid="24"/>
                                        </p:tgtEl>
                                        <p:attrNameLst>
                                          <p:attrName>ppt_x</p:attrName>
                                        </p:attrNameLst>
                                      </p:cBhvr>
                                      <p:tavLst>
                                        <p:tav tm="0">
                                          <p:val>
                                            <p:strVal val="#ppt_x"/>
                                          </p:val>
                                        </p:tav>
                                        <p:tav tm="100000">
                                          <p:val>
                                            <p:strVal val="#ppt_x"/>
                                          </p:val>
                                        </p:tav>
                                      </p:tavLst>
                                    </p:anim>
                                    <p:anim calcmode="lin" valueType="num">
                                      <p:cBhvr additive="base">
                                        <p:cTn id="33" dur="500" fill="hold"/>
                                        <p:tgtEl>
                                          <p:spTgt spid="24"/>
                                        </p:tgtEl>
                                        <p:attrNameLst>
                                          <p:attrName>ppt_y</p:attrName>
                                        </p:attrNameLst>
                                      </p:cBhvr>
                                      <p:tavLst>
                                        <p:tav tm="0">
                                          <p:val>
                                            <p:strVal val="0-#ppt_h/2"/>
                                          </p:val>
                                        </p:tav>
                                        <p:tav tm="100000">
                                          <p:val>
                                            <p:strVal val="#ppt_y"/>
                                          </p:val>
                                        </p:tav>
                                      </p:tavLst>
                                    </p:anim>
                                  </p:childTnLst>
                                </p:cTn>
                              </p:par>
                            </p:childTnLst>
                          </p:cTn>
                        </p:par>
                        <p:par>
                          <p:cTn id="34" fill="hold">
                            <p:stCondLst>
                              <p:cond delay="3000"/>
                            </p:stCondLst>
                            <p:childTnLst>
                              <p:par>
                                <p:cTn id="35" presetID="53" presetClass="entr" presetSubtype="16" fill="hold" grpId="0" nodeType="afterEffect">
                                  <p:stCondLst>
                                    <p:cond delay="0"/>
                                  </p:stCondLst>
                                  <p:childTnLst>
                                    <p:set>
                                      <p:cBhvr>
                                        <p:cTn id="36" dur="1" fill="hold">
                                          <p:stCondLst>
                                            <p:cond delay="0"/>
                                          </p:stCondLst>
                                        </p:cTn>
                                        <p:tgtEl>
                                          <p:spTgt spid="25"/>
                                        </p:tgtEl>
                                        <p:attrNameLst>
                                          <p:attrName>style.visibility</p:attrName>
                                        </p:attrNameLst>
                                      </p:cBhvr>
                                      <p:to>
                                        <p:strVal val="visible"/>
                                      </p:to>
                                    </p:set>
                                    <p:anim calcmode="lin" valueType="num">
                                      <p:cBhvr>
                                        <p:cTn id="37" dur="500" fill="hold"/>
                                        <p:tgtEl>
                                          <p:spTgt spid="25"/>
                                        </p:tgtEl>
                                        <p:attrNameLst>
                                          <p:attrName>ppt_w</p:attrName>
                                        </p:attrNameLst>
                                      </p:cBhvr>
                                      <p:tavLst>
                                        <p:tav tm="0">
                                          <p:val>
                                            <p:fltVal val="0"/>
                                          </p:val>
                                        </p:tav>
                                        <p:tav tm="100000">
                                          <p:val>
                                            <p:strVal val="#ppt_w"/>
                                          </p:val>
                                        </p:tav>
                                      </p:tavLst>
                                    </p:anim>
                                    <p:anim calcmode="lin" valueType="num">
                                      <p:cBhvr>
                                        <p:cTn id="38" dur="500" fill="hold"/>
                                        <p:tgtEl>
                                          <p:spTgt spid="25"/>
                                        </p:tgtEl>
                                        <p:attrNameLst>
                                          <p:attrName>ppt_h</p:attrName>
                                        </p:attrNameLst>
                                      </p:cBhvr>
                                      <p:tavLst>
                                        <p:tav tm="0">
                                          <p:val>
                                            <p:fltVal val="0"/>
                                          </p:val>
                                        </p:tav>
                                        <p:tav tm="100000">
                                          <p:val>
                                            <p:strVal val="#ppt_h"/>
                                          </p:val>
                                        </p:tav>
                                      </p:tavLst>
                                    </p:anim>
                                    <p:animEffect transition="in" filter="fade">
                                      <p:cBhvr>
                                        <p:cTn id="39" dur="500"/>
                                        <p:tgtEl>
                                          <p:spTgt spid="25"/>
                                        </p:tgtEl>
                                      </p:cBhvr>
                                    </p:animEffect>
                                  </p:childTnLst>
                                </p:cTn>
                              </p:par>
                            </p:childTnLst>
                          </p:cTn>
                        </p:par>
                        <p:par>
                          <p:cTn id="40" fill="hold">
                            <p:stCondLst>
                              <p:cond delay="3500"/>
                            </p:stCondLst>
                            <p:childTnLst>
                              <p:par>
                                <p:cTn id="41" presetID="22" presetClass="entr" presetSubtype="1" fill="hold" nodeType="after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wipe(up)">
                                      <p:cBhvr>
                                        <p:cTn id="43" dur="500"/>
                                        <p:tgtEl>
                                          <p:spTgt spid="26"/>
                                        </p:tgtEl>
                                      </p:cBhvr>
                                    </p:animEffect>
                                  </p:childTnLst>
                                </p:cTn>
                              </p:par>
                            </p:childTnLst>
                          </p:cTn>
                        </p:par>
                        <p:par>
                          <p:cTn id="44" fill="hold">
                            <p:stCondLst>
                              <p:cond delay="4000"/>
                            </p:stCondLst>
                            <p:childTnLst>
                              <p:par>
                                <p:cTn id="45" presetID="42" presetClass="entr" presetSubtype="0" fill="hold" grpId="0" nodeType="after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fade">
                                      <p:cBhvr>
                                        <p:cTn id="47" dur="1000"/>
                                        <p:tgtEl>
                                          <p:spTgt spid="28"/>
                                        </p:tgtEl>
                                      </p:cBhvr>
                                    </p:animEffect>
                                    <p:anim calcmode="lin" valueType="num">
                                      <p:cBhvr>
                                        <p:cTn id="48" dur="1000" fill="hold"/>
                                        <p:tgtEl>
                                          <p:spTgt spid="28"/>
                                        </p:tgtEl>
                                        <p:attrNameLst>
                                          <p:attrName>ppt_x</p:attrName>
                                        </p:attrNameLst>
                                      </p:cBhvr>
                                      <p:tavLst>
                                        <p:tav tm="0">
                                          <p:val>
                                            <p:strVal val="#ppt_x"/>
                                          </p:val>
                                        </p:tav>
                                        <p:tav tm="100000">
                                          <p:val>
                                            <p:strVal val="#ppt_x"/>
                                          </p:val>
                                        </p:tav>
                                      </p:tavLst>
                                    </p:anim>
                                    <p:anim calcmode="lin" valueType="num">
                                      <p:cBhvr>
                                        <p:cTn id="49" dur="1000" fill="hold"/>
                                        <p:tgtEl>
                                          <p:spTgt spid="28"/>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27"/>
                                        </p:tgtEl>
                                        <p:attrNameLst>
                                          <p:attrName>style.visibility</p:attrName>
                                        </p:attrNameLst>
                                      </p:cBhvr>
                                      <p:to>
                                        <p:strVal val="visible"/>
                                      </p:to>
                                    </p:set>
                                    <p:animEffect transition="in" filter="fade">
                                      <p:cBhvr>
                                        <p:cTn id="52" dur="1000"/>
                                        <p:tgtEl>
                                          <p:spTgt spid="27"/>
                                        </p:tgtEl>
                                      </p:cBhvr>
                                    </p:animEffect>
                                    <p:anim calcmode="lin" valueType="num">
                                      <p:cBhvr>
                                        <p:cTn id="53" dur="1000" fill="hold"/>
                                        <p:tgtEl>
                                          <p:spTgt spid="27"/>
                                        </p:tgtEl>
                                        <p:attrNameLst>
                                          <p:attrName>ppt_x</p:attrName>
                                        </p:attrNameLst>
                                      </p:cBhvr>
                                      <p:tavLst>
                                        <p:tav tm="0">
                                          <p:val>
                                            <p:strVal val="#ppt_x"/>
                                          </p:val>
                                        </p:tav>
                                        <p:tav tm="100000">
                                          <p:val>
                                            <p:strVal val="#ppt_x"/>
                                          </p:val>
                                        </p:tav>
                                      </p:tavLst>
                                    </p:anim>
                                    <p:anim calcmode="lin" valueType="num">
                                      <p:cBhvr>
                                        <p:cTn id="54" dur="1000" fill="hold"/>
                                        <p:tgtEl>
                                          <p:spTgt spid="27"/>
                                        </p:tgtEl>
                                        <p:attrNameLst>
                                          <p:attrName>ppt_y</p:attrName>
                                        </p:attrNameLst>
                                      </p:cBhvr>
                                      <p:tavLst>
                                        <p:tav tm="0">
                                          <p:val>
                                            <p:strVal val="#ppt_y+.1"/>
                                          </p:val>
                                        </p:tav>
                                        <p:tav tm="100000">
                                          <p:val>
                                            <p:strVal val="#ppt_y"/>
                                          </p:val>
                                        </p:tav>
                                      </p:tavLst>
                                    </p:anim>
                                  </p:childTnLst>
                                </p:cTn>
                              </p:par>
                            </p:childTnLst>
                          </p:cTn>
                        </p:par>
                        <p:par>
                          <p:cTn id="55" fill="hold">
                            <p:stCondLst>
                              <p:cond delay="5000"/>
                            </p:stCondLst>
                            <p:childTnLst>
                              <p:par>
                                <p:cTn id="56" presetID="42" presetClass="entr" presetSubtype="0" fill="hold" grpId="0" nodeType="afterEffect">
                                  <p:stCondLst>
                                    <p:cond delay="0"/>
                                  </p:stCondLst>
                                  <p:childTnLst>
                                    <p:set>
                                      <p:cBhvr>
                                        <p:cTn id="57" dur="1" fill="hold">
                                          <p:stCondLst>
                                            <p:cond delay="0"/>
                                          </p:stCondLst>
                                        </p:cTn>
                                        <p:tgtEl>
                                          <p:spTgt spid="30"/>
                                        </p:tgtEl>
                                        <p:attrNameLst>
                                          <p:attrName>style.visibility</p:attrName>
                                        </p:attrNameLst>
                                      </p:cBhvr>
                                      <p:to>
                                        <p:strVal val="visible"/>
                                      </p:to>
                                    </p:set>
                                    <p:animEffect transition="in" filter="fade">
                                      <p:cBhvr>
                                        <p:cTn id="58" dur="1000"/>
                                        <p:tgtEl>
                                          <p:spTgt spid="30"/>
                                        </p:tgtEl>
                                      </p:cBhvr>
                                    </p:animEffect>
                                    <p:anim calcmode="lin" valueType="num">
                                      <p:cBhvr>
                                        <p:cTn id="59" dur="1000" fill="hold"/>
                                        <p:tgtEl>
                                          <p:spTgt spid="30"/>
                                        </p:tgtEl>
                                        <p:attrNameLst>
                                          <p:attrName>ppt_x</p:attrName>
                                        </p:attrNameLst>
                                      </p:cBhvr>
                                      <p:tavLst>
                                        <p:tav tm="0">
                                          <p:val>
                                            <p:strVal val="#ppt_x"/>
                                          </p:val>
                                        </p:tav>
                                        <p:tav tm="100000">
                                          <p:val>
                                            <p:strVal val="#ppt_x"/>
                                          </p:val>
                                        </p:tav>
                                      </p:tavLst>
                                    </p:anim>
                                    <p:anim calcmode="lin" valueType="num">
                                      <p:cBhvr>
                                        <p:cTn id="60" dur="1000" fill="hold"/>
                                        <p:tgtEl>
                                          <p:spTgt spid="30"/>
                                        </p:tgtEl>
                                        <p:attrNameLst>
                                          <p:attrName>ppt_y</p:attrName>
                                        </p:attrNameLst>
                                      </p:cBhvr>
                                      <p:tavLst>
                                        <p:tav tm="0">
                                          <p:val>
                                            <p:strVal val="#ppt_y+.1"/>
                                          </p:val>
                                        </p:tav>
                                        <p:tav tm="100000">
                                          <p:val>
                                            <p:strVal val="#ppt_y"/>
                                          </p:val>
                                        </p:tav>
                                      </p:tavLst>
                                    </p:anim>
                                  </p:childTnLst>
                                </p:cTn>
                              </p:par>
                              <p:par>
                                <p:cTn id="61" presetID="42" presetClass="entr" presetSubtype="0" fill="hold" grpId="0" nodeType="withEffect">
                                  <p:stCondLst>
                                    <p:cond delay="0"/>
                                  </p:stCondLst>
                                  <p:childTnLst>
                                    <p:set>
                                      <p:cBhvr>
                                        <p:cTn id="62" dur="1" fill="hold">
                                          <p:stCondLst>
                                            <p:cond delay="0"/>
                                          </p:stCondLst>
                                        </p:cTn>
                                        <p:tgtEl>
                                          <p:spTgt spid="29"/>
                                        </p:tgtEl>
                                        <p:attrNameLst>
                                          <p:attrName>style.visibility</p:attrName>
                                        </p:attrNameLst>
                                      </p:cBhvr>
                                      <p:to>
                                        <p:strVal val="visible"/>
                                      </p:to>
                                    </p:set>
                                    <p:animEffect transition="in" filter="fade">
                                      <p:cBhvr>
                                        <p:cTn id="63" dur="1000"/>
                                        <p:tgtEl>
                                          <p:spTgt spid="29"/>
                                        </p:tgtEl>
                                      </p:cBhvr>
                                    </p:animEffect>
                                    <p:anim calcmode="lin" valueType="num">
                                      <p:cBhvr>
                                        <p:cTn id="64" dur="1000" fill="hold"/>
                                        <p:tgtEl>
                                          <p:spTgt spid="29"/>
                                        </p:tgtEl>
                                        <p:attrNameLst>
                                          <p:attrName>ppt_x</p:attrName>
                                        </p:attrNameLst>
                                      </p:cBhvr>
                                      <p:tavLst>
                                        <p:tav tm="0">
                                          <p:val>
                                            <p:strVal val="#ppt_x"/>
                                          </p:val>
                                        </p:tav>
                                        <p:tav tm="100000">
                                          <p:val>
                                            <p:strVal val="#ppt_x"/>
                                          </p:val>
                                        </p:tav>
                                      </p:tavLst>
                                    </p:anim>
                                    <p:anim calcmode="lin" valueType="num">
                                      <p:cBhvr>
                                        <p:cTn id="65"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2" grpId="0" animBg="1"/>
      <p:bldP spid="23" grpId="0" animBg="1"/>
      <p:bldP spid="24" grpId="0" animBg="1"/>
      <p:bldP spid="25" grpId="0"/>
      <p:bldP spid="27" grpId="0"/>
      <p:bldP spid="28" grpId="0"/>
      <p:bldP spid="29" grpId="0"/>
      <p:bldP spid="3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5034416"/>
            <a:ext cx="9144000" cy="129600"/>
          </a:xfrm>
          <a:prstGeom prst="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8" name="组合 17"/>
          <p:cNvGrpSpPr/>
          <p:nvPr/>
        </p:nvGrpSpPr>
        <p:grpSpPr>
          <a:xfrm>
            <a:off x="539552" y="2140665"/>
            <a:ext cx="1327474" cy="1410442"/>
            <a:chOff x="395537" y="2426415"/>
            <a:chExt cx="1327474" cy="1410442"/>
          </a:xfrm>
          <a:solidFill>
            <a:srgbClr val="307800"/>
          </a:solidFill>
        </p:grpSpPr>
        <p:sp>
          <p:nvSpPr>
            <p:cNvPr id="31" name="六边形 30"/>
            <p:cNvSpPr/>
            <p:nvPr/>
          </p:nvSpPr>
          <p:spPr>
            <a:xfrm rot="16200000">
              <a:off x="354053" y="2467899"/>
              <a:ext cx="1410442" cy="1327474"/>
            </a:xfrm>
            <a:prstGeom prst="hexagon">
              <a:avLst/>
            </a:prstGeom>
            <a:grp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TextBox 31"/>
            <p:cNvSpPr txBox="1"/>
            <p:nvPr/>
          </p:nvSpPr>
          <p:spPr>
            <a:xfrm>
              <a:off x="576707" y="2931581"/>
              <a:ext cx="954107" cy="400110"/>
            </a:xfrm>
            <a:prstGeom prst="rect">
              <a:avLst/>
            </a:prstGeom>
            <a:grpFill/>
            <a:ln>
              <a:noFill/>
            </a:ln>
          </p:spPr>
          <p:txBody>
            <a:bodyPr wrap="none" rtlCol="0">
              <a:spAutoFit/>
            </a:bodyPr>
            <a:lstStyle/>
            <a:p>
              <a:r>
                <a:rPr lang="zh-CN" altLang="en-US" sz="2000" b="1" dirty="0">
                  <a:solidFill>
                    <a:schemeClr val="bg1"/>
                  </a:solidFill>
                  <a:latin typeface="微软雅黑" panose="020B0503020204020204" pitchFamily="34" charset="-122"/>
                  <a:ea typeface="微软雅黑" panose="020B0503020204020204" pitchFamily="34" charset="-122"/>
                </a:rPr>
                <a:t>关键词</a:t>
              </a:r>
            </a:p>
          </p:txBody>
        </p:sp>
      </p:grpSp>
      <p:sp>
        <p:nvSpPr>
          <p:cNvPr id="33" name="等腰三角形 32"/>
          <p:cNvSpPr/>
          <p:nvPr/>
        </p:nvSpPr>
        <p:spPr>
          <a:xfrm rot="5400000">
            <a:off x="1947350" y="2773878"/>
            <a:ext cx="224916" cy="193893"/>
          </a:xfrm>
          <a:prstGeom prst="triangle">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等腰三角形 33"/>
          <p:cNvSpPr/>
          <p:nvPr/>
        </p:nvSpPr>
        <p:spPr>
          <a:xfrm rot="5400000">
            <a:off x="2185504" y="2770612"/>
            <a:ext cx="224916" cy="193893"/>
          </a:xfrm>
          <a:prstGeom prst="triangle">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六边形 34"/>
          <p:cNvSpPr/>
          <p:nvPr/>
        </p:nvSpPr>
        <p:spPr>
          <a:xfrm rot="16200000">
            <a:off x="2396007" y="1441729"/>
            <a:ext cx="2983834" cy="2808313"/>
          </a:xfrm>
          <a:prstGeom prst="hexagon">
            <a:avLst/>
          </a:prstGeom>
          <a:blipFill dpi="0" rotWithShape="1">
            <a:blip r:embed="rId3" cstate="screen">
              <a:extLst>
                <a:ext uri="{28A0092B-C50C-407E-A947-70E740481C1C}">
                  <a14:useLocalDpi xmlns:a14="http://schemas.microsoft.com/office/drawing/2010/main"/>
                </a:ext>
              </a:extLst>
            </a:blip>
            <a:srcRect/>
            <a:stretch>
              <a:fillRect/>
            </a:stretch>
          </a:blipFill>
          <a:ln w="15875" cap="rnd">
            <a:solidFill>
              <a:srgbClr val="DDDDD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六边形 35"/>
          <p:cNvSpPr/>
          <p:nvPr/>
        </p:nvSpPr>
        <p:spPr>
          <a:xfrm rot="16200000">
            <a:off x="4332524" y="1299058"/>
            <a:ext cx="797366" cy="750462"/>
          </a:xfrm>
          <a:prstGeom prst="hexagon">
            <a:avLst/>
          </a:prstGeom>
          <a:solidFill>
            <a:srgbClr val="307800"/>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TextBox 36"/>
          <p:cNvSpPr txBox="1"/>
          <p:nvPr/>
        </p:nvSpPr>
        <p:spPr>
          <a:xfrm>
            <a:off x="4412212" y="1410912"/>
            <a:ext cx="665567" cy="584775"/>
          </a:xfrm>
          <a:prstGeom prst="rect">
            <a:avLst/>
          </a:prstGeom>
          <a:noFill/>
        </p:spPr>
        <p:txBody>
          <a:bodyPr wrap="none" rtlCol="0">
            <a:spAutoFit/>
          </a:bodyPr>
          <a:lstStyle/>
          <a:p>
            <a:r>
              <a:rPr lang="en-US" altLang="zh-CN" sz="3200" dirty="0">
                <a:solidFill>
                  <a:schemeClr val="bg1"/>
                </a:solidFill>
                <a:latin typeface="微软雅黑" panose="020B0503020204020204" pitchFamily="34" charset="-122"/>
                <a:ea typeface="微软雅黑" panose="020B0503020204020204" pitchFamily="34" charset="-122"/>
              </a:rPr>
              <a:t>01</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38" name="六边形 37"/>
          <p:cNvSpPr/>
          <p:nvPr/>
        </p:nvSpPr>
        <p:spPr>
          <a:xfrm rot="16200000">
            <a:off x="4893398" y="2470654"/>
            <a:ext cx="797366" cy="750462"/>
          </a:xfrm>
          <a:prstGeom prst="hexagon">
            <a:avLst/>
          </a:prstGeom>
          <a:solidFill>
            <a:srgbClr val="307800"/>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TextBox 38"/>
          <p:cNvSpPr txBox="1"/>
          <p:nvPr/>
        </p:nvSpPr>
        <p:spPr>
          <a:xfrm>
            <a:off x="4973086" y="2582508"/>
            <a:ext cx="665567" cy="584775"/>
          </a:xfrm>
          <a:prstGeom prst="rect">
            <a:avLst/>
          </a:prstGeom>
          <a:noFill/>
        </p:spPr>
        <p:txBody>
          <a:bodyPr wrap="none" rtlCol="0">
            <a:spAutoFit/>
          </a:bodyPr>
          <a:lstStyle/>
          <a:p>
            <a:r>
              <a:rPr lang="en-US" altLang="zh-CN" sz="3200" dirty="0">
                <a:solidFill>
                  <a:schemeClr val="bg1">
                    <a:lumMod val="95000"/>
                  </a:schemeClr>
                </a:solidFill>
                <a:latin typeface="微软雅黑" panose="020B0503020204020204" pitchFamily="34" charset="-122"/>
                <a:ea typeface="微软雅黑" panose="020B0503020204020204" pitchFamily="34" charset="-122"/>
              </a:rPr>
              <a:t>02</a:t>
            </a:r>
            <a:endParaRPr lang="zh-CN" altLang="en-US" sz="32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40" name="六边形 39"/>
          <p:cNvSpPr/>
          <p:nvPr/>
        </p:nvSpPr>
        <p:spPr>
          <a:xfrm rot="16200000">
            <a:off x="4389935" y="3733434"/>
            <a:ext cx="797366" cy="750462"/>
          </a:xfrm>
          <a:prstGeom prst="hexagon">
            <a:avLst/>
          </a:prstGeom>
          <a:solidFill>
            <a:srgbClr val="307800"/>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TextBox 40"/>
          <p:cNvSpPr txBox="1"/>
          <p:nvPr/>
        </p:nvSpPr>
        <p:spPr>
          <a:xfrm>
            <a:off x="4469623" y="3845288"/>
            <a:ext cx="665567" cy="584775"/>
          </a:xfrm>
          <a:prstGeom prst="rect">
            <a:avLst/>
          </a:prstGeom>
          <a:noFill/>
        </p:spPr>
        <p:txBody>
          <a:bodyPr wrap="none" rtlCol="0">
            <a:spAutoFit/>
          </a:bodyPr>
          <a:lstStyle/>
          <a:p>
            <a:r>
              <a:rPr lang="en-US" altLang="zh-CN" sz="3200" dirty="0">
                <a:solidFill>
                  <a:schemeClr val="bg1"/>
                </a:solidFill>
                <a:latin typeface="微软雅黑" panose="020B0503020204020204" pitchFamily="34" charset="-122"/>
                <a:ea typeface="微软雅黑" panose="020B0503020204020204" pitchFamily="34" charset="-122"/>
              </a:rPr>
              <a:t>03</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42" name="TextBox 41"/>
          <p:cNvSpPr txBox="1"/>
          <p:nvPr/>
        </p:nvSpPr>
        <p:spPr bwMode="auto">
          <a:xfrm>
            <a:off x="5380938" y="1131590"/>
            <a:ext cx="2834054" cy="923330"/>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这里输入简单的文字概述这里输入简单文字概述简单的文字概述这里输入简单的文字概述这里输入简单</a:t>
            </a:r>
            <a:endParaRPr lang="zh-CN" altLang="en-US" sz="1200" dirty="0">
              <a:solidFill>
                <a:schemeClr val="tx1">
                  <a:lumMod val="95000"/>
                  <a:lumOff val="5000"/>
                </a:schemeClr>
              </a:solidFill>
              <a:latin typeface="Calibri" pitchFamily="34" charset="0"/>
            </a:endParaRPr>
          </a:p>
        </p:txBody>
      </p:sp>
      <p:sp>
        <p:nvSpPr>
          <p:cNvPr id="43" name="TextBox 42"/>
          <p:cNvSpPr txBox="1"/>
          <p:nvPr/>
        </p:nvSpPr>
        <p:spPr bwMode="auto">
          <a:xfrm>
            <a:off x="5884994" y="2347555"/>
            <a:ext cx="2834054" cy="923330"/>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这里输入简单的文字概述这里输入简单文字概述简单的文字概述这里输入简单的文字概述这里输入简单</a:t>
            </a:r>
            <a:endParaRPr lang="zh-CN" altLang="en-US" sz="1200" dirty="0">
              <a:solidFill>
                <a:schemeClr val="tx1">
                  <a:lumMod val="95000"/>
                  <a:lumOff val="5000"/>
                </a:schemeClr>
              </a:solidFill>
              <a:latin typeface="Calibri" pitchFamily="34" charset="0"/>
            </a:endParaRPr>
          </a:p>
        </p:txBody>
      </p:sp>
      <p:sp>
        <p:nvSpPr>
          <p:cNvPr id="44" name="TextBox 43"/>
          <p:cNvSpPr txBox="1"/>
          <p:nvPr/>
        </p:nvSpPr>
        <p:spPr bwMode="auto">
          <a:xfrm>
            <a:off x="5380938" y="3651870"/>
            <a:ext cx="2834054" cy="923330"/>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这里输入简单的文字概述这里输入简单文字概述简单的文字概述这里输入简单的文字概述这里输入简单</a:t>
            </a:r>
            <a:endParaRPr lang="zh-CN" altLang="en-US" sz="1200" dirty="0">
              <a:solidFill>
                <a:schemeClr val="tx1">
                  <a:lumMod val="95000"/>
                  <a:lumOff val="5000"/>
                </a:schemeClr>
              </a:solidFill>
              <a:latin typeface="Calibri" pitchFamily="34" charset="0"/>
            </a:endParaRPr>
          </a:p>
        </p:txBody>
      </p:sp>
      <p:cxnSp>
        <p:nvCxnSpPr>
          <p:cNvPr id="23" name="直接连接符 22"/>
          <p:cNvCxnSpPr/>
          <p:nvPr/>
        </p:nvCxnSpPr>
        <p:spPr>
          <a:xfrm>
            <a:off x="204188" y="555526"/>
            <a:ext cx="8616284" cy="0"/>
          </a:xfrm>
          <a:prstGeom prst="line">
            <a:avLst/>
          </a:prstGeom>
          <a:ln w="28575">
            <a:solidFill>
              <a:srgbClr val="307800"/>
            </a:solidFill>
          </a:ln>
        </p:spPr>
        <p:style>
          <a:lnRef idx="1">
            <a:schemeClr val="accent1"/>
          </a:lnRef>
          <a:fillRef idx="0">
            <a:schemeClr val="accent1"/>
          </a:fillRef>
          <a:effectRef idx="0">
            <a:schemeClr val="accent1"/>
          </a:effectRef>
          <a:fontRef idx="minor">
            <a:schemeClr val="tx1"/>
          </a:fontRef>
        </p:style>
      </p:cxnSp>
      <p:sp>
        <p:nvSpPr>
          <p:cNvPr id="24" name="矩形 23"/>
          <p:cNvSpPr/>
          <p:nvPr/>
        </p:nvSpPr>
        <p:spPr>
          <a:xfrm>
            <a:off x="204188" y="154836"/>
            <a:ext cx="288032" cy="288032"/>
          </a:xfrm>
          <a:prstGeom prst="rect">
            <a:avLst/>
          </a:prstGeom>
          <a:solidFill>
            <a:srgbClr val="307800"/>
          </a:solidFill>
          <a:ln w="28575">
            <a:solidFill>
              <a:srgbClr val="307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TextBox 24"/>
          <p:cNvSpPr txBox="1"/>
          <p:nvPr/>
        </p:nvSpPr>
        <p:spPr>
          <a:xfrm>
            <a:off x="562005" y="114186"/>
            <a:ext cx="2492990" cy="369332"/>
          </a:xfrm>
          <a:prstGeom prst="rect">
            <a:avLst/>
          </a:prstGeom>
          <a:noFill/>
        </p:spPr>
        <p:txBody>
          <a:bodyPr wrap="none" rtlCol="0">
            <a:spAutoFit/>
          </a:bodyPr>
          <a:lstStyle/>
          <a:p>
            <a:r>
              <a:rPr lang="zh-CN" altLang="en-US" b="1">
                <a:solidFill>
                  <a:schemeClr val="tx1">
                    <a:lumMod val="85000"/>
                    <a:lumOff val="15000"/>
                  </a:schemeClr>
                </a:solidFill>
                <a:latin typeface="微软雅黑" panose="020B0503020204020204" pitchFamily="34" charset="-122"/>
                <a:ea typeface="微软雅黑" panose="020B0503020204020204" pitchFamily="34" charset="-122"/>
              </a:rPr>
              <a:t>点击添加相关文字标题</a:t>
            </a:r>
            <a:endParaRPr lang="zh-CN" altLang="en-US"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54730960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1000" fill="hold"/>
                                        <p:tgtEl>
                                          <p:spTgt spid="18"/>
                                        </p:tgtEl>
                                        <p:attrNameLst>
                                          <p:attrName>ppt_w</p:attrName>
                                        </p:attrNameLst>
                                      </p:cBhvr>
                                      <p:tavLst>
                                        <p:tav tm="0">
                                          <p:val>
                                            <p:fltVal val="0"/>
                                          </p:val>
                                        </p:tav>
                                        <p:tav tm="100000">
                                          <p:val>
                                            <p:strVal val="#ppt_w"/>
                                          </p:val>
                                        </p:tav>
                                      </p:tavLst>
                                    </p:anim>
                                    <p:anim calcmode="lin" valueType="num">
                                      <p:cBhvr>
                                        <p:cTn id="8" dur="1000" fill="hold"/>
                                        <p:tgtEl>
                                          <p:spTgt spid="18"/>
                                        </p:tgtEl>
                                        <p:attrNameLst>
                                          <p:attrName>ppt_h</p:attrName>
                                        </p:attrNameLst>
                                      </p:cBhvr>
                                      <p:tavLst>
                                        <p:tav tm="0">
                                          <p:val>
                                            <p:fltVal val="0"/>
                                          </p:val>
                                        </p:tav>
                                        <p:tav tm="100000">
                                          <p:val>
                                            <p:strVal val="#ppt_h"/>
                                          </p:val>
                                        </p:tav>
                                      </p:tavLst>
                                    </p:anim>
                                    <p:anim calcmode="lin" valueType="num">
                                      <p:cBhvr>
                                        <p:cTn id="9" dur="1000" fill="hold"/>
                                        <p:tgtEl>
                                          <p:spTgt spid="18"/>
                                        </p:tgtEl>
                                        <p:attrNameLst>
                                          <p:attrName>style.rotation</p:attrName>
                                        </p:attrNameLst>
                                      </p:cBhvr>
                                      <p:tavLst>
                                        <p:tav tm="0">
                                          <p:val>
                                            <p:fltVal val="90"/>
                                          </p:val>
                                        </p:tav>
                                        <p:tav tm="100000">
                                          <p:val>
                                            <p:fltVal val="0"/>
                                          </p:val>
                                        </p:tav>
                                      </p:tavLst>
                                    </p:anim>
                                    <p:animEffect transition="in" filter="fade">
                                      <p:cBhvr>
                                        <p:cTn id="10" dur="1000"/>
                                        <p:tgtEl>
                                          <p:spTgt spid="18"/>
                                        </p:tgtEl>
                                      </p:cBhvr>
                                    </p:animEffect>
                                  </p:childTnLst>
                                </p:cTn>
                              </p:par>
                            </p:childTnLst>
                          </p:cTn>
                        </p:par>
                        <p:par>
                          <p:cTn id="11" fill="hold">
                            <p:stCondLst>
                              <p:cond delay="1000"/>
                            </p:stCondLst>
                            <p:childTnLst>
                              <p:par>
                                <p:cTn id="12" presetID="22" presetClass="entr" presetSubtype="8" fill="hold" grpId="0" nodeType="afterEffect">
                                  <p:stCondLst>
                                    <p:cond delay="0"/>
                                  </p:stCondLst>
                                  <p:childTnLst>
                                    <p:set>
                                      <p:cBhvr>
                                        <p:cTn id="13" dur="1" fill="hold">
                                          <p:stCondLst>
                                            <p:cond delay="0"/>
                                          </p:stCondLst>
                                        </p:cTn>
                                        <p:tgtEl>
                                          <p:spTgt spid="33"/>
                                        </p:tgtEl>
                                        <p:attrNameLst>
                                          <p:attrName>style.visibility</p:attrName>
                                        </p:attrNameLst>
                                      </p:cBhvr>
                                      <p:to>
                                        <p:strVal val="visible"/>
                                      </p:to>
                                    </p:set>
                                    <p:animEffect transition="in" filter="wipe(left)">
                                      <p:cBhvr>
                                        <p:cTn id="14" dur="500"/>
                                        <p:tgtEl>
                                          <p:spTgt spid="33"/>
                                        </p:tgtEl>
                                      </p:cBhvr>
                                    </p:animEffect>
                                  </p:childTnLst>
                                </p:cTn>
                              </p:par>
                            </p:childTnLst>
                          </p:cTn>
                        </p:par>
                        <p:par>
                          <p:cTn id="15" fill="hold">
                            <p:stCondLst>
                              <p:cond delay="1500"/>
                            </p:stCondLst>
                            <p:childTnLst>
                              <p:par>
                                <p:cTn id="16" presetID="22" presetClass="entr" presetSubtype="8" fill="hold" grpId="0" nodeType="afterEffect">
                                  <p:stCondLst>
                                    <p:cond delay="0"/>
                                  </p:stCondLst>
                                  <p:childTnLst>
                                    <p:set>
                                      <p:cBhvr>
                                        <p:cTn id="17" dur="1" fill="hold">
                                          <p:stCondLst>
                                            <p:cond delay="0"/>
                                          </p:stCondLst>
                                        </p:cTn>
                                        <p:tgtEl>
                                          <p:spTgt spid="34"/>
                                        </p:tgtEl>
                                        <p:attrNameLst>
                                          <p:attrName>style.visibility</p:attrName>
                                        </p:attrNameLst>
                                      </p:cBhvr>
                                      <p:to>
                                        <p:strVal val="visible"/>
                                      </p:to>
                                    </p:set>
                                    <p:animEffect transition="in" filter="wipe(left)">
                                      <p:cBhvr>
                                        <p:cTn id="18" dur="500"/>
                                        <p:tgtEl>
                                          <p:spTgt spid="34"/>
                                        </p:tgtEl>
                                      </p:cBhvr>
                                    </p:animEffect>
                                  </p:childTnLst>
                                </p:cTn>
                              </p:par>
                            </p:childTnLst>
                          </p:cTn>
                        </p:par>
                        <p:par>
                          <p:cTn id="19" fill="hold">
                            <p:stCondLst>
                              <p:cond delay="2000"/>
                            </p:stCondLst>
                            <p:childTnLst>
                              <p:par>
                                <p:cTn id="20" presetID="53" presetClass="entr" presetSubtype="16" fill="hold" grpId="0" nodeType="afterEffect">
                                  <p:stCondLst>
                                    <p:cond delay="0"/>
                                  </p:stCondLst>
                                  <p:childTnLst>
                                    <p:set>
                                      <p:cBhvr>
                                        <p:cTn id="21" dur="1" fill="hold">
                                          <p:stCondLst>
                                            <p:cond delay="0"/>
                                          </p:stCondLst>
                                        </p:cTn>
                                        <p:tgtEl>
                                          <p:spTgt spid="35"/>
                                        </p:tgtEl>
                                        <p:attrNameLst>
                                          <p:attrName>style.visibility</p:attrName>
                                        </p:attrNameLst>
                                      </p:cBhvr>
                                      <p:to>
                                        <p:strVal val="visible"/>
                                      </p:to>
                                    </p:set>
                                    <p:anim calcmode="lin" valueType="num">
                                      <p:cBhvr>
                                        <p:cTn id="22" dur="500" fill="hold"/>
                                        <p:tgtEl>
                                          <p:spTgt spid="35"/>
                                        </p:tgtEl>
                                        <p:attrNameLst>
                                          <p:attrName>ppt_w</p:attrName>
                                        </p:attrNameLst>
                                      </p:cBhvr>
                                      <p:tavLst>
                                        <p:tav tm="0">
                                          <p:val>
                                            <p:fltVal val="0"/>
                                          </p:val>
                                        </p:tav>
                                        <p:tav tm="100000">
                                          <p:val>
                                            <p:strVal val="#ppt_w"/>
                                          </p:val>
                                        </p:tav>
                                      </p:tavLst>
                                    </p:anim>
                                    <p:anim calcmode="lin" valueType="num">
                                      <p:cBhvr>
                                        <p:cTn id="23" dur="500" fill="hold"/>
                                        <p:tgtEl>
                                          <p:spTgt spid="35"/>
                                        </p:tgtEl>
                                        <p:attrNameLst>
                                          <p:attrName>ppt_h</p:attrName>
                                        </p:attrNameLst>
                                      </p:cBhvr>
                                      <p:tavLst>
                                        <p:tav tm="0">
                                          <p:val>
                                            <p:fltVal val="0"/>
                                          </p:val>
                                        </p:tav>
                                        <p:tav tm="100000">
                                          <p:val>
                                            <p:strVal val="#ppt_h"/>
                                          </p:val>
                                        </p:tav>
                                      </p:tavLst>
                                    </p:anim>
                                    <p:animEffect transition="in" filter="fade">
                                      <p:cBhvr>
                                        <p:cTn id="24" dur="500"/>
                                        <p:tgtEl>
                                          <p:spTgt spid="35"/>
                                        </p:tgtEl>
                                      </p:cBhvr>
                                    </p:animEffect>
                                  </p:childTnLst>
                                </p:cTn>
                              </p:par>
                            </p:childTnLst>
                          </p:cTn>
                        </p:par>
                        <p:par>
                          <p:cTn id="25" fill="hold">
                            <p:stCondLst>
                              <p:cond delay="2500"/>
                            </p:stCondLst>
                            <p:childTnLst>
                              <p:par>
                                <p:cTn id="26" presetID="2" presetClass="entr" presetSubtype="8" fill="hold" grpId="0" nodeType="afterEffect">
                                  <p:stCondLst>
                                    <p:cond delay="0"/>
                                  </p:stCondLst>
                                  <p:childTnLst>
                                    <p:set>
                                      <p:cBhvr>
                                        <p:cTn id="27" dur="1" fill="hold">
                                          <p:stCondLst>
                                            <p:cond delay="0"/>
                                          </p:stCondLst>
                                        </p:cTn>
                                        <p:tgtEl>
                                          <p:spTgt spid="36"/>
                                        </p:tgtEl>
                                        <p:attrNameLst>
                                          <p:attrName>style.visibility</p:attrName>
                                        </p:attrNameLst>
                                      </p:cBhvr>
                                      <p:to>
                                        <p:strVal val="visible"/>
                                      </p:to>
                                    </p:set>
                                    <p:anim calcmode="lin" valueType="num">
                                      <p:cBhvr additive="base">
                                        <p:cTn id="28" dur="500" fill="hold"/>
                                        <p:tgtEl>
                                          <p:spTgt spid="36"/>
                                        </p:tgtEl>
                                        <p:attrNameLst>
                                          <p:attrName>ppt_x</p:attrName>
                                        </p:attrNameLst>
                                      </p:cBhvr>
                                      <p:tavLst>
                                        <p:tav tm="0">
                                          <p:val>
                                            <p:strVal val="0-#ppt_w/2"/>
                                          </p:val>
                                        </p:tav>
                                        <p:tav tm="100000">
                                          <p:val>
                                            <p:strVal val="#ppt_x"/>
                                          </p:val>
                                        </p:tav>
                                      </p:tavLst>
                                    </p:anim>
                                    <p:anim calcmode="lin" valueType="num">
                                      <p:cBhvr additive="base">
                                        <p:cTn id="29" dur="500" fill="hold"/>
                                        <p:tgtEl>
                                          <p:spTgt spid="36"/>
                                        </p:tgtEl>
                                        <p:attrNameLst>
                                          <p:attrName>ppt_y</p:attrName>
                                        </p:attrNameLst>
                                      </p:cBhvr>
                                      <p:tavLst>
                                        <p:tav tm="0">
                                          <p:val>
                                            <p:strVal val="#ppt_y"/>
                                          </p:val>
                                        </p:tav>
                                        <p:tav tm="100000">
                                          <p:val>
                                            <p:strVal val="#ppt_y"/>
                                          </p:val>
                                        </p:tav>
                                      </p:tavLst>
                                    </p:anim>
                                  </p:childTnLst>
                                </p:cTn>
                              </p:par>
                              <p:par>
                                <p:cTn id="30" presetID="2" presetClass="entr" presetSubtype="8" fill="hold" grpId="0" nodeType="withEffect">
                                  <p:stCondLst>
                                    <p:cond delay="0"/>
                                  </p:stCondLst>
                                  <p:childTnLst>
                                    <p:set>
                                      <p:cBhvr>
                                        <p:cTn id="31" dur="1" fill="hold">
                                          <p:stCondLst>
                                            <p:cond delay="0"/>
                                          </p:stCondLst>
                                        </p:cTn>
                                        <p:tgtEl>
                                          <p:spTgt spid="37"/>
                                        </p:tgtEl>
                                        <p:attrNameLst>
                                          <p:attrName>style.visibility</p:attrName>
                                        </p:attrNameLst>
                                      </p:cBhvr>
                                      <p:to>
                                        <p:strVal val="visible"/>
                                      </p:to>
                                    </p:set>
                                    <p:anim calcmode="lin" valueType="num">
                                      <p:cBhvr additive="base">
                                        <p:cTn id="32" dur="500" fill="hold"/>
                                        <p:tgtEl>
                                          <p:spTgt spid="37"/>
                                        </p:tgtEl>
                                        <p:attrNameLst>
                                          <p:attrName>ppt_x</p:attrName>
                                        </p:attrNameLst>
                                      </p:cBhvr>
                                      <p:tavLst>
                                        <p:tav tm="0">
                                          <p:val>
                                            <p:strVal val="0-#ppt_w/2"/>
                                          </p:val>
                                        </p:tav>
                                        <p:tav tm="100000">
                                          <p:val>
                                            <p:strVal val="#ppt_x"/>
                                          </p:val>
                                        </p:tav>
                                      </p:tavLst>
                                    </p:anim>
                                    <p:anim calcmode="lin" valueType="num">
                                      <p:cBhvr additive="base">
                                        <p:cTn id="33" dur="500" fill="hold"/>
                                        <p:tgtEl>
                                          <p:spTgt spid="37"/>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42" presetClass="entr" presetSubtype="0" fill="hold" grpId="0" nodeType="afterEffect">
                                  <p:stCondLst>
                                    <p:cond delay="0"/>
                                  </p:stCondLst>
                                  <p:childTnLst>
                                    <p:set>
                                      <p:cBhvr>
                                        <p:cTn id="36" dur="1" fill="hold">
                                          <p:stCondLst>
                                            <p:cond delay="0"/>
                                          </p:stCondLst>
                                        </p:cTn>
                                        <p:tgtEl>
                                          <p:spTgt spid="42"/>
                                        </p:tgtEl>
                                        <p:attrNameLst>
                                          <p:attrName>style.visibility</p:attrName>
                                        </p:attrNameLst>
                                      </p:cBhvr>
                                      <p:to>
                                        <p:strVal val="visible"/>
                                      </p:to>
                                    </p:set>
                                    <p:animEffect transition="in" filter="fade">
                                      <p:cBhvr>
                                        <p:cTn id="37" dur="1000"/>
                                        <p:tgtEl>
                                          <p:spTgt spid="42"/>
                                        </p:tgtEl>
                                      </p:cBhvr>
                                    </p:animEffect>
                                    <p:anim calcmode="lin" valueType="num">
                                      <p:cBhvr>
                                        <p:cTn id="38" dur="1000" fill="hold"/>
                                        <p:tgtEl>
                                          <p:spTgt spid="42"/>
                                        </p:tgtEl>
                                        <p:attrNameLst>
                                          <p:attrName>ppt_x</p:attrName>
                                        </p:attrNameLst>
                                      </p:cBhvr>
                                      <p:tavLst>
                                        <p:tav tm="0">
                                          <p:val>
                                            <p:strVal val="#ppt_x"/>
                                          </p:val>
                                        </p:tav>
                                        <p:tav tm="100000">
                                          <p:val>
                                            <p:strVal val="#ppt_x"/>
                                          </p:val>
                                        </p:tav>
                                      </p:tavLst>
                                    </p:anim>
                                    <p:anim calcmode="lin" valueType="num">
                                      <p:cBhvr>
                                        <p:cTn id="39" dur="1000" fill="hold"/>
                                        <p:tgtEl>
                                          <p:spTgt spid="42"/>
                                        </p:tgtEl>
                                        <p:attrNameLst>
                                          <p:attrName>ppt_y</p:attrName>
                                        </p:attrNameLst>
                                      </p:cBhvr>
                                      <p:tavLst>
                                        <p:tav tm="0">
                                          <p:val>
                                            <p:strVal val="#ppt_y+.1"/>
                                          </p:val>
                                        </p:tav>
                                        <p:tav tm="100000">
                                          <p:val>
                                            <p:strVal val="#ppt_y"/>
                                          </p:val>
                                        </p:tav>
                                      </p:tavLst>
                                    </p:anim>
                                  </p:childTnLst>
                                </p:cTn>
                              </p:par>
                            </p:childTnLst>
                          </p:cTn>
                        </p:par>
                        <p:par>
                          <p:cTn id="40" fill="hold">
                            <p:stCondLst>
                              <p:cond delay="4000"/>
                            </p:stCondLst>
                            <p:childTnLst>
                              <p:par>
                                <p:cTn id="41" presetID="2" presetClass="entr" presetSubtype="8" fill="hold" grpId="0" nodeType="afterEffect">
                                  <p:stCondLst>
                                    <p:cond delay="0"/>
                                  </p:stCondLst>
                                  <p:childTnLst>
                                    <p:set>
                                      <p:cBhvr>
                                        <p:cTn id="42" dur="1" fill="hold">
                                          <p:stCondLst>
                                            <p:cond delay="0"/>
                                          </p:stCondLst>
                                        </p:cTn>
                                        <p:tgtEl>
                                          <p:spTgt spid="39"/>
                                        </p:tgtEl>
                                        <p:attrNameLst>
                                          <p:attrName>style.visibility</p:attrName>
                                        </p:attrNameLst>
                                      </p:cBhvr>
                                      <p:to>
                                        <p:strVal val="visible"/>
                                      </p:to>
                                    </p:set>
                                    <p:anim calcmode="lin" valueType="num">
                                      <p:cBhvr additive="base">
                                        <p:cTn id="43" dur="500" fill="hold"/>
                                        <p:tgtEl>
                                          <p:spTgt spid="39"/>
                                        </p:tgtEl>
                                        <p:attrNameLst>
                                          <p:attrName>ppt_x</p:attrName>
                                        </p:attrNameLst>
                                      </p:cBhvr>
                                      <p:tavLst>
                                        <p:tav tm="0">
                                          <p:val>
                                            <p:strVal val="0-#ppt_w/2"/>
                                          </p:val>
                                        </p:tav>
                                        <p:tav tm="100000">
                                          <p:val>
                                            <p:strVal val="#ppt_x"/>
                                          </p:val>
                                        </p:tav>
                                      </p:tavLst>
                                    </p:anim>
                                    <p:anim calcmode="lin" valueType="num">
                                      <p:cBhvr additive="base">
                                        <p:cTn id="44" dur="500" fill="hold"/>
                                        <p:tgtEl>
                                          <p:spTgt spid="39"/>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0"/>
                                  </p:stCondLst>
                                  <p:childTnLst>
                                    <p:set>
                                      <p:cBhvr>
                                        <p:cTn id="46" dur="1" fill="hold">
                                          <p:stCondLst>
                                            <p:cond delay="0"/>
                                          </p:stCondLst>
                                        </p:cTn>
                                        <p:tgtEl>
                                          <p:spTgt spid="38"/>
                                        </p:tgtEl>
                                        <p:attrNameLst>
                                          <p:attrName>style.visibility</p:attrName>
                                        </p:attrNameLst>
                                      </p:cBhvr>
                                      <p:to>
                                        <p:strVal val="visible"/>
                                      </p:to>
                                    </p:set>
                                    <p:anim calcmode="lin" valueType="num">
                                      <p:cBhvr additive="base">
                                        <p:cTn id="47" dur="500" fill="hold"/>
                                        <p:tgtEl>
                                          <p:spTgt spid="38"/>
                                        </p:tgtEl>
                                        <p:attrNameLst>
                                          <p:attrName>ppt_x</p:attrName>
                                        </p:attrNameLst>
                                      </p:cBhvr>
                                      <p:tavLst>
                                        <p:tav tm="0">
                                          <p:val>
                                            <p:strVal val="0-#ppt_w/2"/>
                                          </p:val>
                                        </p:tav>
                                        <p:tav tm="100000">
                                          <p:val>
                                            <p:strVal val="#ppt_x"/>
                                          </p:val>
                                        </p:tav>
                                      </p:tavLst>
                                    </p:anim>
                                    <p:anim calcmode="lin" valueType="num">
                                      <p:cBhvr additive="base">
                                        <p:cTn id="48" dur="500" fill="hold"/>
                                        <p:tgtEl>
                                          <p:spTgt spid="38"/>
                                        </p:tgtEl>
                                        <p:attrNameLst>
                                          <p:attrName>ppt_y</p:attrName>
                                        </p:attrNameLst>
                                      </p:cBhvr>
                                      <p:tavLst>
                                        <p:tav tm="0">
                                          <p:val>
                                            <p:strVal val="#ppt_y"/>
                                          </p:val>
                                        </p:tav>
                                        <p:tav tm="100000">
                                          <p:val>
                                            <p:strVal val="#ppt_y"/>
                                          </p:val>
                                        </p:tav>
                                      </p:tavLst>
                                    </p:anim>
                                  </p:childTnLst>
                                </p:cTn>
                              </p:par>
                            </p:childTnLst>
                          </p:cTn>
                        </p:par>
                        <p:par>
                          <p:cTn id="49" fill="hold">
                            <p:stCondLst>
                              <p:cond delay="4500"/>
                            </p:stCondLst>
                            <p:childTnLst>
                              <p:par>
                                <p:cTn id="50" presetID="42" presetClass="entr" presetSubtype="0" fill="hold" grpId="0" nodeType="afterEffect">
                                  <p:stCondLst>
                                    <p:cond delay="0"/>
                                  </p:stCondLst>
                                  <p:childTnLst>
                                    <p:set>
                                      <p:cBhvr>
                                        <p:cTn id="51" dur="1" fill="hold">
                                          <p:stCondLst>
                                            <p:cond delay="0"/>
                                          </p:stCondLst>
                                        </p:cTn>
                                        <p:tgtEl>
                                          <p:spTgt spid="43"/>
                                        </p:tgtEl>
                                        <p:attrNameLst>
                                          <p:attrName>style.visibility</p:attrName>
                                        </p:attrNameLst>
                                      </p:cBhvr>
                                      <p:to>
                                        <p:strVal val="visible"/>
                                      </p:to>
                                    </p:set>
                                    <p:animEffect transition="in" filter="fade">
                                      <p:cBhvr>
                                        <p:cTn id="52" dur="1000"/>
                                        <p:tgtEl>
                                          <p:spTgt spid="43"/>
                                        </p:tgtEl>
                                      </p:cBhvr>
                                    </p:animEffect>
                                    <p:anim calcmode="lin" valueType="num">
                                      <p:cBhvr>
                                        <p:cTn id="53" dur="1000" fill="hold"/>
                                        <p:tgtEl>
                                          <p:spTgt spid="43"/>
                                        </p:tgtEl>
                                        <p:attrNameLst>
                                          <p:attrName>ppt_x</p:attrName>
                                        </p:attrNameLst>
                                      </p:cBhvr>
                                      <p:tavLst>
                                        <p:tav tm="0">
                                          <p:val>
                                            <p:strVal val="#ppt_x"/>
                                          </p:val>
                                        </p:tav>
                                        <p:tav tm="100000">
                                          <p:val>
                                            <p:strVal val="#ppt_x"/>
                                          </p:val>
                                        </p:tav>
                                      </p:tavLst>
                                    </p:anim>
                                    <p:anim calcmode="lin" valueType="num">
                                      <p:cBhvr>
                                        <p:cTn id="54" dur="1000" fill="hold"/>
                                        <p:tgtEl>
                                          <p:spTgt spid="43"/>
                                        </p:tgtEl>
                                        <p:attrNameLst>
                                          <p:attrName>ppt_y</p:attrName>
                                        </p:attrNameLst>
                                      </p:cBhvr>
                                      <p:tavLst>
                                        <p:tav tm="0">
                                          <p:val>
                                            <p:strVal val="#ppt_y+.1"/>
                                          </p:val>
                                        </p:tav>
                                        <p:tav tm="100000">
                                          <p:val>
                                            <p:strVal val="#ppt_y"/>
                                          </p:val>
                                        </p:tav>
                                      </p:tavLst>
                                    </p:anim>
                                  </p:childTnLst>
                                </p:cTn>
                              </p:par>
                            </p:childTnLst>
                          </p:cTn>
                        </p:par>
                        <p:par>
                          <p:cTn id="55" fill="hold">
                            <p:stCondLst>
                              <p:cond delay="5500"/>
                            </p:stCondLst>
                            <p:childTnLst>
                              <p:par>
                                <p:cTn id="56" presetID="2" presetClass="entr" presetSubtype="8" fill="hold" grpId="0" nodeType="afterEffect">
                                  <p:stCondLst>
                                    <p:cond delay="0"/>
                                  </p:stCondLst>
                                  <p:childTnLst>
                                    <p:set>
                                      <p:cBhvr>
                                        <p:cTn id="57" dur="1" fill="hold">
                                          <p:stCondLst>
                                            <p:cond delay="0"/>
                                          </p:stCondLst>
                                        </p:cTn>
                                        <p:tgtEl>
                                          <p:spTgt spid="41"/>
                                        </p:tgtEl>
                                        <p:attrNameLst>
                                          <p:attrName>style.visibility</p:attrName>
                                        </p:attrNameLst>
                                      </p:cBhvr>
                                      <p:to>
                                        <p:strVal val="visible"/>
                                      </p:to>
                                    </p:set>
                                    <p:anim calcmode="lin" valueType="num">
                                      <p:cBhvr additive="base">
                                        <p:cTn id="58" dur="500" fill="hold"/>
                                        <p:tgtEl>
                                          <p:spTgt spid="41"/>
                                        </p:tgtEl>
                                        <p:attrNameLst>
                                          <p:attrName>ppt_x</p:attrName>
                                        </p:attrNameLst>
                                      </p:cBhvr>
                                      <p:tavLst>
                                        <p:tav tm="0">
                                          <p:val>
                                            <p:strVal val="0-#ppt_w/2"/>
                                          </p:val>
                                        </p:tav>
                                        <p:tav tm="100000">
                                          <p:val>
                                            <p:strVal val="#ppt_x"/>
                                          </p:val>
                                        </p:tav>
                                      </p:tavLst>
                                    </p:anim>
                                    <p:anim calcmode="lin" valueType="num">
                                      <p:cBhvr additive="base">
                                        <p:cTn id="59" dur="500" fill="hold"/>
                                        <p:tgtEl>
                                          <p:spTgt spid="41"/>
                                        </p:tgtEl>
                                        <p:attrNameLst>
                                          <p:attrName>ppt_y</p:attrName>
                                        </p:attrNameLst>
                                      </p:cBhvr>
                                      <p:tavLst>
                                        <p:tav tm="0">
                                          <p:val>
                                            <p:strVal val="#ppt_y"/>
                                          </p:val>
                                        </p:tav>
                                        <p:tav tm="100000">
                                          <p:val>
                                            <p:strVal val="#ppt_y"/>
                                          </p:val>
                                        </p:tav>
                                      </p:tavLst>
                                    </p:anim>
                                  </p:childTnLst>
                                </p:cTn>
                              </p:par>
                              <p:par>
                                <p:cTn id="60" presetID="2" presetClass="entr" presetSubtype="8" fill="hold" grpId="0" nodeType="withEffect">
                                  <p:stCondLst>
                                    <p:cond delay="0"/>
                                  </p:stCondLst>
                                  <p:childTnLst>
                                    <p:set>
                                      <p:cBhvr>
                                        <p:cTn id="61" dur="1" fill="hold">
                                          <p:stCondLst>
                                            <p:cond delay="0"/>
                                          </p:stCondLst>
                                        </p:cTn>
                                        <p:tgtEl>
                                          <p:spTgt spid="40"/>
                                        </p:tgtEl>
                                        <p:attrNameLst>
                                          <p:attrName>style.visibility</p:attrName>
                                        </p:attrNameLst>
                                      </p:cBhvr>
                                      <p:to>
                                        <p:strVal val="visible"/>
                                      </p:to>
                                    </p:set>
                                    <p:anim calcmode="lin" valueType="num">
                                      <p:cBhvr additive="base">
                                        <p:cTn id="62" dur="500" fill="hold"/>
                                        <p:tgtEl>
                                          <p:spTgt spid="40"/>
                                        </p:tgtEl>
                                        <p:attrNameLst>
                                          <p:attrName>ppt_x</p:attrName>
                                        </p:attrNameLst>
                                      </p:cBhvr>
                                      <p:tavLst>
                                        <p:tav tm="0">
                                          <p:val>
                                            <p:strVal val="0-#ppt_w/2"/>
                                          </p:val>
                                        </p:tav>
                                        <p:tav tm="100000">
                                          <p:val>
                                            <p:strVal val="#ppt_x"/>
                                          </p:val>
                                        </p:tav>
                                      </p:tavLst>
                                    </p:anim>
                                    <p:anim calcmode="lin" valueType="num">
                                      <p:cBhvr additive="base">
                                        <p:cTn id="63" dur="500" fill="hold"/>
                                        <p:tgtEl>
                                          <p:spTgt spid="40"/>
                                        </p:tgtEl>
                                        <p:attrNameLst>
                                          <p:attrName>ppt_y</p:attrName>
                                        </p:attrNameLst>
                                      </p:cBhvr>
                                      <p:tavLst>
                                        <p:tav tm="0">
                                          <p:val>
                                            <p:strVal val="#ppt_y"/>
                                          </p:val>
                                        </p:tav>
                                        <p:tav tm="100000">
                                          <p:val>
                                            <p:strVal val="#ppt_y"/>
                                          </p:val>
                                        </p:tav>
                                      </p:tavLst>
                                    </p:anim>
                                  </p:childTnLst>
                                </p:cTn>
                              </p:par>
                            </p:childTnLst>
                          </p:cTn>
                        </p:par>
                        <p:par>
                          <p:cTn id="64" fill="hold">
                            <p:stCondLst>
                              <p:cond delay="6000"/>
                            </p:stCondLst>
                            <p:childTnLst>
                              <p:par>
                                <p:cTn id="65" presetID="42" presetClass="entr" presetSubtype="0" fill="hold" grpId="0" nodeType="afterEffect">
                                  <p:stCondLst>
                                    <p:cond delay="0"/>
                                  </p:stCondLst>
                                  <p:childTnLst>
                                    <p:set>
                                      <p:cBhvr>
                                        <p:cTn id="66" dur="1" fill="hold">
                                          <p:stCondLst>
                                            <p:cond delay="0"/>
                                          </p:stCondLst>
                                        </p:cTn>
                                        <p:tgtEl>
                                          <p:spTgt spid="44"/>
                                        </p:tgtEl>
                                        <p:attrNameLst>
                                          <p:attrName>style.visibility</p:attrName>
                                        </p:attrNameLst>
                                      </p:cBhvr>
                                      <p:to>
                                        <p:strVal val="visible"/>
                                      </p:to>
                                    </p:set>
                                    <p:animEffect transition="in" filter="fade">
                                      <p:cBhvr>
                                        <p:cTn id="67" dur="1000"/>
                                        <p:tgtEl>
                                          <p:spTgt spid="44"/>
                                        </p:tgtEl>
                                      </p:cBhvr>
                                    </p:animEffect>
                                    <p:anim calcmode="lin" valueType="num">
                                      <p:cBhvr>
                                        <p:cTn id="68" dur="1000" fill="hold"/>
                                        <p:tgtEl>
                                          <p:spTgt spid="44"/>
                                        </p:tgtEl>
                                        <p:attrNameLst>
                                          <p:attrName>ppt_x</p:attrName>
                                        </p:attrNameLst>
                                      </p:cBhvr>
                                      <p:tavLst>
                                        <p:tav tm="0">
                                          <p:val>
                                            <p:strVal val="#ppt_x"/>
                                          </p:val>
                                        </p:tav>
                                        <p:tav tm="100000">
                                          <p:val>
                                            <p:strVal val="#ppt_x"/>
                                          </p:val>
                                        </p:tav>
                                      </p:tavLst>
                                    </p:anim>
                                    <p:anim calcmode="lin" valueType="num">
                                      <p:cBhvr>
                                        <p:cTn id="69" dur="1000" fill="hold"/>
                                        <p:tgtEl>
                                          <p:spTgt spid="4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animBg="1"/>
      <p:bldP spid="35" grpId="0" animBg="1"/>
      <p:bldP spid="36" grpId="0" animBg="1"/>
      <p:bldP spid="37" grpId="0"/>
      <p:bldP spid="38" grpId="0" animBg="1"/>
      <p:bldP spid="39" grpId="0"/>
      <p:bldP spid="40" grpId="0" animBg="1"/>
      <p:bldP spid="41" grpId="0"/>
      <p:bldP spid="42" grpId="0"/>
      <p:bldP spid="43" grpId="0"/>
      <p:bldP spid="4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5034416"/>
            <a:ext cx="9144000" cy="129600"/>
          </a:xfrm>
          <a:prstGeom prst="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六边形 6"/>
          <p:cNvSpPr/>
          <p:nvPr/>
        </p:nvSpPr>
        <p:spPr>
          <a:xfrm rot="16200000">
            <a:off x="4439938" y="2254042"/>
            <a:ext cx="1142824" cy="1075598"/>
          </a:xfrm>
          <a:prstGeom prst="hexagon">
            <a:avLst/>
          </a:prstGeom>
          <a:solidFill>
            <a:srgbClr val="307800"/>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8" name="六边形 7"/>
          <p:cNvSpPr/>
          <p:nvPr/>
        </p:nvSpPr>
        <p:spPr>
          <a:xfrm rot="16200000">
            <a:off x="6112775" y="3492183"/>
            <a:ext cx="1142824" cy="1075598"/>
          </a:xfrm>
          <a:prstGeom prst="hexagon">
            <a:avLst/>
          </a:prstGeom>
          <a:solidFill>
            <a:srgbClr val="307800"/>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9" name="六边形 8"/>
          <p:cNvSpPr/>
          <p:nvPr/>
        </p:nvSpPr>
        <p:spPr>
          <a:xfrm rot="16200000">
            <a:off x="5911061" y="949179"/>
            <a:ext cx="1142824" cy="1075598"/>
          </a:xfrm>
          <a:prstGeom prst="hexagon">
            <a:avLst/>
          </a:prstGeom>
          <a:solidFill>
            <a:srgbClr val="307800"/>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0FAB4"/>
              </a:solidFill>
            </a:endParaRPr>
          </a:p>
        </p:txBody>
      </p:sp>
      <p:sp>
        <p:nvSpPr>
          <p:cNvPr id="10" name="六边形 9"/>
          <p:cNvSpPr/>
          <p:nvPr/>
        </p:nvSpPr>
        <p:spPr>
          <a:xfrm rot="16200000">
            <a:off x="7444266" y="2242630"/>
            <a:ext cx="1142824" cy="1075598"/>
          </a:xfrm>
          <a:prstGeom prst="hexagon">
            <a:avLst/>
          </a:prstGeom>
          <a:solidFill>
            <a:srgbClr val="307800"/>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0FAB4"/>
              </a:solidFill>
            </a:endParaRPr>
          </a:p>
        </p:txBody>
      </p:sp>
      <p:pic>
        <p:nvPicPr>
          <p:cNvPr id="11" name="图片 10"/>
          <p:cNvPicPr>
            <a:picLocks noChangeAspect="1"/>
          </p:cNvPicPr>
          <p:nvPr/>
        </p:nvPicPr>
        <p:blipFill>
          <a:blip r:embed="rId3" cstate="screen">
            <a:biLevel thresh="25000"/>
            <a:extLst>
              <a:ext uri="{28A0092B-C50C-407E-A947-70E740481C1C}">
                <a14:useLocalDpi xmlns:a14="http://schemas.microsoft.com/office/drawing/2010/main"/>
              </a:ext>
            </a:extLst>
          </a:blip>
          <a:stretch>
            <a:fillRect/>
          </a:stretch>
        </p:blipFill>
        <p:spPr>
          <a:xfrm>
            <a:off x="4791697" y="2569923"/>
            <a:ext cx="452586" cy="421010"/>
          </a:xfrm>
          <a:prstGeom prst="rect">
            <a:avLst/>
          </a:prstGeom>
        </p:spPr>
      </p:pic>
      <p:pic>
        <p:nvPicPr>
          <p:cNvPr id="12" name="图片 11"/>
          <p:cNvPicPr>
            <a:picLocks noChangeAspect="1"/>
          </p:cNvPicPr>
          <p:nvPr/>
        </p:nvPicPr>
        <p:blipFill>
          <a:blip r:embed="rId4" cstate="screen">
            <a:biLevel thresh="25000"/>
            <a:extLst>
              <a:ext uri="{28A0092B-C50C-407E-A947-70E740481C1C}">
                <a14:useLocalDpi xmlns:a14="http://schemas.microsoft.com/office/drawing/2010/main"/>
              </a:ext>
            </a:extLst>
          </a:blip>
          <a:stretch>
            <a:fillRect/>
          </a:stretch>
        </p:blipFill>
        <p:spPr>
          <a:xfrm>
            <a:off x="6370898" y="3746602"/>
            <a:ext cx="600385" cy="626402"/>
          </a:xfrm>
          <a:prstGeom prst="rect">
            <a:avLst/>
          </a:prstGeom>
        </p:spPr>
      </p:pic>
      <p:pic>
        <p:nvPicPr>
          <p:cNvPr id="13" name="图片 12"/>
          <p:cNvPicPr>
            <a:picLocks noChangeAspect="1"/>
          </p:cNvPicPr>
          <p:nvPr/>
        </p:nvPicPr>
        <p:blipFill>
          <a:blip r:embed="rId5" cstate="screen">
            <a:biLevel thresh="25000"/>
            <a:extLst>
              <a:ext uri="{28A0092B-C50C-407E-A947-70E740481C1C}">
                <a14:useLocalDpi xmlns:a14="http://schemas.microsoft.com/office/drawing/2010/main"/>
              </a:ext>
            </a:extLst>
          </a:blip>
          <a:stretch>
            <a:fillRect/>
          </a:stretch>
        </p:blipFill>
        <p:spPr>
          <a:xfrm>
            <a:off x="6189771" y="1225102"/>
            <a:ext cx="585401" cy="573413"/>
          </a:xfrm>
          <a:prstGeom prst="rect">
            <a:avLst/>
          </a:prstGeom>
        </p:spPr>
      </p:pic>
      <p:pic>
        <p:nvPicPr>
          <p:cNvPr id="14" name="图片 13"/>
          <p:cNvPicPr>
            <a:picLocks noChangeAspect="1"/>
          </p:cNvPicPr>
          <p:nvPr/>
        </p:nvPicPr>
        <p:blipFill>
          <a:blip r:embed="rId6" cstate="screen">
            <a:biLevel thresh="25000"/>
            <a:extLst>
              <a:ext uri="{28A0092B-C50C-407E-A947-70E740481C1C}">
                <a14:useLocalDpi xmlns:a14="http://schemas.microsoft.com/office/drawing/2010/main"/>
              </a:ext>
            </a:extLst>
          </a:blip>
          <a:stretch>
            <a:fillRect/>
          </a:stretch>
        </p:blipFill>
        <p:spPr>
          <a:xfrm>
            <a:off x="7733297" y="2508245"/>
            <a:ext cx="564761" cy="585401"/>
          </a:xfrm>
          <a:prstGeom prst="rect">
            <a:avLst/>
          </a:prstGeom>
        </p:spPr>
      </p:pic>
      <p:sp>
        <p:nvSpPr>
          <p:cNvPr id="15" name="圆角右箭头 14"/>
          <p:cNvSpPr/>
          <p:nvPr/>
        </p:nvSpPr>
        <p:spPr>
          <a:xfrm>
            <a:off x="5017990" y="1318608"/>
            <a:ext cx="757452" cy="733500"/>
          </a:xfrm>
          <a:prstGeom prst="bentArrow">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6" name="圆角右箭头 15"/>
          <p:cNvSpPr/>
          <p:nvPr/>
        </p:nvSpPr>
        <p:spPr>
          <a:xfrm rot="5400000">
            <a:off x="7394428" y="1330584"/>
            <a:ext cx="757452" cy="733500"/>
          </a:xfrm>
          <a:prstGeom prst="bentArrow">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0FAB4"/>
              </a:solidFill>
            </a:endParaRPr>
          </a:p>
        </p:txBody>
      </p:sp>
      <p:sp>
        <p:nvSpPr>
          <p:cNvPr id="17" name="圆角右箭头 16"/>
          <p:cNvSpPr/>
          <p:nvPr/>
        </p:nvSpPr>
        <p:spPr>
          <a:xfrm rot="10800000">
            <a:off x="7406404" y="3516193"/>
            <a:ext cx="757452" cy="733500"/>
          </a:xfrm>
          <a:prstGeom prst="bentArrow">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0FAB4"/>
              </a:solidFill>
            </a:endParaRPr>
          </a:p>
        </p:txBody>
      </p:sp>
      <p:sp>
        <p:nvSpPr>
          <p:cNvPr id="18" name="圆角右箭头 17"/>
          <p:cNvSpPr/>
          <p:nvPr/>
        </p:nvSpPr>
        <p:spPr>
          <a:xfrm rot="16200000">
            <a:off x="5029966" y="3470545"/>
            <a:ext cx="757452" cy="733500"/>
          </a:xfrm>
          <a:prstGeom prst="bentArrow">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9" name="TextBox 18"/>
          <p:cNvSpPr txBox="1"/>
          <p:nvPr/>
        </p:nvSpPr>
        <p:spPr>
          <a:xfrm>
            <a:off x="6102681" y="2561008"/>
            <a:ext cx="1107996" cy="461665"/>
          </a:xfrm>
          <a:prstGeom prst="rect">
            <a:avLst/>
          </a:prstGeom>
          <a:noFill/>
        </p:spPr>
        <p:txBody>
          <a:bodyPr wrap="none" rtlCol="0">
            <a:spAutoFit/>
          </a:bodyPr>
          <a:lstStyle/>
          <a:p>
            <a:r>
              <a:rPr lang="zh-CN" altLang="en-US" sz="2400" b="1" dirty="0">
                <a:solidFill>
                  <a:schemeClr val="tx1">
                    <a:lumMod val="95000"/>
                    <a:lumOff val="5000"/>
                  </a:schemeClr>
                </a:solidFill>
                <a:latin typeface="微软雅黑" panose="020B0503020204020204" pitchFamily="34" charset="-122"/>
                <a:ea typeface="微软雅黑" panose="020B0503020204020204" pitchFamily="34" charset="-122"/>
              </a:rPr>
              <a:t>关键词</a:t>
            </a:r>
          </a:p>
        </p:txBody>
      </p:sp>
      <p:sp>
        <p:nvSpPr>
          <p:cNvPr id="20" name="矩形 19"/>
          <p:cNvSpPr/>
          <p:nvPr/>
        </p:nvSpPr>
        <p:spPr>
          <a:xfrm flipH="1">
            <a:off x="625326" y="1696973"/>
            <a:ext cx="3226594" cy="954079"/>
          </a:xfrm>
          <a:prstGeom prst="rect">
            <a:avLst/>
          </a:prstGeom>
          <a:effectLst/>
        </p:spPr>
        <p:txBody>
          <a:bodyPr wrap="square" lIns="121893" tIns="60946" rIns="121893" bIns="60946">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a:t>
            </a:r>
            <a:r>
              <a:rPr lang="zh-CN" altLang="en-US" sz="1200" dirty="0">
                <a:solidFill>
                  <a:schemeClr val="tx1">
                    <a:lumMod val="95000"/>
                    <a:lumOff val="5000"/>
                  </a:schemeClr>
                </a:solidFill>
                <a:latin typeface="微软雅黑" pitchFamily="34" charset="-122"/>
                <a:ea typeface="微软雅黑" pitchFamily="34" charset="-122"/>
              </a:rPr>
              <a:t>。</a:t>
            </a:r>
            <a:r>
              <a:rPr lang="zh-CN" altLang="en-US" sz="1200" dirty="0">
                <a:solidFill>
                  <a:schemeClr val="tx1">
                    <a:lumMod val="95000"/>
                    <a:lumOff val="5000"/>
                  </a:schemeClr>
                </a:solidFill>
              </a:rPr>
              <a:t>这里输入简单的文字概述这里输入简单文字概述简单的文字概述</a:t>
            </a:r>
            <a:r>
              <a:rPr lang="zh-CN" altLang="en-US" sz="1200" dirty="0">
                <a:solidFill>
                  <a:schemeClr val="tx1">
                    <a:lumMod val="95000"/>
                    <a:lumOff val="5000"/>
                  </a:schemeClr>
                </a:solidFill>
                <a:latin typeface="微软雅黑" pitchFamily="34" charset="-122"/>
                <a:ea typeface="微软雅黑" pitchFamily="34" charset="-122"/>
              </a:rPr>
              <a:t>。</a:t>
            </a:r>
            <a:endParaRPr lang="en-US" altLang="zh-CN" sz="1200" dirty="0">
              <a:solidFill>
                <a:schemeClr val="tx1">
                  <a:lumMod val="95000"/>
                  <a:lumOff val="5000"/>
                </a:schemeClr>
              </a:solidFill>
              <a:latin typeface="微软雅黑" pitchFamily="34" charset="-122"/>
              <a:ea typeface="微软雅黑" pitchFamily="34" charset="-122"/>
            </a:endParaRPr>
          </a:p>
        </p:txBody>
      </p:sp>
      <p:sp>
        <p:nvSpPr>
          <p:cNvPr id="21" name="矩形 20"/>
          <p:cNvSpPr/>
          <p:nvPr/>
        </p:nvSpPr>
        <p:spPr>
          <a:xfrm>
            <a:off x="635691" y="1347614"/>
            <a:ext cx="2338167" cy="328267"/>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600" b="1" dirty="0">
                <a:solidFill>
                  <a:schemeClr val="tx1">
                    <a:lumMod val="95000"/>
                    <a:lumOff val="5000"/>
                  </a:schemeClr>
                </a:solidFill>
                <a:latin typeface="微软雅黑" pitchFamily="34" charset="-122"/>
                <a:ea typeface="微软雅黑" pitchFamily="34" charset="-122"/>
              </a:rPr>
              <a:t>这里填写小标题</a:t>
            </a:r>
            <a:endParaRPr lang="en-US" altLang="zh-CN" sz="1600" b="1" dirty="0">
              <a:solidFill>
                <a:schemeClr val="tx1">
                  <a:lumMod val="95000"/>
                  <a:lumOff val="5000"/>
                </a:schemeClr>
              </a:solidFill>
              <a:latin typeface="微软雅黑" pitchFamily="34" charset="-122"/>
              <a:ea typeface="微软雅黑" pitchFamily="34" charset="-122"/>
            </a:endParaRPr>
          </a:p>
        </p:txBody>
      </p:sp>
      <p:sp>
        <p:nvSpPr>
          <p:cNvPr id="22" name="矩形 21"/>
          <p:cNvSpPr/>
          <p:nvPr/>
        </p:nvSpPr>
        <p:spPr>
          <a:xfrm flipH="1">
            <a:off x="611560" y="3360451"/>
            <a:ext cx="3226594" cy="954079"/>
          </a:xfrm>
          <a:prstGeom prst="rect">
            <a:avLst/>
          </a:prstGeom>
          <a:effectLst/>
        </p:spPr>
        <p:txBody>
          <a:bodyPr wrap="square" lIns="121893" tIns="60946" rIns="121893" bIns="60946">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a:t>
            </a:r>
            <a:r>
              <a:rPr lang="zh-CN" altLang="en-US" sz="1200" dirty="0">
                <a:solidFill>
                  <a:schemeClr val="tx1">
                    <a:lumMod val="95000"/>
                    <a:lumOff val="5000"/>
                  </a:schemeClr>
                </a:solidFill>
                <a:latin typeface="微软雅黑" pitchFamily="34" charset="-122"/>
                <a:ea typeface="微软雅黑" pitchFamily="34" charset="-122"/>
              </a:rPr>
              <a:t>。</a:t>
            </a:r>
            <a:r>
              <a:rPr lang="zh-CN" altLang="en-US" sz="1200" dirty="0">
                <a:solidFill>
                  <a:schemeClr val="tx1">
                    <a:lumMod val="95000"/>
                    <a:lumOff val="5000"/>
                  </a:schemeClr>
                </a:solidFill>
              </a:rPr>
              <a:t>这里输入简单的文字概述这里输入简单文字概述简单的文字概述</a:t>
            </a:r>
            <a:r>
              <a:rPr lang="zh-CN" altLang="en-US" sz="1200" dirty="0">
                <a:solidFill>
                  <a:schemeClr val="tx1">
                    <a:lumMod val="95000"/>
                    <a:lumOff val="5000"/>
                  </a:schemeClr>
                </a:solidFill>
                <a:latin typeface="微软雅黑" pitchFamily="34" charset="-122"/>
                <a:ea typeface="微软雅黑" pitchFamily="34" charset="-122"/>
              </a:rPr>
              <a:t>。</a:t>
            </a:r>
            <a:endParaRPr lang="en-US" altLang="zh-CN" sz="1200" dirty="0">
              <a:solidFill>
                <a:schemeClr val="tx1">
                  <a:lumMod val="95000"/>
                  <a:lumOff val="5000"/>
                </a:schemeClr>
              </a:solidFill>
              <a:latin typeface="微软雅黑" pitchFamily="34" charset="-122"/>
              <a:ea typeface="微软雅黑" pitchFamily="34" charset="-122"/>
            </a:endParaRPr>
          </a:p>
        </p:txBody>
      </p:sp>
      <p:sp>
        <p:nvSpPr>
          <p:cNvPr id="23" name="矩形 22"/>
          <p:cNvSpPr/>
          <p:nvPr/>
        </p:nvSpPr>
        <p:spPr>
          <a:xfrm>
            <a:off x="621925" y="3011092"/>
            <a:ext cx="2338167" cy="328267"/>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600" b="1" dirty="0">
                <a:solidFill>
                  <a:schemeClr val="tx1">
                    <a:lumMod val="95000"/>
                    <a:lumOff val="5000"/>
                  </a:schemeClr>
                </a:solidFill>
                <a:latin typeface="微软雅黑" pitchFamily="34" charset="-122"/>
                <a:ea typeface="微软雅黑" pitchFamily="34" charset="-122"/>
              </a:rPr>
              <a:t>这里填写小标题</a:t>
            </a:r>
            <a:endParaRPr lang="en-US" altLang="zh-CN" sz="1600" b="1" dirty="0">
              <a:solidFill>
                <a:schemeClr val="tx1">
                  <a:lumMod val="95000"/>
                  <a:lumOff val="5000"/>
                </a:schemeClr>
              </a:solidFill>
              <a:latin typeface="微软雅黑" pitchFamily="34" charset="-122"/>
              <a:ea typeface="微软雅黑" pitchFamily="34" charset="-122"/>
            </a:endParaRPr>
          </a:p>
        </p:txBody>
      </p:sp>
      <p:cxnSp>
        <p:nvCxnSpPr>
          <p:cNvPr id="27" name="直接连接符 26"/>
          <p:cNvCxnSpPr/>
          <p:nvPr/>
        </p:nvCxnSpPr>
        <p:spPr>
          <a:xfrm>
            <a:off x="204188" y="555526"/>
            <a:ext cx="8616284" cy="0"/>
          </a:xfrm>
          <a:prstGeom prst="line">
            <a:avLst/>
          </a:prstGeom>
          <a:ln w="28575">
            <a:solidFill>
              <a:srgbClr val="307800"/>
            </a:solidFill>
          </a:ln>
        </p:spPr>
        <p:style>
          <a:lnRef idx="1">
            <a:schemeClr val="accent1"/>
          </a:lnRef>
          <a:fillRef idx="0">
            <a:schemeClr val="accent1"/>
          </a:fillRef>
          <a:effectRef idx="0">
            <a:schemeClr val="accent1"/>
          </a:effectRef>
          <a:fontRef idx="minor">
            <a:schemeClr val="tx1"/>
          </a:fontRef>
        </p:style>
      </p:cxnSp>
      <p:sp>
        <p:nvSpPr>
          <p:cNvPr id="28" name="矩形 27"/>
          <p:cNvSpPr/>
          <p:nvPr/>
        </p:nvSpPr>
        <p:spPr>
          <a:xfrm>
            <a:off x="204188" y="154836"/>
            <a:ext cx="288032" cy="288032"/>
          </a:xfrm>
          <a:prstGeom prst="rect">
            <a:avLst/>
          </a:prstGeom>
          <a:solidFill>
            <a:srgbClr val="307800"/>
          </a:solidFill>
          <a:ln w="28575">
            <a:solidFill>
              <a:srgbClr val="307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TextBox 28"/>
          <p:cNvSpPr txBox="1"/>
          <p:nvPr/>
        </p:nvSpPr>
        <p:spPr>
          <a:xfrm>
            <a:off x="562005" y="114186"/>
            <a:ext cx="2492990" cy="369332"/>
          </a:xfrm>
          <a:prstGeom prst="rect">
            <a:avLst/>
          </a:prstGeom>
          <a:noFill/>
        </p:spPr>
        <p:txBody>
          <a:bodyPr wrap="none" rtlCol="0">
            <a:spAutoFit/>
          </a:bodyPr>
          <a:lstStyle/>
          <a:p>
            <a:r>
              <a:rPr lang="zh-CN" altLang="en-US" b="1">
                <a:solidFill>
                  <a:schemeClr val="tx1">
                    <a:lumMod val="85000"/>
                    <a:lumOff val="15000"/>
                  </a:schemeClr>
                </a:solidFill>
                <a:latin typeface="微软雅黑" panose="020B0503020204020204" pitchFamily="34" charset="-122"/>
                <a:ea typeface="微软雅黑" panose="020B0503020204020204" pitchFamily="34" charset="-122"/>
              </a:rPr>
              <a:t>点击添加相关文字标题</a:t>
            </a:r>
            <a:endParaRPr lang="zh-CN" altLang="en-US"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1710530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1)">
                                      <p:cBhvr>
                                        <p:cTn id="7" dur="2000"/>
                                        <p:tgtEl>
                                          <p:spTgt spid="9"/>
                                        </p:tgtEl>
                                      </p:cBhvr>
                                    </p:animEffect>
                                  </p:childTnLst>
                                </p:cTn>
                              </p:par>
                              <p:par>
                                <p:cTn id="8" presetID="21" presetClass="entr" presetSubtype="1"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wheel(1)">
                                      <p:cBhvr>
                                        <p:cTn id="10" dur="2000"/>
                                        <p:tgtEl>
                                          <p:spTgt spid="11"/>
                                        </p:tgtEl>
                                      </p:cBhvr>
                                    </p:animEffect>
                                  </p:childTnLst>
                                </p:cTn>
                              </p:par>
                              <p:par>
                                <p:cTn id="11" presetID="21" presetClass="entr" presetSubtype="1"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heel(1)">
                                      <p:cBhvr>
                                        <p:cTn id="13" dur="2000"/>
                                        <p:tgtEl>
                                          <p:spTgt spid="7"/>
                                        </p:tgtEl>
                                      </p:cBhvr>
                                    </p:animEffect>
                                  </p:childTnLst>
                                </p:cTn>
                              </p:par>
                              <p:par>
                                <p:cTn id="14" presetID="21" presetClass="entr" presetSubtype="1" fill="hold" nodeType="with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wheel(1)">
                                      <p:cBhvr>
                                        <p:cTn id="16" dur="2000"/>
                                        <p:tgtEl>
                                          <p:spTgt spid="13"/>
                                        </p:tgtEl>
                                      </p:cBhvr>
                                    </p:animEffect>
                                  </p:childTnLst>
                                </p:cTn>
                              </p:par>
                              <p:par>
                                <p:cTn id="17" presetID="21" presetClass="entr" presetSubtype="1" fill="hold" nodeType="with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heel(1)">
                                      <p:cBhvr>
                                        <p:cTn id="19" dur="2000"/>
                                        <p:tgtEl>
                                          <p:spTgt spid="14"/>
                                        </p:tgtEl>
                                      </p:cBhvr>
                                    </p:animEffect>
                                  </p:childTnLst>
                                </p:cTn>
                              </p:par>
                              <p:par>
                                <p:cTn id="20" presetID="21" presetClass="entr" presetSubtype="1"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heel(1)">
                                      <p:cBhvr>
                                        <p:cTn id="22" dur="2000"/>
                                        <p:tgtEl>
                                          <p:spTgt spid="10"/>
                                        </p:tgtEl>
                                      </p:cBhvr>
                                    </p:animEffect>
                                  </p:childTnLst>
                                </p:cTn>
                              </p:par>
                              <p:par>
                                <p:cTn id="23" presetID="21" presetClass="entr" presetSubtype="1" fill="hold" nodeType="with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wheel(1)">
                                      <p:cBhvr>
                                        <p:cTn id="25" dur="2000"/>
                                        <p:tgtEl>
                                          <p:spTgt spid="12"/>
                                        </p:tgtEl>
                                      </p:cBhvr>
                                    </p:animEffect>
                                  </p:childTnLst>
                                </p:cTn>
                              </p:par>
                              <p:par>
                                <p:cTn id="26" presetID="21" presetClass="entr" presetSubtype="1" fill="hold" grpId="0" nodeType="with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wheel(1)">
                                      <p:cBhvr>
                                        <p:cTn id="28" dur="2000"/>
                                        <p:tgtEl>
                                          <p:spTgt spid="8"/>
                                        </p:tgtEl>
                                      </p:cBhvr>
                                    </p:animEffect>
                                  </p:childTnLst>
                                </p:cTn>
                              </p:par>
                            </p:childTnLst>
                          </p:cTn>
                        </p:par>
                        <p:par>
                          <p:cTn id="29" fill="hold">
                            <p:stCondLst>
                              <p:cond delay="2000"/>
                            </p:stCondLst>
                            <p:childTnLst>
                              <p:par>
                                <p:cTn id="30" presetID="22" presetClass="entr" presetSubtype="4" fill="hold" grpId="0" nodeType="after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wipe(down)">
                                      <p:cBhvr>
                                        <p:cTn id="32" dur="500"/>
                                        <p:tgtEl>
                                          <p:spTgt spid="15"/>
                                        </p:tgtEl>
                                      </p:cBhvr>
                                    </p:animEffect>
                                  </p:childTnLst>
                                </p:cTn>
                              </p:par>
                            </p:childTnLst>
                          </p:cTn>
                        </p:par>
                        <p:par>
                          <p:cTn id="33" fill="hold">
                            <p:stCondLst>
                              <p:cond delay="2500"/>
                            </p:stCondLst>
                            <p:childTnLst>
                              <p:par>
                                <p:cTn id="34" presetID="22" presetClass="entr" presetSubtype="1" fill="hold" grpId="0" nodeType="after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wipe(up)">
                                      <p:cBhvr>
                                        <p:cTn id="36" dur="500"/>
                                        <p:tgtEl>
                                          <p:spTgt spid="16"/>
                                        </p:tgtEl>
                                      </p:cBhvr>
                                    </p:animEffect>
                                  </p:childTnLst>
                                </p:cTn>
                              </p:par>
                            </p:childTnLst>
                          </p:cTn>
                        </p:par>
                        <p:par>
                          <p:cTn id="37" fill="hold">
                            <p:stCondLst>
                              <p:cond delay="3000"/>
                            </p:stCondLst>
                            <p:childTnLst>
                              <p:par>
                                <p:cTn id="38" presetID="22" presetClass="entr" presetSubtype="1" fill="hold" grpId="0" nodeType="afterEffect">
                                  <p:stCondLst>
                                    <p:cond delay="0"/>
                                  </p:stCondLst>
                                  <p:childTnLst>
                                    <p:set>
                                      <p:cBhvr>
                                        <p:cTn id="39" dur="1" fill="hold">
                                          <p:stCondLst>
                                            <p:cond delay="0"/>
                                          </p:stCondLst>
                                        </p:cTn>
                                        <p:tgtEl>
                                          <p:spTgt spid="17"/>
                                        </p:tgtEl>
                                        <p:attrNameLst>
                                          <p:attrName>style.visibility</p:attrName>
                                        </p:attrNameLst>
                                      </p:cBhvr>
                                      <p:to>
                                        <p:strVal val="visible"/>
                                      </p:to>
                                    </p:set>
                                    <p:animEffect transition="in" filter="wipe(up)">
                                      <p:cBhvr>
                                        <p:cTn id="40" dur="500"/>
                                        <p:tgtEl>
                                          <p:spTgt spid="17"/>
                                        </p:tgtEl>
                                      </p:cBhvr>
                                    </p:animEffect>
                                  </p:childTnLst>
                                </p:cTn>
                              </p:par>
                            </p:childTnLst>
                          </p:cTn>
                        </p:par>
                        <p:par>
                          <p:cTn id="41" fill="hold">
                            <p:stCondLst>
                              <p:cond delay="3500"/>
                            </p:stCondLst>
                            <p:childTnLst>
                              <p:par>
                                <p:cTn id="42" presetID="22" presetClass="entr" presetSubtype="4" fill="hold" grpId="0" nodeType="after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wipe(down)">
                                      <p:cBhvr>
                                        <p:cTn id="44" dur="500"/>
                                        <p:tgtEl>
                                          <p:spTgt spid="18"/>
                                        </p:tgtEl>
                                      </p:cBhvr>
                                    </p:animEffect>
                                  </p:childTnLst>
                                </p:cTn>
                              </p:par>
                            </p:childTnLst>
                          </p:cTn>
                        </p:par>
                        <p:par>
                          <p:cTn id="45" fill="hold">
                            <p:stCondLst>
                              <p:cond delay="4000"/>
                            </p:stCondLst>
                            <p:childTnLst>
                              <p:par>
                                <p:cTn id="46" presetID="53" presetClass="entr" presetSubtype="16" fill="hold" grpId="0" nodeType="afterEffect">
                                  <p:stCondLst>
                                    <p:cond delay="0"/>
                                  </p:stCondLst>
                                  <p:childTnLst>
                                    <p:set>
                                      <p:cBhvr>
                                        <p:cTn id="47" dur="1" fill="hold">
                                          <p:stCondLst>
                                            <p:cond delay="0"/>
                                          </p:stCondLst>
                                        </p:cTn>
                                        <p:tgtEl>
                                          <p:spTgt spid="19"/>
                                        </p:tgtEl>
                                        <p:attrNameLst>
                                          <p:attrName>style.visibility</p:attrName>
                                        </p:attrNameLst>
                                      </p:cBhvr>
                                      <p:to>
                                        <p:strVal val="visible"/>
                                      </p:to>
                                    </p:set>
                                    <p:anim calcmode="lin" valueType="num">
                                      <p:cBhvr>
                                        <p:cTn id="48" dur="500" fill="hold"/>
                                        <p:tgtEl>
                                          <p:spTgt spid="19"/>
                                        </p:tgtEl>
                                        <p:attrNameLst>
                                          <p:attrName>ppt_w</p:attrName>
                                        </p:attrNameLst>
                                      </p:cBhvr>
                                      <p:tavLst>
                                        <p:tav tm="0">
                                          <p:val>
                                            <p:fltVal val="0"/>
                                          </p:val>
                                        </p:tav>
                                        <p:tav tm="100000">
                                          <p:val>
                                            <p:strVal val="#ppt_w"/>
                                          </p:val>
                                        </p:tav>
                                      </p:tavLst>
                                    </p:anim>
                                    <p:anim calcmode="lin" valueType="num">
                                      <p:cBhvr>
                                        <p:cTn id="49" dur="500" fill="hold"/>
                                        <p:tgtEl>
                                          <p:spTgt spid="19"/>
                                        </p:tgtEl>
                                        <p:attrNameLst>
                                          <p:attrName>ppt_h</p:attrName>
                                        </p:attrNameLst>
                                      </p:cBhvr>
                                      <p:tavLst>
                                        <p:tav tm="0">
                                          <p:val>
                                            <p:fltVal val="0"/>
                                          </p:val>
                                        </p:tav>
                                        <p:tav tm="100000">
                                          <p:val>
                                            <p:strVal val="#ppt_h"/>
                                          </p:val>
                                        </p:tav>
                                      </p:tavLst>
                                    </p:anim>
                                    <p:animEffect transition="in" filter="fade">
                                      <p:cBhvr>
                                        <p:cTn id="50" dur="500"/>
                                        <p:tgtEl>
                                          <p:spTgt spid="19"/>
                                        </p:tgtEl>
                                      </p:cBhvr>
                                    </p:animEffect>
                                  </p:childTnLst>
                                </p:cTn>
                              </p:par>
                            </p:childTnLst>
                          </p:cTn>
                        </p:par>
                        <p:par>
                          <p:cTn id="51" fill="hold">
                            <p:stCondLst>
                              <p:cond delay="4500"/>
                            </p:stCondLst>
                            <p:childTnLst>
                              <p:par>
                                <p:cTn id="52" presetID="10" presetClass="entr" presetSubtype="0" fill="hold" grpId="0" nodeType="afterEffect">
                                  <p:stCondLst>
                                    <p:cond delay="0"/>
                                  </p:stCondLst>
                                  <p:childTnLst>
                                    <p:set>
                                      <p:cBhvr>
                                        <p:cTn id="53" dur="1" fill="hold">
                                          <p:stCondLst>
                                            <p:cond delay="0"/>
                                          </p:stCondLst>
                                        </p:cTn>
                                        <p:tgtEl>
                                          <p:spTgt spid="21"/>
                                        </p:tgtEl>
                                        <p:attrNameLst>
                                          <p:attrName>style.visibility</p:attrName>
                                        </p:attrNameLst>
                                      </p:cBhvr>
                                      <p:to>
                                        <p:strVal val="visible"/>
                                      </p:to>
                                    </p:set>
                                    <p:animEffect transition="in" filter="fade">
                                      <p:cBhvr>
                                        <p:cTn id="54" dur="350"/>
                                        <p:tgtEl>
                                          <p:spTgt spid="21"/>
                                        </p:tgtEl>
                                      </p:cBhvr>
                                    </p:animEffect>
                                  </p:childTnLst>
                                </p:cTn>
                              </p:par>
                              <p:par>
                                <p:cTn id="55" presetID="26" presetClass="emph" presetSubtype="0" fill="hold" grpId="1" nodeType="withEffect">
                                  <p:stCondLst>
                                    <p:cond delay="0"/>
                                  </p:stCondLst>
                                  <p:childTnLst>
                                    <p:animEffect transition="out" filter="fade">
                                      <p:cBhvr>
                                        <p:cTn id="56" dur="400" tmFilter="0, 0; .2, .5; .8, .5; 1, 0"/>
                                        <p:tgtEl>
                                          <p:spTgt spid="21"/>
                                        </p:tgtEl>
                                      </p:cBhvr>
                                    </p:animEffect>
                                    <p:animScale>
                                      <p:cBhvr>
                                        <p:cTn id="57" dur="200" autoRev="1" fill="hold"/>
                                        <p:tgtEl>
                                          <p:spTgt spid="21"/>
                                        </p:tgtEl>
                                      </p:cBhvr>
                                      <p:by x="105000" y="105000"/>
                                    </p:animScale>
                                  </p:childTnLst>
                                </p:cTn>
                              </p:par>
                            </p:childTnLst>
                          </p:cTn>
                        </p:par>
                        <p:par>
                          <p:cTn id="58" fill="hold">
                            <p:stCondLst>
                              <p:cond delay="4900"/>
                            </p:stCondLst>
                            <p:childTnLst>
                              <p:par>
                                <p:cTn id="59" presetID="10" presetClass="entr" presetSubtype="0" fill="hold" grpId="0" nodeType="afterEffect">
                                  <p:stCondLst>
                                    <p:cond delay="0"/>
                                  </p:stCondLst>
                                  <p:childTnLst>
                                    <p:set>
                                      <p:cBhvr>
                                        <p:cTn id="60" dur="1" fill="hold">
                                          <p:stCondLst>
                                            <p:cond delay="0"/>
                                          </p:stCondLst>
                                        </p:cTn>
                                        <p:tgtEl>
                                          <p:spTgt spid="20"/>
                                        </p:tgtEl>
                                        <p:attrNameLst>
                                          <p:attrName>style.visibility</p:attrName>
                                        </p:attrNameLst>
                                      </p:cBhvr>
                                      <p:to>
                                        <p:strVal val="visible"/>
                                      </p:to>
                                    </p:set>
                                    <p:animEffect transition="in" filter="fade">
                                      <p:cBhvr>
                                        <p:cTn id="61" dur="500"/>
                                        <p:tgtEl>
                                          <p:spTgt spid="20"/>
                                        </p:tgtEl>
                                      </p:cBhvr>
                                    </p:animEffect>
                                  </p:childTnLst>
                                </p:cTn>
                              </p:par>
                            </p:childTnLst>
                          </p:cTn>
                        </p:par>
                        <p:par>
                          <p:cTn id="62" fill="hold">
                            <p:stCondLst>
                              <p:cond delay="5400"/>
                            </p:stCondLst>
                            <p:childTnLst>
                              <p:par>
                                <p:cTn id="63" presetID="10" presetClass="entr" presetSubtype="0" fill="hold" grpId="0" nodeType="afterEffect">
                                  <p:stCondLst>
                                    <p:cond delay="0"/>
                                  </p:stCondLst>
                                  <p:childTnLst>
                                    <p:set>
                                      <p:cBhvr>
                                        <p:cTn id="64" dur="1" fill="hold">
                                          <p:stCondLst>
                                            <p:cond delay="0"/>
                                          </p:stCondLst>
                                        </p:cTn>
                                        <p:tgtEl>
                                          <p:spTgt spid="23"/>
                                        </p:tgtEl>
                                        <p:attrNameLst>
                                          <p:attrName>style.visibility</p:attrName>
                                        </p:attrNameLst>
                                      </p:cBhvr>
                                      <p:to>
                                        <p:strVal val="visible"/>
                                      </p:to>
                                    </p:set>
                                    <p:animEffect transition="in" filter="fade">
                                      <p:cBhvr>
                                        <p:cTn id="65" dur="350"/>
                                        <p:tgtEl>
                                          <p:spTgt spid="23"/>
                                        </p:tgtEl>
                                      </p:cBhvr>
                                    </p:animEffect>
                                  </p:childTnLst>
                                </p:cTn>
                              </p:par>
                              <p:par>
                                <p:cTn id="66" presetID="26" presetClass="emph" presetSubtype="0" fill="hold" grpId="1" nodeType="withEffect">
                                  <p:stCondLst>
                                    <p:cond delay="0"/>
                                  </p:stCondLst>
                                  <p:childTnLst>
                                    <p:animEffect transition="out" filter="fade">
                                      <p:cBhvr>
                                        <p:cTn id="67" dur="400" tmFilter="0, 0; .2, .5; .8, .5; 1, 0"/>
                                        <p:tgtEl>
                                          <p:spTgt spid="23"/>
                                        </p:tgtEl>
                                      </p:cBhvr>
                                    </p:animEffect>
                                    <p:animScale>
                                      <p:cBhvr>
                                        <p:cTn id="68" dur="200" autoRev="1" fill="hold"/>
                                        <p:tgtEl>
                                          <p:spTgt spid="23"/>
                                        </p:tgtEl>
                                      </p:cBhvr>
                                      <p:by x="105000" y="105000"/>
                                    </p:animScale>
                                  </p:childTnLst>
                                </p:cTn>
                              </p:par>
                            </p:childTnLst>
                          </p:cTn>
                        </p:par>
                        <p:par>
                          <p:cTn id="69" fill="hold">
                            <p:stCondLst>
                              <p:cond delay="5800"/>
                            </p:stCondLst>
                            <p:childTnLst>
                              <p:par>
                                <p:cTn id="70" presetID="10" presetClass="entr" presetSubtype="0" fill="hold" grpId="0" nodeType="afterEffect">
                                  <p:stCondLst>
                                    <p:cond delay="0"/>
                                  </p:stCondLst>
                                  <p:childTnLst>
                                    <p:set>
                                      <p:cBhvr>
                                        <p:cTn id="71" dur="1" fill="hold">
                                          <p:stCondLst>
                                            <p:cond delay="0"/>
                                          </p:stCondLst>
                                        </p:cTn>
                                        <p:tgtEl>
                                          <p:spTgt spid="22"/>
                                        </p:tgtEl>
                                        <p:attrNameLst>
                                          <p:attrName>style.visibility</p:attrName>
                                        </p:attrNameLst>
                                      </p:cBhvr>
                                      <p:to>
                                        <p:strVal val="visible"/>
                                      </p:to>
                                    </p:set>
                                    <p:animEffect transition="in" filter="fade">
                                      <p:cBhvr>
                                        <p:cTn id="7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5" grpId="0" animBg="1"/>
      <p:bldP spid="16" grpId="0" animBg="1"/>
      <p:bldP spid="17" grpId="0" animBg="1"/>
      <p:bldP spid="18" grpId="0" animBg="1"/>
      <p:bldP spid="19" grpId="0"/>
      <p:bldP spid="20" grpId="0"/>
      <p:bldP spid="21" grpId="0"/>
      <p:bldP spid="21" grpId="1"/>
      <p:bldP spid="22" grpId="0"/>
      <p:bldP spid="23" grpId="0"/>
      <p:bldP spid="23" grpId="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矩形 29"/>
          <p:cNvSpPr/>
          <p:nvPr/>
        </p:nvSpPr>
        <p:spPr>
          <a:xfrm>
            <a:off x="0" y="5034416"/>
            <a:ext cx="9144000" cy="129600"/>
          </a:xfrm>
          <a:prstGeom prst="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204188" y="265212"/>
            <a:ext cx="288032" cy="288032"/>
          </a:xfrm>
          <a:prstGeom prst="rect">
            <a:avLst/>
          </a:prstGeom>
          <a:solidFill>
            <a:srgbClr val="307800"/>
          </a:solidFill>
          <a:ln w="28575">
            <a:solidFill>
              <a:srgbClr val="307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TextBox 31"/>
          <p:cNvSpPr txBox="1"/>
          <p:nvPr/>
        </p:nvSpPr>
        <p:spPr>
          <a:xfrm>
            <a:off x="562005" y="193204"/>
            <a:ext cx="697627" cy="400110"/>
          </a:xfrm>
          <a:prstGeom prst="rect">
            <a:avLst/>
          </a:prstGeom>
          <a:noFill/>
        </p:spPr>
        <p:txBody>
          <a:bodyPr wrap="none" rtlCol="0">
            <a:spAutoFit/>
          </a:bodyPr>
          <a:lstStyle/>
          <a:p>
            <a:r>
              <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rPr>
              <a:t>目录</a:t>
            </a:r>
          </a:p>
        </p:txBody>
      </p:sp>
      <p:cxnSp>
        <p:nvCxnSpPr>
          <p:cNvPr id="33" name="直接连接符 32"/>
          <p:cNvCxnSpPr/>
          <p:nvPr/>
        </p:nvCxnSpPr>
        <p:spPr>
          <a:xfrm>
            <a:off x="204188" y="697260"/>
            <a:ext cx="8616284" cy="0"/>
          </a:xfrm>
          <a:prstGeom prst="line">
            <a:avLst/>
          </a:prstGeom>
          <a:ln w="28575">
            <a:solidFill>
              <a:srgbClr val="307800"/>
            </a:solidFill>
          </a:ln>
        </p:spPr>
        <p:style>
          <a:lnRef idx="1">
            <a:schemeClr val="accent1"/>
          </a:lnRef>
          <a:fillRef idx="0">
            <a:schemeClr val="accent1"/>
          </a:fillRef>
          <a:effectRef idx="0">
            <a:schemeClr val="accent1"/>
          </a:effectRef>
          <a:fontRef idx="minor">
            <a:schemeClr val="tx1"/>
          </a:fontRef>
        </p:style>
      </p:cxnSp>
      <p:sp>
        <p:nvSpPr>
          <p:cNvPr id="34" name="圆角矩形 33"/>
          <p:cNvSpPr/>
          <p:nvPr/>
        </p:nvSpPr>
        <p:spPr>
          <a:xfrm>
            <a:off x="2843808" y="1635646"/>
            <a:ext cx="5112568" cy="2160240"/>
          </a:xfrm>
          <a:prstGeom prst="roundRect">
            <a:avLst>
              <a:gd name="adj" fmla="val 8770"/>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TextBox 34"/>
          <p:cNvSpPr txBox="1"/>
          <p:nvPr/>
        </p:nvSpPr>
        <p:spPr>
          <a:xfrm>
            <a:off x="1115616" y="2561878"/>
            <a:ext cx="1499128" cy="1446550"/>
          </a:xfrm>
          <a:prstGeom prst="rect">
            <a:avLst/>
          </a:prstGeom>
          <a:noFill/>
        </p:spPr>
        <p:txBody>
          <a:bodyPr wrap="none" rtlCol="0">
            <a:spAutoFit/>
          </a:bodyPr>
          <a:lstStyle/>
          <a:p>
            <a:r>
              <a:rPr lang="en-US" altLang="zh-CN" sz="8800" b="1" spc="-300" dirty="0">
                <a:solidFill>
                  <a:schemeClr val="tx1">
                    <a:lumMod val="85000"/>
                    <a:lumOff val="15000"/>
                  </a:schemeClr>
                </a:solidFill>
                <a:latin typeface="微软雅黑" panose="020B0503020204020204" pitchFamily="34" charset="-122"/>
                <a:ea typeface="微软雅黑" panose="020B0503020204020204" pitchFamily="34" charset="-122"/>
              </a:rPr>
              <a:t>03</a:t>
            </a:r>
            <a:endParaRPr lang="zh-CN" altLang="en-US" sz="8800" b="1" spc="-3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6" name="TextBox 35"/>
          <p:cNvSpPr txBox="1"/>
          <p:nvPr/>
        </p:nvSpPr>
        <p:spPr>
          <a:xfrm>
            <a:off x="3043606" y="1841798"/>
            <a:ext cx="3832650" cy="523220"/>
          </a:xfrm>
          <a:prstGeom prst="rect">
            <a:avLst/>
          </a:prstGeom>
          <a:noFill/>
        </p:spPr>
        <p:txBody>
          <a:bodyPr wrap="square">
            <a:spAutoFit/>
          </a:bodyPr>
          <a:lstStyle/>
          <a:p>
            <a:pPr fontAlgn="auto">
              <a:spcBef>
                <a:spcPts val="0"/>
              </a:spcBef>
              <a:spcAft>
                <a:spcPts val="0"/>
              </a:spcAft>
              <a:defRPr/>
            </a:pPr>
            <a:r>
              <a:rPr lang="zh-CN" altLang="en-US" sz="2800" dirty="0">
                <a:solidFill>
                  <a:schemeClr val="bg1"/>
                </a:solidFill>
                <a:latin typeface="微软雅黑" panose="020B0503020204020204" pitchFamily="34" charset="-122"/>
                <a:ea typeface="微软雅黑" panose="020B0503020204020204" pitchFamily="34" charset="-122"/>
              </a:rPr>
              <a:t>点击添加相关文字标题</a:t>
            </a:r>
          </a:p>
        </p:txBody>
      </p:sp>
      <p:cxnSp>
        <p:nvCxnSpPr>
          <p:cNvPr id="37" name="直接连接符 36"/>
          <p:cNvCxnSpPr/>
          <p:nvPr/>
        </p:nvCxnSpPr>
        <p:spPr>
          <a:xfrm>
            <a:off x="3015082" y="2429501"/>
            <a:ext cx="4680732"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sp>
        <p:nvSpPr>
          <p:cNvPr id="38" name="右箭头 37"/>
          <p:cNvSpPr/>
          <p:nvPr/>
        </p:nvSpPr>
        <p:spPr>
          <a:xfrm>
            <a:off x="3166800" y="2625290"/>
            <a:ext cx="201564" cy="197037"/>
          </a:xfrm>
          <a:prstGeom prst="rightArrow">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9" name="TextBox 38"/>
          <p:cNvSpPr txBox="1"/>
          <p:nvPr/>
        </p:nvSpPr>
        <p:spPr>
          <a:xfrm>
            <a:off x="3345523" y="2561878"/>
            <a:ext cx="1620957" cy="307777"/>
          </a:xfrm>
          <a:prstGeom prst="rect">
            <a:avLst/>
          </a:prstGeom>
          <a:noFill/>
        </p:spPr>
        <p:txBody>
          <a:bodyPr wrap="none" rtlCol="0">
            <a:spAutoFit/>
          </a:bodyPr>
          <a:lstStyle/>
          <a:p>
            <a:r>
              <a:rPr lang="zh-CN" altLang="en-US" sz="1400" dirty="0">
                <a:solidFill>
                  <a:schemeClr val="bg1"/>
                </a:solidFill>
              </a:rPr>
              <a:t>点击添加文字标题</a:t>
            </a:r>
          </a:p>
        </p:txBody>
      </p:sp>
      <p:sp>
        <p:nvSpPr>
          <p:cNvPr id="40" name="右箭头 39"/>
          <p:cNvSpPr/>
          <p:nvPr/>
        </p:nvSpPr>
        <p:spPr>
          <a:xfrm>
            <a:off x="5635839" y="2625290"/>
            <a:ext cx="201564" cy="197037"/>
          </a:xfrm>
          <a:prstGeom prst="rightArrow">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1" name="TextBox 40"/>
          <p:cNvSpPr txBox="1"/>
          <p:nvPr/>
        </p:nvSpPr>
        <p:spPr>
          <a:xfrm>
            <a:off x="5786825" y="2561878"/>
            <a:ext cx="1620957" cy="307777"/>
          </a:xfrm>
          <a:prstGeom prst="rect">
            <a:avLst/>
          </a:prstGeom>
          <a:noFill/>
        </p:spPr>
        <p:txBody>
          <a:bodyPr wrap="none" rtlCol="0">
            <a:spAutoFit/>
          </a:bodyPr>
          <a:lstStyle/>
          <a:p>
            <a:r>
              <a:rPr lang="zh-CN" altLang="en-US" sz="1400" dirty="0">
                <a:solidFill>
                  <a:schemeClr val="bg1"/>
                </a:solidFill>
              </a:rPr>
              <a:t>点击添加文字标题</a:t>
            </a:r>
          </a:p>
        </p:txBody>
      </p:sp>
      <p:sp>
        <p:nvSpPr>
          <p:cNvPr id="42" name="右箭头 41"/>
          <p:cNvSpPr/>
          <p:nvPr/>
        </p:nvSpPr>
        <p:spPr>
          <a:xfrm>
            <a:off x="3152340" y="2979233"/>
            <a:ext cx="201564" cy="197037"/>
          </a:xfrm>
          <a:prstGeom prst="rightArrow">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3" name="TextBox 42"/>
          <p:cNvSpPr txBox="1"/>
          <p:nvPr/>
        </p:nvSpPr>
        <p:spPr>
          <a:xfrm>
            <a:off x="3338553" y="2915821"/>
            <a:ext cx="1620957" cy="307777"/>
          </a:xfrm>
          <a:prstGeom prst="rect">
            <a:avLst/>
          </a:prstGeom>
          <a:noFill/>
        </p:spPr>
        <p:txBody>
          <a:bodyPr wrap="none" rtlCol="0">
            <a:spAutoFit/>
          </a:bodyPr>
          <a:lstStyle/>
          <a:p>
            <a:r>
              <a:rPr lang="zh-CN" altLang="en-US" sz="1400" dirty="0">
                <a:solidFill>
                  <a:schemeClr val="bg1"/>
                </a:solidFill>
              </a:rPr>
              <a:t>点击添加文字标题</a:t>
            </a:r>
          </a:p>
        </p:txBody>
      </p:sp>
      <p:sp>
        <p:nvSpPr>
          <p:cNvPr id="44" name="右箭头 43"/>
          <p:cNvSpPr/>
          <p:nvPr/>
        </p:nvSpPr>
        <p:spPr>
          <a:xfrm>
            <a:off x="5621379" y="2979233"/>
            <a:ext cx="201564" cy="197037"/>
          </a:xfrm>
          <a:prstGeom prst="rightArrow">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5" name="TextBox 44"/>
          <p:cNvSpPr txBox="1"/>
          <p:nvPr/>
        </p:nvSpPr>
        <p:spPr>
          <a:xfrm>
            <a:off x="5772365" y="2915821"/>
            <a:ext cx="1620957" cy="307777"/>
          </a:xfrm>
          <a:prstGeom prst="rect">
            <a:avLst/>
          </a:prstGeom>
          <a:noFill/>
        </p:spPr>
        <p:txBody>
          <a:bodyPr wrap="none" rtlCol="0">
            <a:spAutoFit/>
          </a:bodyPr>
          <a:lstStyle/>
          <a:p>
            <a:r>
              <a:rPr lang="zh-CN" altLang="en-US" sz="1400" dirty="0">
                <a:solidFill>
                  <a:schemeClr val="bg1"/>
                </a:solidFill>
              </a:rPr>
              <a:t>点击添加文字标题</a:t>
            </a:r>
          </a:p>
        </p:txBody>
      </p:sp>
      <p:sp>
        <p:nvSpPr>
          <p:cNvPr id="46" name="右箭头 45"/>
          <p:cNvSpPr/>
          <p:nvPr/>
        </p:nvSpPr>
        <p:spPr>
          <a:xfrm>
            <a:off x="3152340" y="3339273"/>
            <a:ext cx="201564" cy="197037"/>
          </a:xfrm>
          <a:prstGeom prst="rightArrow">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7" name="TextBox 46"/>
          <p:cNvSpPr txBox="1"/>
          <p:nvPr/>
        </p:nvSpPr>
        <p:spPr>
          <a:xfrm>
            <a:off x="3331063" y="3275861"/>
            <a:ext cx="1620957" cy="307777"/>
          </a:xfrm>
          <a:prstGeom prst="rect">
            <a:avLst/>
          </a:prstGeom>
          <a:noFill/>
        </p:spPr>
        <p:txBody>
          <a:bodyPr wrap="none" rtlCol="0">
            <a:spAutoFit/>
          </a:bodyPr>
          <a:lstStyle/>
          <a:p>
            <a:r>
              <a:rPr lang="zh-CN" altLang="en-US" sz="1400" dirty="0">
                <a:solidFill>
                  <a:schemeClr val="bg1"/>
                </a:solidFill>
              </a:rPr>
              <a:t>点击添加文字标题</a:t>
            </a:r>
          </a:p>
        </p:txBody>
      </p:sp>
      <p:sp>
        <p:nvSpPr>
          <p:cNvPr id="48" name="右箭头 47"/>
          <p:cNvSpPr/>
          <p:nvPr/>
        </p:nvSpPr>
        <p:spPr>
          <a:xfrm>
            <a:off x="5621379" y="3339273"/>
            <a:ext cx="201564" cy="197037"/>
          </a:xfrm>
          <a:prstGeom prst="rightArrow">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9" name="TextBox 48"/>
          <p:cNvSpPr txBox="1"/>
          <p:nvPr/>
        </p:nvSpPr>
        <p:spPr>
          <a:xfrm>
            <a:off x="5772365" y="3275861"/>
            <a:ext cx="1620957" cy="307777"/>
          </a:xfrm>
          <a:prstGeom prst="rect">
            <a:avLst/>
          </a:prstGeom>
          <a:noFill/>
        </p:spPr>
        <p:txBody>
          <a:bodyPr wrap="none" rtlCol="0">
            <a:spAutoFit/>
          </a:bodyPr>
          <a:lstStyle/>
          <a:p>
            <a:r>
              <a:rPr lang="zh-CN" altLang="en-US" sz="1400" dirty="0">
                <a:solidFill>
                  <a:schemeClr val="bg1"/>
                </a:solidFill>
              </a:rPr>
              <a:t>点击添加文字标题</a:t>
            </a:r>
          </a:p>
        </p:txBody>
      </p:sp>
    </p:spTree>
    <p:extLst>
      <p:ext uri="{BB962C8B-B14F-4D97-AF65-F5344CB8AC3E}">
        <p14:creationId xmlns:p14="http://schemas.microsoft.com/office/powerpoint/2010/main" val="82468813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ppt_w</p:attrName>
                                        </p:attrNameLst>
                                      </p:cBhvr>
                                      <p:tavLst>
                                        <p:tav tm="0">
                                          <p:val>
                                            <p:fltVal val="0"/>
                                          </p:val>
                                        </p:tav>
                                        <p:tav tm="100000">
                                          <p:val>
                                            <p:strVal val="#ppt_w"/>
                                          </p:val>
                                        </p:tav>
                                      </p:tavLst>
                                    </p:anim>
                                    <p:anim calcmode="lin" valueType="num">
                                      <p:cBhvr>
                                        <p:cTn id="8" dur="500" fill="hold"/>
                                        <p:tgtEl>
                                          <p:spTgt spid="35"/>
                                        </p:tgtEl>
                                        <p:attrNameLst>
                                          <p:attrName>ppt_h</p:attrName>
                                        </p:attrNameLst>
                                      </p:cBhvr>
                                      <p:tavLst>
                                        <p:tav tm="0">
                                          <p:val>
                                            <p:fltVal val="0"/>
                                          </p:val>
                                        </p:tav>
                                        <p:tav tm="100000">
                                          <p:val>
                                            <p:strVal val="#ppt_h"/>
                                          </p:val>
                                        </p:tav>
                                      </p:tavLst>
                                    </p:anim>
                                    <p:animEffect transition="in" filter="fade">
                                      <p:cBhvr>
                                        <p:cTn id="9" dur="500"/>
                                        <p:tgtEl>
                                          <p:spTgt spid="35"/>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34"/>
                                        </p:tgtEl>
                                        <p:attrNameLst>
                                          <p:attrName>style.visibility</p:attrName>
                                        </p:attrNameLst>
                                      </p:cBhvr>
                                      <p:to>
                                        <p:strVal val="visible"/>
                                      </p:to>
                                    </p:set>
                                    <p:animEffect transition="in" filter="wipe(left)">
                                      <p:cBhvr>
                                        <p:cTn id="13" dur="500"/>
                                        <p:tgtEl>
                                          <p:spTgt spid="34"/>
                                        </p:tgtEl>
                                      </p:cBhvr>
                                    </p:animEffect>
                                  </p:childTnLst>
                                </p:cTn>
                              </p:par>
                            </p:childTnLst>
                          </p:cTn>
                        </p:par>
                        <p:par>
                          <p:cTn id="14" fill="hold">
                            <p:stCondLst>
                              <p:cond delay="1000"/>
                            </p:stCondLst>
                            <p:childTnLst>
                              <p:par>
                                <p:cTn id="15" presetID="42" presetClass="entr" presetSubtype="0" fill="hold" nodeType="afterEffect">
                                  <p:stCondLst>
                                    <p:cond delay="0"/>
                                  </p:stCondLst>
                                  <p:childTnLst>
                                    <p:set>
                                      <p:cBhvr>
                                        <p:cTn id="16" dur="1" fill="hold">
                                          <p:stCondLst>
                                            <p:cond delay="0"/>
                                          </p:stCondLst>
                                        </p:cTn>
                                        <p:tgtEl>
                                          <p:spTgt spid="37"/>
                                        </p:tgtEl>
                                        <p:attrNameLst>
                                          <p:attrName>style.visibility</p:attrName>
                                        </p:attrNameLst>
                                      </p:cBhvr>
                                      <p:to>
                                        <p:strVal val="visible"/>
                                      </p:to>
                                    </p:set>
                                    <p:animEffect transition="in" filter="fade">
                                      <p:cBhvr>
                                        <p:cTn id="17" dur="750"/>
                                        <p:tgtEl>
                                          <p:spTgt spid="37"/>
                                        </p:tgtEl>
                                      </p:cBhvr>
                                    </p:animEffect>
                                    <p:anim calcmode="lin" valueType="num">
                                      <p:cBhvr>
                                        <p:cTn id="18" dur="750" fill="hold"/>
                                        <p:tgtEl>
                                          <p:spTgt spid="37"/>
                                        </p:tgtEl>
                                        <p:attrNameLst>
                                          <p:attrName>ppt_x</p:attrName>
                                        </p:attrNameLst>
                                      </p:cBhvr>
                                      <p:tavLst>
                                        <p:tav tm="0">
                                          <p:val>
                                            <p:strVal val="#ppt_x"/>
                                          </p:val>
                                        </p:tav>
                                        <p:tav tm="100000">
                                          <p:val>
                                            <p:strVal val="#ppt_x"/>
                                          </p:val>
                                        </p:tav>
                                      </p:tavLst>
                                    </p:anim>
                                    <p:anim calcmode="lin" valueType="num">
                                      <p:cBhvr>
                                        <p:cTn id="19" dur="750" fill="hold"/>
                                        <p:tgtEl>
                                          <p:spTgt spid="37"/>
                                        </p:tgtEl>
                                        <p:attrNameLst>
                                          <p:attrName>ppt_y</p:attrName>
                                        </p:attrNameLst>
                                      </p:cBhvr>
                                      <p:tavLst>
                                        <p:tav tm="0">
                                          <p:val>
                                            <p:strVal val="#ppt_y+.1"/>
                                          </p:val>
                                        </p:tav>
                                        <p:tav tm="100000">
                                          <p:val>
                                            <p:strVal val="#ppt_y"/>
                                          </p:val>
                                        </p:tav>
                                      </p:tavLst>
                                    </p:anim>
                                  </p:childTnLst>
                                </p:cTn>
                              </p:par>
                            </p:childTnLst>
                          </p:cTn>
                        </p:par>
                        <p:par>
                          <p:cTn id="20" fill="hold">
                            <p:stCondLst>
                              <p:cond delay="1750"/>
                            </p:stCondLst>
                            <p:childTnLst>
                              <p:par>
                                <p:cTn id="21" presetID="47" presetClass="entr" presetSubtype="0" fill="hold" grpId="0" nodeType="afterEffect">
                                  <p:stCondLst>
                                    <p:cond delay="0"/>
                                  </p:stCondLst>
                                  <p:childTnLst>
                                    <p:set>
                                      <p:cBhvr>
                                        <p:cTn id="22" dur="1" fill="hold">
                                          <p:stCondLst>
                                            <p:cond delay="0"/>
                                          </p:stCondLst>
                                        </p:cTn>
                                        <p:tgtEl>
                                          <p:spTgt spid="36"/>
                                        </p:tgtEl>
                                        <p:attrNameLst>
                                          <p:attrName>style.visibility</p:attrName>
                                        </p:attrNameLst>
                                      </p:cBhvr>
                                      <p:to>
                                        <p:strVal val="visible"/>
                                      </p:to>
                                    </p:set>
                                    <p:animEffect transition="in" filter="fade">
                                      <p:cBhvr>
                                        <p:cTn id="23" dur="1000"/>
                                        <p:tgtEl>
                                          <p:spTgt spid="36"/>
                                        </p:tgtEl>
                                      </p:cBhvr>
                                    </p:animEffect>
                                    <p:anim calcmode="lin" valueType="num">
                                      <p:cBhvr>
                                        <p:cTn id="24" dur="1000" fill="hold"/>
                                        <p:tgtEl>
                                          <p:spTgt spid="36"/>
                                        </p:tgtEl>
                                        <p:attrNameLst>
                                          <p:attrName>ppt_x</p:attrName>
                                        </p:attrNameLst>
                                      </p:cBhvr>
                                      <p:tavLst>
                                        <p:tav tm="0">
                                          <p:val>
                                            <p:strVal val="#ppt_x"/>
                                          </p:val>
                                        </p:tav>
                                        <p:tav tm="100000">
                                          <p:val>
                                            <p:strVal val="#ppt_x"/>
                                          </p:val>
                                        </p:tav>
                                      </p:tavLst>
                                    </p:anim>
                                    <p:anim calcmode="lin" valueType="num">
                                      <p:cBhvr>
                                        <p:cTn id="25" dur="1000" fill="hold"/>
                                        <p:tgtEl>
                                          <p:spTgt spid="36"/>
                                        </p:tgtEl>
                                        <p:attrNameLst>
                                          <p:attrName>ppt_y</p:attrName>
                                        </p:attrNameLst>
                                      </p:cBhvr>
                                      <p:tavLst>
                                        <p:tav tm="0">
                                          <p:val>
                                            <p:strVal val="#ppt_y-.1"/>
                                          </p:val>
                                        </p:tav>
                                        <p:tav tm="100000">
                                          <p:val>
                                            <p:strVal val="#ppt_y"/>
                                          </p:val>
                                        </p:tav>
                                      </p:tavLst>
                                    </p:anim>
                                  </p:childTnLst>
                                </p:cTn>
                              </p:par>
                            </p:childTnLst>
                          </p:cTn>
                        </p:par>
                        <p:par>
                          <p:cTn id="26" fill="hold">
                            <p:stCondLst>
                              <p:cond delay="2750"/>
                            </p:stCondLst>
                            <p:childTnLst>
                              <p:par>
                                <p:cTn id="27" presetID="2" presetClass="entr" presetSubtype="4" fill="hold" grpId="0" nodeType="afterEffect">
                                  <p:stCondLst>
                                    <p:cond delay="0"/>
                                  </p:stCondLst>
                                  <p:childTnLst>
                                    <p:set>
                                      <p:cBhvr>
                                        <p:cTn id="28" dur="1" fill="hold">
                                          <p:stCondLst>
                                            <p:cond delay="0"/>
                                          </p:stCondLst>
                                        </p:cTn>
                                        <p:tgtEl>
                                          <p:spTgt spid="39"/>
                                        </p:tgtEl>
                                        <p:attrNameLst>
                                          <p:attrName>style.visibility</p:attrName>
                                        </p:attrNameLst>
                                      </p:cBhvr>
                                      <p:to>
                                        <p:strVal val="visible"/>
                                      </p:to>
                                    </p:set>
                                    <p:anim calcmode="lin" valueType="num">
                                      <p:cBhvr additive="base">
                                        <p:cTn id="29" dur="500" fill="hold"/>
                                        <p:tgtEl>
                                          <p:spTgt spid="39"/>
                                        </p:tgtEl>
                                        <p:attrNameLst>
                                          <p:attrName>ppt_x</p:attrName>
                                        </p:attrNameLst>
                                      </p:cBhvr>
                                      <p:tavLst>
                                        <p:tav tm="0">
                                          <p:val>
                                            <p:strVal val="#ppt_x"/>
                                          </p:val>
                                        </p:tav>
                                        <p:tav tm="100000">
                                          <p:val>
                                            <p:strVal val="#ppt_x"/>
                                          </p:val>
                                        </p:tav>
                                      </p:tavLst>
                                    </p:anim>
                                    <p:anim calcmode="lin" valueType="num">
                                      <p:cBhvr additive="base">
                                        <p:cTn id="30" dur="500" fill="hold"/>
                                        <p:tgtEl>
                                          <p:spTgt spid="39"/>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38"/>
                                        </p:tgtEl>
                                        <p:attrNameLst>
                                          <p:attrName>style.visibility</p:attrName>
                                        </p:attrNameLst>
                                      </p:cBhvr>
                                      <p:to>
                                        <p:strVal val="visible"/>
                                      </p:to>
                                    </p:set>
                                    <p:anim calcmode="lin" valueType="num">
                                      <p:cBhvr additive="base">
                                        <p:cTn id="33" dur="500" fill="hold"/>
                                        <p:tgtEl>
                                          <p:spTgt spid="38"/>
                                        </p:tgtEl>
                                        <p:attrNameLst>
                                          <p:attrName>ppt_x</p:attrName>
                                        </p:attrNameLst>
                                      </p:cBhvr>
                                      <p:tavLst>
                                        <p:tav tm="0">
                                          <p:val>
                                            <p:strVal val="#ppt_x"/>
                                          </p:val>
                                        </p:tav>
                                        <p:tav tm="100000">
                                          <p:val>
                                            <p:strVal val="#ppt_x"/>
                                          </p:val>
                                        </p:tav>
                                      </p:tavLst>
                                    </p:anim>
                                    <p:anim calcmode="lin" valueType="num">
                                      <p:cBhvr additive="base">
                                        <p:cTn id="34" dur="500" fill="hold"/>
                                        <p:tgtEl>
                                          <p:spTgt spid="38"/>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40"/>
                                        </p:tgtEl>
                                        <p:attrNameLst>
                                          <p:attrName>style.visibility</p:attrName>
                                        </p:attrNameLst>
                                      </p:cBhvr>
                                      <p:to>
                                        <p:strVal val="visible"/>
                                      </p:to>
                                    </p:set>
                                    <p:anim calcmode="lin" valueType="num">
                                      <p:cBhvr additive="base">
                                        <p:cTn id="37" dur="500" fill="hold"/>
                                        <p:tgtEl>
                                          <p:spTgt spid="40"/>
                                        </p:tgtEl>
                                        <p:attrNameLst>
                                          <p:attrName>ppt_x</p:attrName>
                                        </p:attrNameLst>
                                      </p:cBhvr>
                                      <p:tavLst>
                                        <p:tav tm="0">
                                          <p:val>
                                            <p:strVal val="#ppt_x"/>
                                          </p:val>
                                        </p:tav>
                                        <p:tav tm="100000">
                                          <p:val>
                                            <p:strVal val="#ppt_x"/>
                                          </p:val>
                                        </p:tav>
                                      </p:tavLst>
                                    </p:anim>
                                    <p:anim calcmode="lin" valueType="num">
                                      <p:cBhvr additive="base">
                                        <p:cTn id="38" dur="500" fill="hold"/>
                                        <p:tgtEl>
                                          <p:spTgt spid="40"/>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41"/>
                                        </p:tgtEl>
                                        <p:attrNameLst>
                                          <p:attrName>style.visibility</p:attrName>
                                        </p:attrNameLst>
                                      </p:cBhvr>
                                      <p:to>
                                        <p:strVal val="visible"/>
                                      </p:to>
                                    </p:set>
                                    <p:anim calcmode="lin" valueType="num">
                                      <p:cBhvr additive="base">
                                        <p:cTn id="41" dur="500" fill="hold"/>
                                        <p:tgtEl>
                                          <p:spTgt spid="41"/>
                                        </p:tgtEl>
                                        <p:attrNameLst>
                                          <p:attrName>ppt_x</p:attrName>
                                        </p:attrNameLst>
                                      </p:cBhvr>
                                      <p:tavLst>
                                        <p:tav tm="0">
                                          <p:val>
                                            <p:strVal val="#ppt_x"/>
                                          </p:val>
                                        </p:tav>
                                        <p:tav tm="100000">
                                          <p:val>
                                            <p:strVal val="#ppt_x"/>
                                          </p:val>
                                        </p:tav>
                                      </p:tavLst>
                                    </p:anim>
                                    <p:anim calcmode="lin" valueType="num">
                                      <p:cBhvr additive="base">
                                        <p:cTn id="42" dur="500" fill="hold"/>
                                        <p:tgtEl>
                                          <p:spTgt spid="41"/>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43"/>
                                        </p:tgtEl>
                                        <p:attrNameLst>
                                          <p:attrName>style.visibility</p:attrName>
                                        </p:attrNameLst>
                                      </p:cBhvr>
                                      <p:to>
                                        <p:strVal val="visible"/>
                                      </p:to>
                                    </p:set>
                                    <p:anim calcmode="lin" valueType="num">
                                      <p:cBhvr additive="base">
                                        <p:cTn id="45" dur="500" fill="hold"/>
                                        <p:tgtEl>
                                          <p:spTgt spid="43"/>
                                        </p:tgtEl>
                                        <p:attrNameLst>
                                          <p:attrName>ppt_x</p:attrName>
                                        </p:attrNameLst>
                                      </p:cBhvr>
                                      <p:tavLst>
                                        <p:tav tm="0">
                                          <p:val>
                                            <p:strVal val="#ppt_x"/>
                                          </p:val>
                                        </p:tav>
                                        <p:tav tm="100000">
                                          <p:val>
                                            <p:strVal val="#ppt_x"/>
                                          </p:val>
                                        </p:tav>
                                      </p:tavLst>
                                    </p:anim>
                                    <p:anim calcmode="lin" valueType="num">
                                      <p:cBhvr additive="base">
                                        <p:cTn id="46" dur="500" fill="hold"/>
                                        <p:tgtEl>
                                          <p:spTgt spid="43"/>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42"/>
                                        </p:tgtEl>
                                        <p:attrNameLst>
                                          <p:attrName>style.visibility</p:attrName>
                                        </p:attrNameLst>
                                      </p:cBhvr>
                                      <p:to>
                                        <p:strVal val="visible"/>
                                      </p:to>
                                    </p:set>
                                    <p:anim calcmode="lin" valueType="num">
                                      <p:cBhvr additive="base">
                                        <p:cTn id="49" dur="500" fill="hold"/>
                                        <p:tgtEl>
                                          <p:spTgt spid="42"/>
                                        </p:tgtEl>
                                        <p:attrNameLst>
                                          <p:attrName>ppt_x</p:attrName>
                                        </p:attrNameLst>
                                      </p:cBhvr>
                                      <p:tavLst>
                                        <p:tav tm="0">
                                          <p:val>
                                            <p:strVal val="#ppt_x"/>
                                          </p:val>
                                        </p:tav>
                                        <p:tav tm="100000">
                                          <p:val>
                                            <p:strVal val="#ppt_x"/>
                                          </p:val>
                                        </p:tav>
                                      </p:tavLst>
                                    </p:anim>
                                    <p:anim calcmode="lin" valueType="num">
                                      <p:cBhvr additive="base">
                                        <p:cTn id="50" dur="500" fill="hold"/>
                                        <p:tgtEl>
                                          <p:spTgt spid="42"/>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44"/>
                                        </p:tgtEl>
                                        <p:attrNameLst>
                                          <p:attrName>style.visibility</p:attrName>
                                        </p:attrNameLst>
                                      </p:cBhvr>
                                      <p:to>
                                        <p:strVal val="visible"/>
                                      </p:to>
                                    </p:set>
                                    <p:anim calcmode="lin" valueType="num">
                                      <p:cBhvr additive="base">
                                        <p:cTn id="53" dur="500" fill="hold"/>
                                        <p:tgtEl>
                                          <p:spTgt spid="44"/>
                                        </p:tgtEl>
                                        <p:attrNameLst>
                                          <p:attrName>ppt_x</p:attrName>
                                        </p:attrNameLst>
                                      </p:cBhvr>
                                      <p:tavLst>
                                        <p:tav tm="0">
                                          <p:val>
                                            <p:strVal val="#ppt_x"/>
                                          </p:val>
                                        </p:tav>
                                        <p:tav tm="100000">
                                          <p:val>
                                            <p:strVal val="#ppt_x"/>
                                          </p:val>
                                        </p:tav>
                                      </p:tavLst>
                                    </p:anim>
                                    <p:anim calcmode="lin" valueType="num">
                                      <p:cBhvr additive="base">
                                        <p:cTn id="54" dur="500" fill="hold"/>
                                        <p:tgtEl>
                                          <p:spTgt spid="44"/>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45"/>
                                        </p:tgtEl>
                                        <p:attrNameLst>
                                          <p:attrName>style.visibility</p:attrName>
                                        </p:attrNameLst>
                                      </p:cBhvr>
                                      <p:to>
                                        <p:strVal val="visible"/>
                                      </p:to>
                                    </p:set>
                                    <p:anim calcmode="lin" valueType="num">
                                      <p:cBhvr additive="base">
                                        <p:cTn id="57" dur="500" fill="hold"/>
                                        <p:tgtEl>
                                          <p:spTgt spid="45"/>
                                        </p:tgtEl>
                                        <p:attrNameLst>
                                          <p:attrName>ppt_x</p:attrName>
                                        </p:attrNameLst>
                                      </p:cBhvr>
                                      <p:tavLst>
                                        <p:tav tm="0">
                                          <p:val>
                                            <p:strVal val="#ppt_x"/>
                                          </p:val>
                                        </p:tav>
                                        <p:tav tm="100000">
                                          <p:val>
                                            <p:strVal val="#ppt_x"/>
                                          </p:val>
                                        </p:tav>
                                      </p:tavLst>
                                    </p:anim>
                                    <p:anim calcmode="lin" valueType="num">
                                      <p:cBhvr additive="base">
                                        <p:cTn id="58" dur="500" fill="hold"/>
                                        <p:tgtEl>
                                          <p:spTgt spid="45"/>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47"/>
                                        </p:tgtEl>
                                        <p:attrNameLst>
                                          <p:attrName>style.visibility</p:attrName>
                                        </p:attrNameLst>
                                      </p:cBhvr>
                                      <p:to>
                                        <p:strVal val="visible"/>
                                      </p:to>
                                    </p:set>
                                    <p:anim calcmode="lin" valueType="num">
                                      <p:cBhvr additive="base">
                                        <p:cTn id="61" dur="500" fill="hold"/>
                                        <p:tgtEl>
                                          <p:spTgt spid="47"/>
                                        </p:tgtEl>
                                        <p:attrNameLst>
                                          <p:attrName>ppt_x</p:attrName>
                                        </p:attrNameLst>
                                      </p:cBhvr>
                                      <p:tavLst>
                                        <p:tav tm="0">
                                          <p:val>
                                            <p:strVal val="#ppt_x"/>
                                          </p:val>
                                        </p:tav>
                                        <p:tav tm="100000">
                                          <p:val>
                                            <p:strVal val="#ppt_x"/>
                                          </p:val>
                                        </p:tav>
                                      </p:tavLst>
                                    </p:anim>
                                    <p:anim calcmode="lin" valueType="num">
                                      <p:cBhvr additive="base">
                                        <p:cTn id="62" dur="500" fill="hold"/>
                                        <p:tgtEl>
                                          <p:spTgt spid="47"/>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46"/>
                                        </p:tgtEl>
                                        <p:attrNameLst>
                                          <p:attrName>style.visibility</p:attrName>
                                        </p:attrNameLst>
                                      </p:cBhvr>
                                      <p:to>
                                        <p:strVal val="visible"/>
                                      </p:to>
                                    </p:set>
                                    <p:anim calcmode="lin" valueType="num">
                                      <p:cBhvr additive="base">
                                        <p:cTn id="65" dur="500" fill="hold"/>
                                        <p:tgtEl>
                                          <p:spTgt spid="46"/>
                                        </p:tgtEl>
                                        <p:attrNameLst>
                                          <p:attrName>ppt_x</p:attrName>
                                        </p:attrNameLst>
                                      </p:cBhvr>
                                      <p:tavLst>
                                        <p:tav tm="0">
                                          <p:val>
                                            <p:strVal val="#ppt_x"/>
                                          </p:val>
                                        </p:tav>
                                        <p:tav tm="100000">
                                          <p:val>
                                            <p:strVal val="#ppt_x"/>
                                          </p:val>
                                        </p:tav>
                                      </p:tavLst>
                                    </p:anim>
                                    <p:anim calcmode="lin" valueType="num">
                                      <p:cBhvr additive="base">
                                        <p:cTn id="66" dur="500" fill="hold"/>
                                        <p:tgtEl>
                                          <p:spTgt spid="46"/>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49"/>
                                        </p:tgtEl>
                                        <p:attrNameLst>
                                          <p:attrName>style.visibility</p:attrName>
                                        </p:attrNameLst>
                                      </p:cBhvr>
                                      <p:to>
                                        <p:strVal val="visible"/>
                                      </p:to>
                                    </p:set>
                                    <p:anim calcmode="lin" valueType="num">
                                      <p:cBhvr additive="base">
                                        <p:cTn id="69" dur="500" fill="hold"/>
                                        <p:tgtEl>
                                          <p:spTgt spid="49"/>
                                        </p:tgtEl>
                                        <p:attrNameLst>
                                          <p:attrName>ppt_x</p:attrName>
                                        </p:attrNameLst>
                                      </p:cBhvr>
                                      <p:tavLst>
                                        <p:tav tm="0">
                                          <p:val>
                                            <p:strVal val="#ppt_x"/>
                                          </p:val>
                                        </p:tav>
                                        <p:tav tm="100000">
                                          <p:val>
                                            <p:strVal val="#ppt_x"/>
                                          </p:val>
                                        </p:tav>
                                      </p:tavLst>
                                    </p:anim>
                                    <p:anim calcmode="lin" valueType="num">
                                      <p:cBhvr additive="base">
                                        <p:cTn id="70" dur="500" fill="hold"/>
                                        <p:tgtEl>
                                          <p:spTgt spid="49"/>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48"/>
                                        </p:tgtEl>
                                        <p:attrNameLst>
                                          <p:attrName>style.visibility</p:attrName>
                                        </p:attrNameLst>
                                      </p:cBhvr>
                                      <p:to>
                                        <p:strVal val="visible"/>
                                      </p:to>
                                    </p:set>
                                    <p:anim calcmode="lin" valueType="num">
                                      <p:cBhvr additive="base">
                                        <p:cTn id="73" dur="500" fill="hold"/>
                                        <p:tgtEl>
                                          <p:spTgt spid="48"/>
                                        </p:tgtEl>
                                        <p:attrNameLst>
                                          <p:attrName>ppt_x</p:attrName>
                                        </p:attrNameLst>
                                      </p:cBhvr>
                                      <p:tavLst>
                                        <p:tav tm="0">
                                          <p:val>
                                            <p:strVal val="#ppt_x"/>
                                          </p:val>
                                        </p:tav>
                                        <p:tav tm="100000">
                                          <p:val>
                                            <p:strVal val="#ppt_x"/>
                                          </p:val>
                                        </p:tav>
                                      </p:tavLst>
                                    </p:anim>
                                    <p:anim calcmode="lin" valueType="num">
                                      <p:cBhvr additive="base">
                                        <p:cTn id="74" dur="500" fill="hold"/>
                                        <p:tgtEl>
                                          <p:spTgt spid="4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p:bldP spid="36" grpId="0"/>
      <p:bldP spid="38" grpId="0" animBg="1"/>
      <p:bldP spid="39" grpId="0"/>
      <p:bldP spid="40" grpId="0" animBg="1"/>
      <p:bldP spid="41" grpId="0"/>
      <p:bldP spid="42" grpId="0" animBg="1"/>
      <p:bldP spid="43" grpId="0"/>
      <p:bldP spid="44" grpId="0" animBg="1"/>
      <p:bldP spid="45" grpId="0"/>
      <p:bldP spid="46" grpId="0" animBg="1"/>
      <p:bldP spid="47" grpId="0"/>
      <p:bldP spid="48" grpId="0" animBg="1"/>
      <p:bldP spid="4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2780659" y="1841159"/>
            <a:ext cx="400989" cy="388843"/>
          </a:xfrm>
          <a:prstGeom prst="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9" name="TextBox 18"/>
          <p:cNvSpPr txBox="1"/>
          <p:nvPr/>
        </p:nvSpPr>
        <p:spPr>
          <a:xfrm>
            <a:off x="2771800" y="1869381"/>
            <a:ext cx="453970" cy="369332"/>
          </a:xfrm>
          <a:prstGeom prst="rect">
            <a:avLst/>
          </a:prstGeom>
          <a:noFill/>
        </p:spPr>
        <p:txBody>
          <a:bodyPr wrap="none" rtlCol="0">
            <a:spAutoFit/>
          </a:bodyPr>
          <a:lstStyle/>
          <a:p>
            <a:r>
              <a:rPr lang="en-US" altLang="zh-CN" dirty="0">
                <a:solidFill>
                  <a:schemeClr val="bg1"/>
                </a:solidFill>
                <a:latin typeface="微软雅黑" panose="020B0503020204020204" pitchFamily="34" charset="-122"/>
                <a:ea typeface="微软雅黑" panose="020B0503020204020204" pitchFamily="34" charset="-122"/>
              </a:rPr>
              <a:t>01</a:t>
            </a:r>
            <a:endParaRPr lang="zh-CN" altLang="en-US" dirty="0">
              <a:solidFill>
                <a:schemeClr val="bg1"/>
              </a:solidFill>
              <a:latin typeface="微软雅黑" panose="020B0503020204020204" pitchFamily="34" charset="-122"/>
              <a:ea typeface="微软雅黑" panose="020B0503020204020204" pitchFamily="34" charset="-122"/>
            </a:endParaRPr>
          </a:p>
        </p:txBody>
      </p:sp>
      <p:grpSp>
        <p:nvGrpSpPr>
          <p:cNvPr id="59" name="组合 58"/>
          <p:cNvGrpSpPr/>
          <p:nvPr/>
        </p:nvGrpSpPr>
        <p:grpSpPr>
          <a:xfrm>
            <a:off x="3217651" y="1841159"/>
            <a:ext cx="3362365" cy="388843"/>
            <a:chOff x="3369875" y="1633364"/>
            <a:chExt cx="3362365" cy="432048"/>
          </a:xfrm>
        </p:grpSpPr>
        <p:sp>
          <p:nvSpPr>
            <p:cNvPr id="13" name="矩形 12"/>
            <p:cNvSpPr/>
            <p:nvPr/>
          </p:nvSpPr>
          <p:spPr>
            <a:xfrm>
              <a:off x="3369875" y="1633364"/>
              <a:ext cx="3362365" cy="432048"/>
            </a:xfrm>
            <a:prstGeom prst="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20" name="TextBox 19"/>
            <p:cNvSpPr txBox="1"/>
            <p:nvPr/>
          </p:nvSpPr>
          <p:spPr>
            <a:xfrm>
              <a:off x="3497320" y="1680111"/>
              <a:ext cx="2236510" cy="376171"/>
            </a:xfrm>
            <a:prstGeom prst="rect">
              <a:avLst/>
            </a:prstGeom>
            <a:noFill/>
          </p:spPr>
          <p:txBody>
            <a:bodyPr wrap="none"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点击添加相关文字标题</a:t>
              </a:r>
            </a:p>
          </p:txBody>
        </p:sp>
      </p:grpSp>
      <p:sp>
        <p:nvSpPr>
          <p:cNvPr id="26" name="矩形 25"/>
          <p:cNvSpPr/>
          <p:nvPr/>
        </p:nvSpPr>
        <p:spPr>
          <a:xfrm>
            <a:off x="2780659" y="2408222"/>
            <a:ext cx="400989" cy="388843"/>
          </a:xfrm>
          <a:prstGeom prst="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27" name="TextBox 26"/>
          <p:cNvSpPr txBox="1"/>
          <p:nvPr/>
        </p:nvSpPr>
        <p:spPr>
          <a:xfrm>
            <a:off x="2771800" y="2436444"/>
            <a:ext cx="453970" cy="369332"/>
          </a:xfrm>
          <a:prstGeom prst="rect">
            <a:avLst/>
          </a:prstGeom>
          <a:noFill/>
        </p:spPr>
        <p:txBody>
          <a:bodyPr wrap="none" rtlCol="0">
            <a:spAutoFit/>
          </a:bodyPr>
          <a:lstStyle/>
          <a:p>
            <a:r>
              <a:rPr lang="en-US" altLang="zh-CN" dirty="0">
                <a:solidFill>
                  <a:schemeClr val="bg1"/>
                </a:solidFill>
                <a:latin typeface="微软雅黑" panose="020B0503020204020204" pitchFamily="34" charset="-122"/>
                <a:ea typeface="微软雅黑" panose="020B0503020204020204" pitchFamily="34" charset="-122"/>
              </a:rPr>
              <a:t>02</a:t>
            </a:r>
            <a:endParaRPr lang="zh-CN" altLang="en-US" dirty="0">
              <a:solidFill>
                <a:schemeClr val="bg1"/>
              </a:solidFill>
              <a:latin typeface="微软雅黑" panose="020B0503020204020204" pitchFamily="34" charset="-122"/>
              <a:ea typeface="微软雅黑" panose="020B0503020204020204" pitchFamily="34" charset="-122"/>
            </a:endParaRPr>
          </a:p>
        </p:txBody>
      </p:sp>
      <p:grpSp>
        <p:nvGrpSpPr>
          <p:cNvPr id="60" name="组合 59"/>
          <p:cNvGrpSpPr/>
          <p:nvPr/>
        </p:nvGrpSpPr>
        <p:grpSpPr>
          <a:xfrm>
            <a:off x="3217651" y="2408222"/>
            <a:ext cx="3362365" cy="388843"/>
            <a:chOff x="3369875" y="2263434"/>
            <a:chExt cx="3362365" cy="432048"/>
          </a:xfrm>
        </p:grpSpPr>
        <p:sp>
          <p:nvSpPr>
            <p:cNvPr id="25" name="矩形 24"/>
            <p:cNvSpPr/>
            <p:nvPr/>
          </p:nvSpPr>
          <p:spPr>
            <a:xfrm>
              <a:off x="3369875" y="2263434"/>
              <a:ext cx="3362365" cy="432048"/>
            </a:xfrm>
            <a:prstGeom prst="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28" name="TextBox 27"/>
            <p:cNvSpPr txBox="1"/>
            <p:nvPr/>
          </p:nvSpPr>
          <p:spPr>
            <a:xfrm>
              <a:off x="3497320" y="2310181"/>
              <a:ext cx="2236510" cy="376171"/>
            </a:xfrm>
            <a:prstGeom prst="rect">
              <a:avLst/>
            </a:prstGeom>
            <a:noFill/>
          </p:spPr>
          <p:txBody>
            <a:bodyPr wrap="none"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点击添加相关文字标题</a:t>
              </a:r>
            </a:p>
          </p:txBody>
        </p:sp>
      </p:grpSp>
      <p:sp>
        <p:nvSpPr>
          <p:cNvPr id="36" name="矩形 35"/>
          <p:cNvSpPr/>
          <p:nvPr/>
        </p:nvSpPr>
        <p:spPr>
          <a:xfrm>
            <a:off x="2780659" y="2975285"/>
            <a:ext cx="400989" cy="388843"/>
          </a:xfrm>
          <a:prstGeom prst="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37" name="TextBox 36"/>
          <p:cNvSpPr txBox="1"/>
          <p:nvPr/>
        </p:nvSpPr>
        <p:spPr>
          <a:xfrm>
            <a:off x="2771800" y="3003507"/>
            <a:ext cx="453970" cy="369332"/>
          </a:xfrm>
          <a:prstGeom prst="rect">
            <a:avLst/>
          </a:prstGeom>
          <a:noFill/>
        </p:spPr>
        <p:txBody>
          <a:bodyPr wrap="none" rtlCol="0">
            <a:spAutoFit/>
          </a:bodyPr>
          <a:lstStyle/>
          <a:p>
            <a:r>
              <a:rPr lang="en-US" altLang="zh-CN" dirty="0">
                <a:solidFill>
                  <a:schemeClr val="bg1"/>
                </a:solidFill>
                <a:latin typeface="微软雅黑" panose="020B0503020204020204" pitchFamily="34" charset="-122"/>
                <a:ea typeface="微软雅黑" panose="020B0503020204020204" pitchFamily="34" charset="-122"/>
              </a:rPr>
              <a:t>03</a:t>
            </a:r>
            <a:endParaRPr lang="zh-CN" altLang="en-US" dirty="0">
              <a:solidFill>
                <a:schemeClr val="bg1"/>
              </a:solidFill>
              <a:latin typeface="微软雅黑" panose="020B0503020204020204" pitchFamily="34" charset="-122"/>
              <a:ea typeface="微软雅黑" panose="020B0503020204020204" pitchFamily="34" charset="-122"/>
            </a:endParaRPr>
          </a:p>
        </p:txBody>
      </p:sp>
      <p:grpSp>
        <p:nvGrpSpPr>
          <p:cNvPr id="61" name="组合 60"/>
          <p:cNvGrpSpPr/>
          <p:nvPr/>
        </p:nvGrpSpPr>
        <p:grpSpPr>
          <a:xfrm>
            <a:off x="3217651" y="2975285"/>
            <a:ext cx="3362365" cy="388843"/>
            <a:chOff x="3369875" y="2893504"/>
            <a:chExt cx="3362365" cy="432048"/>
          </a:xfrm>
        </p:grpSpPr>
        <p:sp>
          <p:nvSpPr>
            <p:cNvPr id="35" name="矩形 34"/>
            <p:cNvSpPr/>
            <p:nvPr/>
          </p:nvSpPr>
          <p:spPr>
            <a:xfrm>
              <a:off x="3369875" y="2893504"/>
              <a:ext cx="3362365" cy="432048"/>
            </a:xfrm>
            <a:prstGeom prst="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38" name="TextBox 37"/>
            <p:cNvSpPr txBox="1"/>
            <p:nvPr/>
          </p:nvSpPr>
          <p:spPr>
            <a:xfrm>
              <a:off x="3497320" y="2940251"/>
              <a:ext cx="2236510" cy="376171"/>
            </a:xfrm>
            <a:prstGeom prst="rect">
              <a:avLst/>
            </a:prstGeom>
            <a:noFill/>
          </p:spPr>
          <p:txBody>
            <a:bodyPr wrap="none"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点击添加相关文字标题</a:t>
              </a:r>
            </a:p>
          </p:txBody>
        </p:sp>
      </p:grpSp>
      <p:sp>
        <p:nvSpPr>
          <p:cNvPr id="44" name="矩形 43"/>
          <p:cNvSpPr/>
          <p:nvPr/>
        </p:nvSpPr>
        <p:spPr>
          <a:xfrm>
            <a:off x="2780659" y="3542348"/>
            <a:ext cx="400989" cy="388843"/>
          </a:xfrm>
          <a:prstGeom prst="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45" name="TextBox 44"/>
          <p:cNvSpPr txBox="1"/>
          <p:nvPr/>
        </p:nvSpPr>
        <p:spPr>
          <a:xfrm>
            <a:off x="2771800" y="3570570"/>
            <a:ext cx="453970" cy="369332"/>
          </a:xfrm>
          <a:prstGeom prst="rect">
            <a:avLst/>
          </a:prstGeom>
          <a:noFill/>
        </p:spPr>
        <p:txBody>
          <a:bodyPr wrap="none" rtlCol="0">
            <a:spAutoFit/>
          </a:bodyPr>
          <a:lstStyle/>
          <a:p>
            <a:r>
              <a:rPr lang="en-US" altLang="zh-CN" dirty="0">
                <a:solidFill>
                  <a:schemeClr val="bg1"/>
                </a:solidFill>
                <a:latin typeface="微软雅黑" panose="020B0503020204020204" pitchFamily="34" charset="-122"/>
                <a:ea typeface="微软雅黑" panose="020B0503020204020204" pitchFamily="34" charset="-122"/>
              </a:rPr>
              <a:t>04</a:t>
            </a:r>
            <a:endParaRPr lang="zh-CN" altLang="en-US" dirty="0">
              <a:solidFill>
                <a:schemeClr val="bg1"/>
              </a:solidFill>
              <a:latin typeface="微软雅黑" panose="020B0503020204020204" pitchFamily="34" charset="-122"/>
              <a:ea typeface="微软雅黑" panose="020B0503020204020204" pitchFamily="34" charset="-122"/>
            </a:endParaRPr>
          </a:p>
        </p:txBody>
      </p:sp>
      <p:grpSp>
        <p:nvGrpSpPr>
          <p:cNvPr id="62" name="组合 61"/>
          <p:cNvGrpSpPr/>
          <p:nvPr/>
        </p:nvGrpSpPr>
        <p:grpSpPr>
          <a:xfrm>
            <a:off x="3217651" y="3542348"/>
            <a:ext cx="3362365" cy="388843"/>
            <a:chOff x="3369875" y="3523574"/>
            <a:chExt cx="3362365" cy="432048"/>
          </a:xfrm>
        </p:grpSpPr>
        <p:sp>
          <p:nvSpPr>
            <p:cNvPr id="43" name="矩形 42"/>
            <p:cNvSpPr/>
            <p:nvPr/>
          </p:nvSpPr>
          <p:spPr>
            <a:xfrm>
              <a:off x="3369875" y="3523574"/>
              <a:ext cx="3362365" cy="432048"/>
            </a:xfrm>
            <a:prstGeom prst="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46" name="TextBox 45"/>
            <p:cNvSpPr txBox="1"/>
            <p:nvPr/>
          </p:nvSpPr>
          <p:spPr>
            <a:xfrm>
              <a:off x="3497320" y="3570321"/>
              <a:ext cx="2236510" cy="376171"/>
            </a:xfrm>
            <a:prstGeom prst="rect">
              <a:avLst/>
            </a:prstGeom>
            <a:noFill/>
          </p:spPr>
          <p:txBody>
            <a:bodyPr wrap="none"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点击添加相关文字标题</a:t>
              </a:r>
            </a:p>
          </p:txBody>
        </p:sp>
      </p:grpSp>
      <p:sp>
        <p:nvSpPr>
          <p:cNvPr id="31" name="矩形 30"/>
          <p:cNvSpPr/>
          <p:nvPr/>
        </p:nvSpPr>
        <p:spPr>
          <a:xfrm>
            <a:off x="0" y="5034416"/>
            <a:ext cx="9144000" cy="129600"/>
          </a:xfrm>
          <a:prstGeom prst="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204188" y="265212"/>
            <a:ext cx="288032" cy="288032"/>
          </a:xfrm>
          <a:prstGeom prst="rect">
            <a:avLst/>
          </a:prstGeom>
          <a:solidFill>
            <a:srgbClr val="307800"/>
          </a:solidFill>
          <a:ln w="28575">
            <a:solidFill>
              <a:srgbClr val="307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TextBox 32"/>
          <p:cNvSpPr txBox="1"/>
          <p:nvPr/>
        </p:nvSpPr>
        <p:spPr>
          <a:xfrm>
            <a:off x="562005" y="193204"/>
            <a:ext cx="697627" cy="400110"/>
          </a:xfrm>
          <a:prstGeom prst="rect">
            <a:avLst/>
          </a:prstGeom>
          <a:noFill/>
        </p:spPr>
        <p:txBody>
          <a:bodyPr wrap="none" rtlCol="0">
            <a:spAutoFit/>
          </a:bodyPr>
          <a:lstStyle/>
          <a:p>
            <a:r>
              <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rPr>
              <a:t>目录</a:t>
            </a:r>
          </a:p>
        </p:txBody>
      </p:sp>
      <p:cxnSp>
        <p:nvCxnSpPr>
          <p:cNvPr id="34" name="直接连接符 33"/>
          <p:cNvCxnSpPr/>
          <p:nvPr/>
        </p:nvCxnSpPr>
        <p:spPr>
          <a:xfrm>
            <a:off x="204188" y="697260"/>
            <a:ext cx="8616284" cy="0"/>
          </a:xfrm>
          <a:prstGeom prst="line">
            <a:avLst/>
          </a:prstGeom>
          <a:ln w="28575">
            <a:solidFill>
              <a:srgbClr val="3078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58789443"/>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0-#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15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500" fill="hold"/>
                                        <p:tgtEl>
                                          <p:spTgt spid="26"/>
                                        </p:tgtEl>
                                        <p:attrNameLst>
                                          <p:attrName>ppt_x</p:attrName>
                                        </p:attrNameLst>
                                      </p:cBhvr>
                                      <p:tavLst>
                                        <p:tav tm="0">
                                          <p:val>
                                            <p:strVal val="0-#ppt_w/2"/>
                                          </p:val>
                                        </p:tav>
                                        <p:tav tm="100000">
                                          <p:val>
                                            <p:strVal val="#ppt_x"/>
                                          </p:val>
                                        </p:tav>
                                      </p:tavLst>
                                    </p:anim>
                                    <p:anim calcmode="lin" valueType="num">
                                      <p:cBhvr additive="base">
                                        <p:cTn id="12" dur="500" fill="hold"/>
                                        <p:tgtEl>
                                          <p:spTgt spid="26"/>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250"/>
                                  </p:stCondLst>
                                  <p:childTnLst>
                                    <p:set>
                                      <p:cBhvr>
                                        <p:cTn id="14" dur="1" fill="hold">
                                          <p:stCondLst>
                                            <p:cond delay="0"/>
                                          </p:stCondLst>
                                        </p:cTn>
                                        <p:tgtEl>
                                          <p:spTgt spid="36"/>
                                        </p:tgtEl>
                                        <p:attrNameLst>
                                          <p:attrName>style.visibility</p:attrName>
                                        </p:attrNameLst>
                                      </p:cBhvr>
                                      <p:to>
                                        <p:strVal val="visible"/>
                                      </p:to>
                                    </p:set>
                                    <p:anim calcmode="lin" valueType="num">
                                      <p:cBhvr additive="base">
                                        <p:cTn id="15" dur="500" fill="hold"/>
                                        <p:tgtEl>
                                          <p:spTgt spid="36"/>
                                        </p:tgtEl>
                                        <p:attrNameLst>
                                          <p:attrName>ppt_x</p:attrName>
                                        </p:attrNameLst>
                                      </p:cBhvr>
                                      <p:tavLst>
                                        <p:tav tm="0">
                                          <p:val>
                                            <p:strVal val="0-#ppt_w/2"/>
                                          </p:val>
                                        </p:tav>
                                        <p:tav tm="100000">
                                          <p:val>
                                            <p:strVal val="#ppt_x"/>
                                          </p:val>
                                        </p:tav>
                                      </p:tavLst>
                                    </p:anim>
                                    <p:anim calcmode="lin" valueType="num">
                                      <p:cBhvr additive="base">
                                        <p:cTn id="16" dur="500" fill="hold"/>
                                        <p:tgtEl>
                                          <p:spTgt spid="36"/>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350"/>
                                  </p:stCondLst>
                                  <p:childTnLst>
                                    <p:set>
                                      <p:cBhvr>
                                        <p:cTn id="18" dur="1" fill="hold">
                                          <p:stCondLst>
                                            <p:cond delay="0"/>
                                          </p:stCondLst>
                                        </p:cTn>
                                        <p:tgtEl>
                                          <p:spTgt spid="44"/>
                                        </p:tgtEl>
                                        <p:attrNameLst>
                                          <p:attrName>style.visibility</p:attrName>
                                        </p:attrNameLst>
                                      </p:cBhvr>
                                      <p:to>
                                        <p:strVal val="visible"/>
                                      </p:to>
                                    </p:set>
                                    <p:anim calcmode="lin" valueType="num">
                                      <p:cBhvr additive="base">
                                        <p:cTn id="19" dur="500" fill="hold"/>
                                        <p:tgtEl>
                                          <p:spTgt spid="44"/>
                                        </p:tgtEl>
                                        <p:attrNameLst>
                                          <p:attrName>ppt_x</p:attrName>
                                        </p:attrNameLst>
                                      </p:cBhvr>
                                      <p:tavLst>
                                        <p:tav tm="0">
                                          <p:val>
                                            <p:strVal val="0-#ppt_w/2"/>
                                          </p:val>
                                        </p:tav>
                                        <p:tav tm="100000">
                                          <p:val>
                                            <p:strVal val="#ppt_x"/>
                                          </p:val>
                                        </p:tav>
                                      </p:tavLst>
                                    </p:anim>
                                    <p:anim calcmode="lin" valueType="num">
                                      <p:cBhvr additive="base">
                                        <p:cTn id="20" dur="500" fill="hold"/>
                                        <p:tgtEl>
                                          <p:spTgt spid="44"/>
                                        </p:tgtEl>
                                        <p:attrNameLst>
                                          <p:attrName>ppt_y</p:attrName>
                                        </p:attrNameLst>
                                      </p:cBhvr>
                                      <p:tavLst>
                                        <p:tav tm="0">
                                          <p:val>
                                            <p:strVal val="#ppt_y"/>
                                          </p:val>
                                        </p:tav>
                                        <p:tav tm="100000">
                                          <p:val>
                                            <p:strVal val="#ppt_y"/>
                                          </p:val>
                                        </p:tav>
                                      </p:tavLst>
                                    </p:anim>
                                  </p:childTnLst>
                                </p:cTn>
                              </p:par>
                            </p:childTnLst>
                          </p:cTn>
                        </p:par>
                        <p:par>
                          <p:cTn id="21" fill="hold">
                            <p:stCondLst>
                              <p:cond delay="850"/>
                            </p:stCondLst>
                            <p:childTnLst>
                              <p:par>
                                <p:cTn id="22" presetID="49" presetClass="entr" presetSubtype="0" decel="100000" fill="hold" grpId="0" nodeType="afterEffect">
                                  <p:stCondLst>
                                    <p:cond delay="0"/>
                                  </p:stCondLst>
                                  <p:childTnLst>
                                    <p:set>
                                      <p:cBhvr>
                                        <p:cTn id="23" dur="1" fill="hold">
                                          <p:stCondLst>
                                            <p:cond delay="0"/>
                                          </p:stCondLst>
                                        </p:cTn>
                                        <p:tgtEl>
                                          <p:spTgt spid="19"/>
                                        </p:tgtEl>
                                        <p:attrNameLst>
                                          <p:attrName>style.visibility</p:attrName>
                                        </p:attrNameLst>
                                      </p:cBhvr>
                                      <p:to>
                                        <p:strVal val="visible"/>
                                      </p:to>
                                    </p:set>
                                    <p:anim calcmode="lin" valueType="num">
                                      <p:cBhvr>
                                        <p:cTn id="24" dur="500" fill="hold"/>
                                        <p:tgtEl>
                                          <p:spTgt spid="19"/>
                                        </p:tgtEl>
                                        <p:attrNameLst>
                                          <p:attrName>ppt_w</p:attrName>
                                        </p:attrNameLst>
                                      </p:cBhvr>
                                      <p:tavLst>
                                        <p:tav tm="0">
                                          <p:val>
                                            <p:fltVal val="0"/>
                                          </p:val>
                                        </p:tav>
                                        <p:tav tm="100000">
                                          <p:val>
                                            <p:strVal val="#ppt_w"/>
                                          </p:val>
                                        </p:tav>
                                      </p:tavLst>
                                    </p:anim>
                                    <p:anim calcmode="lin" valueType="num">
                                      <p:cBhvr>
                                        <p:cTn id="25" dur="500" fill="hold"/>
                                        <p:tgtEl>
                                          <p:spTgt spid="19"/>
                                        </p:tgtEl>
                                        <p:attrNameLst>
                                          <p:attrName>ppt_h</p:attrName>
                                        </p:attrNameLst>
                                      </p:cBhvr>
                                      <p:tavLst>
                                        <p:tav tm="0">
                                          <p:val>
                                            <p:fltVal val="0"/>
                                          </p:val>
                                        </p:tav>
                                        <p:tav tm="100000">
                                          <p:val>
                                            <p:strVal val="#ppt_h"/>
                                          </p:val>
                                        </p:tav>
                                      </p:tavLst>
                                    </p:anim>
                                    <p:anim calcmode="lin" valueType="num">
                                      <p:cBhvr>
                                        <p:cTn id="26" dur="500" fill="hold"/>
                                        <p:tgtEl>
                                          <p:spTgt spid="19"/>
                                        </p:tgtEl>
                                        <p:attrNameLst>
                                          <p:attrName>style.rotation</p:attrName>
                                        </p:attrNameLst>
                                      </p:cBhvr>
                                      <p:tavLst>
                                        <p:tav tm="0">
                                          <p:val>
                                            <p:fltVal val="360"/>
                                          </p:val>
                                        </p:tav>
                                        <p:tav tm="100000">
                                          <p:val>
                                            <p:fltVal val="0"/>
                                          </p:val>
                                        </p:tav>
                                      </p:tavLst>
                                    </p:anim>
                                    <p:animEffect transition="in" filter="fade">
                                      <p:cBhvr>
                                        <p:cTn id="27" dur="500"/>
                                        <p:tgtEl>
                                          <p:spTgt spid="19"/>
                                        </p:tgtEl>
                                      </p:cBhvr>
                                    </p:animEffect>
                                  </p:childTnLst>
                                </p:cTn>
                              </p:par>
                            </p:childTnLst>
                          </p:cTn>
                        </p:par>
                        <p:par>
                          <p:cTn id="28" fill="hold">
                            <p:stCondLst>
                              <p:cond delay="1350"/>
                            </p:stCondLst>
                            <p:childTnLst>
                              <p:par>
                                <p:cTn id="29" presetID="22" presetClass="entr" presetSubtype="8" fill="hold" nodeType="afterEffect">
                                  <p:stCondLst>
                                    <p:cond delay="0"/>
                                  </p:stCondLst>
                                  <p:childTnLst>
                                    <p:set>
                                      <p:cBhvr>
                                        <p:cTn id="30" dur="1" fill="hold">
                                          <p:stCondLst>
                                            <p:cond delay="0"/>
                                          </p:stCondLst>
                                        </p:cTn>
                                        <p:tgtEl>
                                          <p:spTgt spid="59"/>
                                        </p:tgtEl>
                                        <p:attrNameLst>
                                          <p:attrName>style.visibility</p:attrName>
                                        </p:attrNameLst>
                                      </p:cBhvr>
                                      <p:to>
                                        <p:strVal val="visible"/>
                                      </p:to>
                                    </p:set>
                                    <p:animEffect transition="in" filter="wipe(left)">
                                      <p:cBhvr>
                                        <p:cTn id="31" dur="500"/>
                                        <p:tgtEl>
                                          <p:spTgt spid="59"/>
                                        </p:tgtEl>
                                      </p:cBhvr>
                                    </p:animEffect>
                                  </p:childTnLst>
                                </p:cTn>
                              </p:par>
                            </p:childTnLst>
                          </p:cTn>
                        </p:par>
                        <p:par>
                          <p:cTn id="32" fill="hold">
                            <p:stCondLst>
                              <p:cond delay="1850"/>
                            </p:stCondLst>
                            <p:childTnLst>
                              <p:par>
                                <p:cTn id="33" presetID="49" presetClass="entr" presetSubtype="0" decel="100000" fill="hold" grpId="0" nodeType="afterEffect">
                                  <p:stCondLst>
                                    <p:cond delay="0"/>
                                  </p:stCondLst>
                                  <p:childTnLst>
                                    <p:set>
                                      <p:cBhvr>
                                        <p:cTn id="34" dur="1" fill="hold">
                                          <p:stCondLst>
                                            <p:cond delay="0"/>
                                          </p:stCondLst>
                                        </p:cTn>
                                        <p:tgtEl>
                                          <p:spTgt spid="27"/>
                                        </p:tgtEl>
                                        <p:attrNameLst>
                                          <p:attrName>style.visibility</p:attrName>
                                        </p:attrNameLst>
                                      </p:cBhvr>
                                      <p:to>
                                        <p:strVal val="visible"/>
                                      </p:to>
                                    </p:set>
                                    <p:anim calcmode="lin" valueType="num">
                                      <p:cBhvr>
                                        <p:cTn id="35" dur="500" fill="hold"/>
                                        <p:tgtEl>
                                          <p:spTgt spid="27"/>
                                        </p:tgtEl>
                                        <p:attrNameLst>
                                          <p:attrName>ppt_w</p:attrName>
                                        </p:attrNameLst>
                                      </p:cBhvr>
                                      <p:tavLst>
                                        <p:tav tm="0">
                                          <p:val>
                                            <p:fltVal val="0"/>
                                          </p:val>
                                        </p:tav>
                                        <p:tav tm="100000">
                                          <p:val>
                                            <p:strVal val="#ppt_w"/>
                                          </p:val>
                                        </p:tav>
                                      </p:tavLst>
                                    </p:anim>
                                    <p:anim calcmode="lin" valueType="num">
                                      <p:cBhvr>
                                        <p:cTn id="36" dur="500" fill="hold"/>
                                        <p:tgtEl>
                                          <p:spTgt spid="27"/>
                                        </p:tgtEl>
                                        <p:attrNameLst>
                                          <p:attrName>ppt_h</p:attrName>
                                        </p:attrNameLst>
                                      </p:cBhvr>
                                      <p:tavLst>
                                        <p:tav tm="0">
                                          <p:val>
                                            <p:fltVal val="0"/>
                                          </p:val>
                                        </p:tav>
                                        <p:tav tm="100000">
                                          <p:val>
                                            <p:strVal val="#ppt_h"/>
                                          </p:val>
                                        </p:tav>
                                      </p:tavLst>
                                    </p:anim>
                                    <p:anim calcmode="lin" valueType="num">
                                      <p:cBhvr>
                                        <p:cTn id="37" dur="500" fill="hold"/>
                                        <p:tgtEl>
                                          <p:spTgt spid="27"/>
                                        </p:tgtEl>
                                        <p:attrNameLst>
                                          <p:attrName>style.rotation</p:attrName>
                                        </p:attrNameLst>
                                      </p:cBhvr>
                                      <p:tavLst>
                                        <p:tav tm="0">
                                          <p:val>
                                            <p:fltVal val="360"/>
                                          </p:val>
                                        </p:tav>
                                        <p:tav tm="100000">
                                          <p:val>
                                            <p:fltVal val="0"/>
                                          </p:val>
                                        </p:tav>
                                      </p:tavLst>
                                    </p:anim>
                                    <p:animEffect transition="in" filter="fade">
                                      <p:cBhvr>
                                        <p:cTn id="38" dur="500"/>
                                        <p:tgtEl>
                                          <p:spTgt spid="27"/>
                                        </p:tgtEl>
                                      </p:cBhvr>
                                    </p:animEffect>
                                  </p:childTnLst>
                                </p:cTn>
                              </p:par>
                            </p:childTnLst>
                          </p:cTn>
                        </p:par>
                        <p:par>
                          <p:cTn id="39" fill="hold">
                            <p:stCondLst>
                              <p:cond delay="2350"/>
                            </p:stCondLst>
                            <p:childTnLst>
                              <p:par>
                                <p:cTn id="40" presetID="22" presetClass="entr" presetSubtype="8" fill="hold" nodeType="afterEffect">
                                  <p:stCondLst>
                                    <p:cond delay="0"/>
                                  </p:stCondLst>
                                  <p:childTnLst>
                                    <p:set>
                                      <p:cBhvr>
                                        <p:cTn id="41" dur="1" fill="hold">
                                          <p:stCondLst>
                                            <p:cond delay="0"/>
                                          </p:stCondLst>
                                        </p:cTn>
                                        <p:tgtEl>
                                          <p:spTgt spid="60"/>
                                        </p:tgtEl>
                                        <p:attrNameLst>
                                          <p:attrName>style.visibility</p:attrName>
                                        </p:attrNameLst>
                                      </p:cBhvr>
                                      <p:to>
                                        <p:strVal val="visible"/>
                                      </p:to>
                                    </p:set>
                                    <p:animEffect transition="in" filter="wipe(left)">
                                      <p:cBhvr>
                                        <p:cTn id="42" dur="500"/>
                                        <p:tgtEl>
                                          <p:spTgt spid="60"/>
                                        </p:tgtEl>
                                      </p:cBhvr>
                                    </p:animEffect>
                                  </p:childTnLst>
                                </p:cTn>
                              </p:par>
                            </p:childTnLst>
                          </p:cTn>
                        </p:par>
                        <p:par>
                          <p:cTn id="43" fill="hold">
                            <p:stCondLst>
                              <p:cond delay="2850"/>
                            </p:stCondLst>
                            <p:childTnLst>
                              <p:par>
                                <p:cTn id="44" presetID="49" presetClass="entr" presetSubtype="0" decel="100000" fill="hold" grpId="0" nodeType="afterEffect">
                                  <p:stCondLst>
                                    <p:cond delay="0"/>
                                  </p:stCondLst>
                                  <p:childTnLst>
                                    <p:set>
                                      <p:cBhvr>
                                        <p:cTn id="45" dur="1" fill="hold">
                                          <p:stCondLst>
                                            <p:cond delay="0"/>
                                          </p:stCondLst>
                                        </p:cTn>
                                        <p:tgtEl>
                                          <p:spTgt spid="37"/>
                                        </p:tgtEl>
                                        <p:attrNameLst>
                                          <p:attrName>style.visibility</p:attrName>
                                        </p:attrNameLst>
                                      </p:cBhvr>
                                      <p:to>
                                        <p:strVal val="visible"/>
                                      </p:to>
                                    </p:set>
                                    <p:anim calcmode="lin" valueType="num">
                                      <p:cBhvr>
                                        <p:cTn id="46" dur="500" fill="hold"/>
                                        <p:tgtEl>
                                          <p:spTgt spid="37"/>
                                        </p:tgtEl>
                                        <p:attrNameLst>
                                          <p:attrName>ppt_w</p:attrName>
                                        </p:attrNameLst>
                                      </p:cBhvr>
                                      <p:tavLst>
                                        <p:tav tm="0">
                                          <p:val>
                                            <p:fltVal val="0"/>
                                          </p:val>
                                        </p:tav>
                                        <p:tav tm="100000">
                                          <p:val>
                                            <p:strVal val="#ppt_w"/>
                                          </p:val>
                                        </p:tav>
                                      </p:tavLst>
                                    </p:anim>
                                    <p:anim calcmode="lin" valueType="num">
                                      <p:cBhvr>
                                        <p:cTn id="47" dur="500" fill="hold"/>
                                        <p:tgtEl>
                                          <p:spTgt spid="37"/>
                                        </p:tgtEl>
                                        <p:attrNameLst>
                                          <p:attrName>ppt_h</p:attrName>
                                        </p:attrNameLst>
                                      </p:cBhvr>
                                      <p:tavLst>
                                        <p:tav tm="0">
                                          <p:val>
                                            <p:fltVal val="0"/>
                                          </p:val>
                                        </p:tav>
                                        <p:tav tm="100000">
                                          <p:val>
                                            <p:strVal val="#ppt_h"/>
                                          </p:val>
                                        </p:tav>
                                      </p:tavLst>
                                    </p:anim>
                                    <p:anim calcmode="lin" valueType="num">
                                      <p:cBhvr>
                                        <p:cTn id="48" dur="500" fill="hold"/>
                                        <p:tgtEl>
                                          <p:spTgt spid="37"/>
                                        </p:tgtEl>
                                        <p:attrNameLst>
                                          <p:attrName>style.rotation</p:attrName>
                                        </p:attrNameLst>
                                      </p:cBhvr>
                                      <p:tavLst>
                                        <p:tav tm="0">
                                          <p:val>
                                            <p:fltVal val="360"/>
                                          </p:val>
                                        </p:tav>
                                        <p:tav tm="100000">
                                          <p:val>
                                            <p:fltVal val="0"/>
                                          </p:val>
                                        </p:tav>
                                      </p:tavLst>
                                    </p:anim>
                                    <p:animEffect transition="in" filter="fade">
                                      <p:cBhvr>
                                        <p:cTn id="49" dur="500"/>
                                        <p:tgtEl>
                                          <p:spTgt spid="37"/>
                                        </p:tgtEl>
                                      </p:cBhvr>
                                    </p:animEffect>
                                  </p:childTnLst>
                                </p:cTn>
                              </p:par>
                            </p:childTnLst>
                          </p:cTn>
                        </p:par>
                        <p:par>
                          <p:cTn id="50" fill="hold">
                            <p:stCondLst>
                              <p:cond delay="3350"/>
                            </p:stCondLst>
                            <p:childTnLst>
                              <p:par>
                                <p:cTn id="51" presetID="22" presetClass="entr" presetSubtype="8" fill="hold" nodeType="afterEffect">
                                  <p:stCondLst>
                                    <p:cond delay="0"/>
                                  </p:stCondLst>
                                  <p:childTnLst>
                                    <p:set>
                                      <p:cBhvr>
                                        <p:cTn id="52" dur="1" fill="hold">
                                          <p:stCondLst>
                                            <p:cond delay="0"/>
                                          </p:stCondLst>
                                        </p:cTn>
                                        <p:tgtEl>
                                          <p:spTgt spid="61"/>
                                        </p:tgtEl>
                                        <p:attrNameLst>
                                          <p:attrName>style.visibility</p:attrName>
                                        </p:attrNameLst>
                                      </p:cBhvr>
                                      <p:to>
                                        <p:strVal val="visible"/>
                                      </p:to>
                                    </p:set>
                                    <p:animEffect transition="in" filter="wipe(left)">
                                      <p:cBhvr>
                                        <p:cTn id="53" dur="500"/>
                                        <p:tgtEl>
                                          <p:spTgt spid="61"/>
                                        </p:tgtEl>
                                      </p:cBhvr>
                                    </p:animEffect>
                                  </p:childTnLst>
                                </p:cTn>
                              </p:par>
                            </p:childTnLst>
                          </p:cTn>
                        </p:par>
                        <p:par>
                          <p:cTn id="54" fill="hold">
                            <p:stCondLst>
                              <p:cond delay="3850"/>
                            </p:stCondLst>
                            <p:childTnLst>
                              <p:par>
                                <p:cTn id="55" presetID="49" presetClass="entr" presetSubtype="0" decel="100000" fill="hold" grpId="0" nodeType="afterEffect">
                                  <p:stCondLst>
                                    <p:cond delay="0"/>
                                  </p:stCondLst>
                                  <p:childTnLst>
                                    <p:set>
                                      <p:cBhvr>
                                        <p:cTn id="56" dur="1" fill="hold">
                                          <p:stCondLst>
                                            <p:cond delay="0"/>
                                          </p:stCondLst>
                                        </p:cTn>
                                        <p:tgtEl>
                                          <p:spTgt spid="45"/>
                                        </p:tgtEl>
                                        <p:attrNameLst>
                                          <p:attrName>style.visibility</p:attrName>
                                        </p:attrNameLst>
                                      </p:cBhvr>
                                      <p:to>
                                        <p:strVal val="visible"/>
                                      </p:to>
                                    </p:set>
                                    <p:anim calcmode="lin" valueType="num">
                                      <p:cBhvr>
                                        <p:cTn id="57" dur="500" fill="hold"/>
                                        <p:tgtEl>
                                          <p:spTgt spid="45"/>
                                        </p:tgtEl>
                                        <p:attrNameLst>
                                          <p:attrName>ppt_w</p:attrName>
                                        </p:attrNameLst>
                                      </p:cBhvr>
                                      <p:tavLst>
                                        <p:tav tm="0">
                                          <p:val>
                                            <p:fltVal val="0"/>
                                          </p:val>
                                        </p:tav>
                                        <p:tav tm="100000">
                                          <p:val>
                                            <p:strVal val="#ppt_w"/>
                                          </p:val>
                                        </p:tav>
                                      </p:tavLst>
                                    </p:anim>
                                    <p:anim calcmode="lin" valueType="num">
                                      <p:cBhvr>
                                        <p:cTn id="58" dur="500" fill="hold"/>
                                        <p:tgtEl>
                                          <p:spTgt spid="45"/>
                                        </p:tgtEl>
                                        <p:attrNameLst>
                                          <p:attrName>ppt_h</p:attrName>
                                        </p:attrNameLst>
                                      </p:cBhvr>
                                      <p:tavLst>
                                        <p:tav tm="0">
                                          <p:val>
                                            <p:fltVal val="0"/>
                                          </p:val>
                                        </p:tav>
                                        <p:tav tm="100000">
                                          <p:val>
                                            <p:strVal val="#ppt_h"/>
                                          </p:val>
                                        </p:tav>
                                      </p:tavLst>
                                    </p:anim>
                                    <p:anim calcmode="lin" valueType="num">
                                      <p:cBhvr>
                                        <p:cTn id="59" dur="500" fill="hold"/>
                                        <p:tgtEl>
                                          <p:spTgt spid="45"/>
                                        </p:tgtEl>
                                        <p:attrNameLst>
                                          <p:attrName>style.rotation</p:attrName>
                                        </p:attrNameLst>
                                      </p:cBhvr>
                                      <p:tavLst>
                                        <p:tav tm="0">
                                          <p:val>
                                            <p:fltVal val="360"/>
                                          </p:val>
                                        </p:tav>
                                        <p:tav tm="100000">
                                          <p:val>
                                            <p:fltVal val="0"/>
                                          </p:val>
                                        </p:tav>
                                      </p:tavLst>
                                    </p:anim>
                                    <p:animEffect transition="in" filter="fade">
                                      <p:cBhvr>
                                        <p:cTn id="60" dur="500"/>
                                        <p:tgtEl>
                                          <p:spTgt spid="45"/>
                                        </p:tgtEl>
                                      </p:cBhvr>
                                    </p:animEffect>
                                  </p:childTnLst>
                                </p:cTn>
                              </p:par>
                            </p:childTnLst>
                          </p:cTn>
                        </p:par>
                        <p:par>
                          <p:cTn id="61" fill="hold">
                            <p:stCondLst>
                              <p:cond delay="4350"/>
                            </p:stCondLst>
                            <p:childTnLst>
                              <p:par>
                                <p:cTn id="62" presetID="22" presetClass="entr" presetSubtype="8" fill="hold" nodeType="afterEffect">
                                  <p:stCondLst>
                                    <p:cond delay="0"/>
                                  </p:stCondLst>
                                  <p:childTnLst>
                                    <p:set>
                                      <p:cBhvr>
                                        <p:cTn id="63" dur="1" fill="hold">
                                          <p:stCondLst>
                                            <p:cond delay="0"/>
                                          </p:stCondLst>
                                        </p:cTn>
                                        <p:tgtEl>
                                          <p:spTgt spid="62"/>
                                        </p:tgtEl>
                                        <p:attrNameLst>
                                          <p:attrName>style.visibility</p:attrName>
                                        </p:attrNameLst>
                                      </p:cBhvr>
                                      <p:to>
                                        <p:strVal val="visible"/>
                                      </p:to>
                                    </p:set>
                                    <p:animEffect transition="in" filter="wipe(left)">
                                      <p:cBhvr>
                                        <p:cTn id="64"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9" grpId="0"/>
      <p:bldP spid="26" grpId="0" animBg="1"/>
      <p:bldP spid="27" grpId="0"/>
      <p:bldP spid="36" grpId="0" animBg="1"/>
      <p:bldP spid="37" grpId="0"/>
      <p:bldP spid="44" grpId="0" animBg="1"/>
      <p:bldP spid="4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5034416"/>
            <a:ext cx="9144000" cy="129600"/>
          </a:xfrm>
          <a:prstGeom prst="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 name="直接连接符 6"/>
          <p:cNvCxnSpPr/>
          <p:nvPr/>
        </p:nvCxnSpPr>
        <p:spPr>
          <a:xfrm>
            <a:off x="1189522" y="1677243"/>
            <a:ext cx="6624736" cy="0"/>
          </a:xfrm>
          <a:prstGeom prst="line">
            <a:avLst/>
          </a:prstGeom>
          <a:ln w="38100">
            <a:solidFill>
              <a:srgbClr val="307800"/>
            </a:solidFill>
          </a:ln>
        </p:spPr>
        <p:style>
          <a:lnRef idx="1">
            <a:schemeClr val="accent1"/>
          </a:lnRef>
          <a:fillRef idx="0">
            <a:schemeClr val="accent1"/>
          </a:fillRef>
          <a:effectRef idx="0">
            <a:schemeClr val="accent1"/>
          </a:effectRef>
          <a:fontRef idx="minor">
            <a:schemeClr val="tx1"/>
          </a:fontRef>
        </p:style>
      </p:cxnSp>
      <p:sp>
        <p:nvSpPr>
          <p:cNvPr id="8" name="椭圆 7"/>
          <p:cNvSpPr/>
          <p:nvPr/>
        </p:nvSpPr>
        <p:spPr>
          <a:xfrm>
            <a:off x="4472645" y="1541611"/>
            <a:ext cx="288032" cy="288032"/>
          </a:xfrm>
          <a:prstGeom prst="ellipse">
            <a:avLst/>
          </a:prstGeom>
          <a:solidFill>
            <a:srgbClr val="307800"/>
          </a:solidFill>
          <a:ln w="88900" cmpd="dbl">
            <a:solidFill>
              <a:srgbClr val="307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7532067" y="1533227"/>
            <a:ext cx="288032" cy="288032"/>
          </a:xfrm>
          <a:prstGeom prst="ellipse">
            <a:avLst/>
          </a:prstGeom>
          <a:solidFill>
            <a:srgbClr val="307800"/>
          </a:solidFill>
          <a:ln w="88900" cmpd="dbl">
            <a:solidFill>
              <a:srgbClr val="307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1020197" y="1541611"/>
            <a:ext cx="288032" cy="288032"/>
          </a:xfrm>
          <a:prstGeom prst="ellipse">
            <a:avLst/>
          </a:prstGeom>
          <a:solidFill>
            <a:srgbClr val="307800"/>
          </a:solidFill>
          <a:ln w="88900" cmpd="dbl">
            <a:solidFill>
              <a:srgbClr val="307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2701690" y="1541611"/>
            <a:ext cx="288032" cy="288032"/>
          </a:xfrm>
          <a:prstGeom prst="ellipse">
            <a:avLst/>
          </a:prstGeom>
          <a:solidFill>
            <a:srgbClr val="307800"/>
          </a:solidFill>
          <a:ln w="88900" cmpd="dbl">
            <a:solidFill>
              <a:srgbClr val="307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2" name="肘形连接符 11"/>
          <p:cNvCxnSpPr/>
          <p:nvPr/>
        </p:nvCxnSpPr>
        <p:spPr>
          <a:xfrm rot="16200000" flipH="1">
            <a:off x="1995599" y="2519916"/>
            <a:ext cx="2574582" cy="853824"/>
          </a:xfrm>
          <a:prstGeom prst="bentConnector3">
            <a:avLst>
              <a:gd name="adj1" fmla="val 99299"/>
            </a:avLst>
          </a:prstGeom>
          <a:ln w="28575">
            <a:solidFill>
              <a:srgbClr val="307800"/>
            </a:solidFill>
          </a:ln>
        </p:spPr>
        <p:style>
          <a:lnRef idx="1">
            <a:schemeClr val="accent1"/>
          </a:lnRef>
          <a:fillRef idx="0">
            <a:schemeClr val="accent1"/>
          </a:fillRef>
          <a:effectRef idx="0">
            <a:schemeClr val="accent1"/>
          </a:effectRef>
          <a:fontRef idx="minor">
            <a:schemeClr val="tx1"/>
          </a:fontRef>
        </p:style>
      </p:cxnSp>
      <p:pic>
        <p:nvPicPr>
          <p:cNvPr id="13" name="图片 1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847977" y="3549451"/>
            <a:ext cx="1675074" cy="1116716"/>
          </a:xfrm>
          <a:prstGeom prst="rect">
            <a:avLst/>
          </a:prstGeom>
        </p:spPr>
      </p:pic>
      <p:sp>
        <p:nvSpPr>
          <p:cNvPr id="14" name="矩形 13"/>
          <p:cNvSpPr/>
          <p:nvPr/>
        </p:nvSpPr>
        <p:spPr>
          <a:xfrm>
            <a:off x="5648177" y="3549451"/>
            <a:ext cx="1878049" cy="360040"/>
          </a:xfrm>
          <a:prstGeom prst="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流程图: 联系 2"/>
          <p:cNvSpPr/>
          <p:nvPr/>
        </p:nvSpPr>
        <p:spPr>
          <a:xfrm>
            <a:off x="986322" y="987574"/>
            <a:ext cx="406400" cy="401637"/>
          </a:xfrm>
          <a:custGeom>
            <a:avLst/>
            <a:gdLst/>
            <a:ahLst/>
            <a:cxnLst/>
            <a:rect l="l" t="t" r="r" b="b"/>
            <a:pathLst>
              <a:path w="802483" h="792958">
                <a:moveTo>
                  <a:pt x="623890" y="697087"/>
                </a:moveTo>
                <a:lnTo>
                  <a:pt x="623890" y="764174"/>
                </a:lnTo>
                <a:cubicBezTo>
                  <a:pt x="581823" y="782953"/>
                  <a:pt x="533974" y="792958"/>
                  <a:pt x="483397" y="792958"/>
                </a:cubicBezTo>
                <a:cubicBezTo>
                  <a:pt x="429917" y="792958"/>
                  <a:pt x="379487" y="781771"/>
                  <a:pt x="335758" y="760851"/>
                </a:cubicBezTo>
                <a:lnTo>
                  <a:pt x="335758" y="700537"/>
                </a:lnTo>
                <a:cubicBezTo>
                  <a:pt x="376490" y="723218"/>
                  <a:pt x="424723" y="735769"/>
                  <a:pt x="476251" y="735769"/>
                </a:cubicBezTo>
                <a:cubicBezTo>
                  <a:pt x="530693" y="735769"/>
                  <a:pt x="581457" y="721758"/>
                  <a:pt x="623890" y="697087"/>
                </a:cubicBezTo>
                <a:close/>
                <a:moveTo>
                  <a:pt x="302421" y="685181"/>
                </a:moveTo>
                <a:lnTo>
                  <a:pt x="302421" y="752268"/>
                </a:lnTo>
                <a:cubicBezTo>
                  <a:pt x="260354" y="771047"/>
                  <a:pt x="212505" y="781052"/>
                  <a:pt x="161928" y="781052"/>
                </a:cubicBezTo>
                <a:cubicBezTo>
                  <a:pt x="108448" y="781052"/>
                  <a:pt x="58018" y="769865"/>
                  <a:pt x="14289" y="748945"/>
                </a:cubicBezTo>
                <a:lnTo>
                  <a:pt x="14289" y="688631"/>
                </a:lnTo>
                <a:cubicBezTo>
                  <a:pt x="55021" y="711312"/>
                  <a:pt x="103254" y="723863"/>
                  <a:pt x="154782" y="723863"/>
                </a:cubicBezTo>
                <a:cubicBezTo>
                  <a:pt x="209224" y="723863"/>
                  <a:pt x="259988" y="709852"/>
                  <a:pt x="302421" y="685181"/>
                </a:cubicBezTo>
                <a:close/>
                <a:moveTo>
                  <a:pt x="307183" y="628652"/>
                </a:moveTo>
                <a:lnTo>
                  <a:pt x="307183" y="678641"/>
                </a:lnTo>
                <a:cubicBezTo>
                  <a:pt x="265116" y="692634"/>
                  <a:pt x="217267" y="700089"/>
                  <a:pt x="166690" y="700089"/>
                </a:cubicBezTo>
                <a:cubicBezTo>
                  <a:pt x="113210" y="700089"/>
                  <a:pt x="62780" y="691753"/>
                  <a:pt x="19051" y="676165"/>
                </a:cubicBezTo>
                <a:lnTo>
                  <a:pt x="19051" y="631223"/>
                </a:lnTo>
                <a:cubicBezTo>
                  <a:pt x="59783" y="648123"/>
                  <a:pt x="108016" y="657475"/>
                  <a:pt x="159544" y="657475"/>
                </a:cubicBezTo>
                <a:cubicBezTo>
                  <a:pt x="213986" y="657475"/>
                  <a:pt x="264750" y="647035"/>
                  <a:pt x="307183" y="628652"/>
                </a:cubicBezTo>
                <a:close/>
                <a:moveTo>
                  <a:pt x="623889" y="620887"/>
                </a:moveTo>
                <a:lnTo>
                  <a:pt x="623889" y="687974"/>
                </a:lnTo>
                <a:cubicBezTo>
                  <a:pt x="581822" y="706753"/>
                  <a:pt x="533973" y="716758"/>
                  <a:pt x="483396" y="716758"/>
                </a:cubicBezTo>
                <a:cubicBezTo>
                  <a:pt x="429916" y="716758"/>
                  <a:pt x="379486" y="705571"/>
                  <a:pt x="335757" y="684651"/>
                </a:cubicBezTo>
                <a:lnTo>
                  <a:pt x="335757" y="624337"/>
                </a:lnTo>
                <a:cubicBezTo>
                  <a:pt x="376489" y="647018"/>
                  <a:pt x="424722" y="659569"/>
                  <a:pt x="476250" y="659569"/>
                </a:cubicBezTo>
                <a:cubicBezTo>
                  <a:pt x="530692" y="659569"/>
                  <a:pt x="581456" y="645558"/>
                  <a:pt x="623889" y="620887"/>
                </a:cubicBezTo>
                <a:close/>
                <a:moveTo>
                  <a:pt x="628652" y="552453"/>
                </a:moveTo>
                <a:lnTo>
                  <a:pt x="628652" y="602442"/>
                </a:lnTo>
                <a:cubicBezTo>
                  <a:pt x="586585" y="616435"/>
                  <a:pt x="538736" y="623890"/>
                  <a:pt x="488159" y="623890"/>
                </a:cubicBezTo>
                <a:cubicBezTo>
                  <a:pt x="434679" y="623890"/>
                  <a:pt x="384249" y="615554"/>
                  <a:pt x="340520" y="599966"/>
                </a:cubicBezTo>
                <a:lnTo>
                  <a:pt x="340520" y="555024"/>
                </a:lnTo>
                <a:cubicBezTo>
                  <a:pt x="381252" y="571924"/>
                  <a:pt x="429485" y="581276"/>
                  <a:pt x="481013" y="581276"/>
                </a:cubicBezTo>
                <a:cubicBezTo>
                  <a:pt x="535455" y="581276"/>
                  <a:pt x="586219" y="570836"/>
                  <a:pt x="628652" y="552453"/>
                </a:cubicBezTo>
                <a:close/>
                <a:moveTo>
                  <a:pt x="304802" y="537544"/>
                </a:moveTo>
                <a:lnTo>
                  <a:pt x="304802" y="604631"/>
                </a:lnTo>
                <a:cubicBezTo>
                  <a:pt x="262735" y="623410"/>
                  <a:pt x="214886" y="633415"/>
                  <a:pt x="164309" y="633415"/>
                </a:cubicBezTo>
                <a:cubicBezTo>
                  <a:pt x="110829" y="633415"/>
                  <a:pt x="60399" y="622228"/>
                  <a:pt x="16670" y="601308"/>
                </a:cubicBezTo>
                <a:lnTo>
                  <a:pt x="16670" y="540994"/>
                </a:lnTo>
                <a:cubicBezTo>
                  <a:pt x="57402" y="563675"/>
                  <a:pt x="105635" y="576226"/>
                  <a:pt x="157163" y="576226"/>
                </a:cubicBezTo>
                <a:cubicBezTo>
                  <a:pt x="211605" y="576226"/>
                  <a:pt x="262369" y="562215"/>
                  <a:pt x="304802" y="537544"/>
                </a:cubicBezTo>
                <a:close/>
                <a:moveTo>
                  <a:pt x="304802" y="463725"/>
                </a:moveTo>
                <a:lnTo>
                  <a:pt x="304802" y="530812"/>
                </a:lnTo>
                <a:cubicBezTo>
                  <a:pt x="262735" y="549591"/>
                  <a:pt x="214886" y="559596"/>
                  <a:pt x="164309" y="559596"/>
                </a:cubicBezTo>
                <a:cubicBezTo>
                  <a:pt x="110829" y="559596"/>
                  <a:pt x="60399" y="548409"/>
                  <a:pt x="16670" y="527489"/>
                </a:cubicBezTo>
                <a:lnTo>
                  <a:pt x="16670" y="467175"/>
                </a:lnTo>
                <a:cubicBezTo>
                  <a:pt x="57402" y="489856"/>
                  <a:pt x="105635" y="502407"/>
                  <a:pt x="157163" y="502407"/>
                </a:cubicBezTo>
                <a:cubicBezTo>
                  <a:pt x="211605" y="502407"/>
                  <a:pt x="262369" y="488396"/>
                  <a:pt x="304802" y="463725"/>
                </a:cubicBezTo>
                <a:close/>
                <a:moveTo>
                  <a:pt x="488048" y="409575"/>
                </a:moveTo>
                <a:cubicBezTo>
                  <a:pt x="421116" y="409575"/>
                  <a:pt x="364585" y="426817"/>
                  <a:pt x="349612" y="452315"/>
                </a:cubicBezTo>
                <a:cubicBezTo>
                  <a:pt x="386630" y="474468"/>
                  <a:pt x="430121" y="485776"/>
                  <a:pt x="476252" y="485776"/>
                </a:cubicBezTo>
                <a:cubicBezTo>
                  <a:pt x="528922" y="485776"/>
                  <a:pt x="578149" y="471035"/>
                  <a:pt x="619362" y="444393"/>
                </a:cubicBezTo>
                <a:cubicBezTo>
                  <a:pt x="597925" y="422961"/>
                  <a:pt x="547026" y="409575"/>
                  <a:pt x="488048" y="409575"/>
                </a:cubicBezTo>
                <a:close/>
                <a:moveTo>
                  <a:pt x="485776" y="385763"/>
                </a:moveTo>
                <a:cubicBezTo>
                  <a:pt x="567315" y="385763"/>
                  <a:pt x="633414" y="411350"/>
                  <a:pt x="633414" y="442913"/>
                </a:cubicBezTo>
                <a:lnTo>
                  <a:pt x="628341" y="452641"/>
                </a:lnTo>
                <a:lnTo>
                  <a:pt x="623891" y="448554"/>
                </a:lnTo>
                <a:lnTo>
                  <a:pt x="623891" y="517706"/>
                </a:lnTo>
                <a:cubicBezTo>
                  <a:pt x="581824" y="538816"/>
                  <a:pt x="533975" y="550063"/>
                  <a:pt x="483398" y="550063"/>
                </a:cubicBezTo>
                <a:cubicBezTo>
                  <a:pt x="429918" y="550063"/>
                  <a:pt x="379488" y="537487"/>
                  <a:pt x="335759" y="513971"/>
                </a:cubicBezTo>
                <a:lnTo>
                  <a:pt x="335759" y="446171"/>
                </a:lnTo>
                <a:lnTo>
                  <a:pt x="341065" y="448524"/>
                </a:lnTo>
                <a:cubicBezTo>
                  <a:pt x="338448" y="447203"/>
                  <a:pt x="338138" y="445072"/>
                  <a:pt x="338138" y="442913"/>
                </a:cubicBezTo>
                <a:cubicBezTo>
                  <a:pt x="338138" y="411350"/>
                  <a:pt x="404238" y="385763"/>
                  <a:pt x="485776" y="385763"/>
                </a:cubicBezTo>
                <a:close/>
                <a:moveTo>
                  <a:pt x="304802" y="382762"/>
                </a:moveTo>
                <a:lnTo>
                  <a:pt x="304802" y="449849"/>
                </a:lnTo>
                <a:cubicBezTo>
                  <a:pt x="262735" y="468628"/>
                  <a:pt x="214886" y="478633"/>
                  <a:pt x="164309" y="478633"/>
                </a:cubicBezTo>
                <a:cubicBezTo>
                  <a:pt x="110829" y="478633"/>
                  <a:pt x="60399" y="467446"/>
                  <a:pt x="16670" y="446526"/>
                </a:cubicBezTo>
                <a:lnTo>
                  <a:pt x="16670" y="386212"/>
                </a:lnTo>
                <a:cubicBezTo>
                  <a:pt x="57402" y="408893"/>
                  <a:pt x="105635" y="421444"/>
                  <a:pt x="157163" y="421444"/>
                </a:cubicBezTo>
                <a:cubicBezTo>
                  <a:pt x="211605" y="421444"/>
                  <a:pt x="262369" y="407433"/>
                  <a:pt x="304802" y="382762"/>
                </a:cubicBezTo>
                <a:close/>
                <a:moveTo>
                  <a:pt x="300040" y="297037"/>
                </a:moveTo>
                <a:lnTo>
                  <a:pt x="300040" y="372450"/>
                </a:lnTo>
                <a:cubicBezTo>
                  <a:pt x="257973" y="393560"/>
                  <a:pt x="210124" y="404807"/>
                  <a:pt x="159547" y="404807"/>
                </a:cubicBezTo>
                <a:cubicBezTo>
                  <a:pt x="106067" y="404807"/>
                  <a:pt x="55637" y="392231"/>
                  <a:pt x="11908" y="368715"/>
                </a:cubicBezTo>
                <a:lnTo>
                  <a:pt x="11908" y="300915"/>
                </a:lnTo>
                <a:cubicBezTo>
                  <a:pt x="52640" y="326411"/>
                  <a:pt x="100873" y="340520"/>
                  <a:pt x="152401" y="340520"/>
                </a:cubicBezTo>
                <a:cubicBezTo>
                  <a:pt x="206843" y="340520"/>
                  <a:pt x="257607" y="324770"/>
                  <a:pt x="300040" y="297037"/>
                </a:cubicBezTo>
                <a:close/>
                <a:moveTo>
                  <a:pt x="557216" y="232744"/>
                </a:moveTo>
                <a:lnTo>
                  <a:pt x="557216" y="299831"/>
                </a:lnTo>
                <a:cubicBezTo>
                  <a:pt x="515149" y="318610"/>
                  <a:pt x="467300" y="328615"/>
                  <a:pt x="416723" y="328615"/>
                </a:cubicBezTo>
                <a:lnTo>
                  <a:pt x="347665" y="321298"/>
                </a:lnTo>
                <a:lnTo>
                  <a:pt x="347665" y="263834"/>
                </a:lnTo>
                <a:cubicBezTo>
                  <a:pt x="367357" y="269262"/>
                  <a:pt x="388183" y="271426"/>
                  <a:pt x="409577" y="271426"/>
                </a:cubicBezTo>
                <a:cubicBezTo>
                  <a:pt x="464019" y="271426"/>
                  <a:pt x="514783" y="257415"/>
                  <a:pt x="557216" y="232744"/>
                </a:cubicBezTo>
                <a:close/>
                <a:moveTo>
                  <a:pt x="154782" y="228602"/>
                </a:moveTo>
                <a:cubicBezTo>
                  <a:pt x="240266" y="228602"/>
                  <a:pt x="309564" y="254189"/>
                  <a:pt x="309564" y="285752"/>
                </a:cubicBezTo>
                <a:lnTo>
                  <a:pt x="304245" y="295480"/>
                </a:lnTo>
                <a:cubicBezTo>
                  <a:pt x="287819" y="270012"/>
                  <a:pt x="228058" y="252414"/>
                  <a:pt x="157164" y="252414"/>
                </a:cubicBezTo>
                <a:cubicBezTo>
                  <a:pt x="81891" y="252414"/>
                  <a:pt x="19167" y="272254"/>
                  <a:pt x="7701" y="299836"/>
                </a:cubicBezTo>
                <a:cubicBezTo>
                  <a:pt x="2019" y="296352"/>
                  <a:pt x="0" y="291139"/>
                  <a:pt x="0" y="285752"/>
                </a:cubicBezTo>
                <a:cubicBezTo>
                  <a:pt x="0" y="254189"/>
                  <a:pt x="69298" y="228602"/>
                  <a:pt x="154782" y="228602"/>
                </a:cubicBezTo>
                <a:close/>
                <a:moveTo>
                  <a:pt x="559595" y="166690"/>
                </a:moveTo>
                <a:lnTo>
                  <a:pt x="559595" y="216679"/>
                </a:lnTo>
                <a:cubicBezTo>
                  <a:pt x="517528" y="230672"/>
                  <a:pt x="469679" y="238127"/>
                  <a:pt x="419102" y="238127"/>
                </a:cubicBezTo>
                <a:cubicBezTo>
                  <a:pt x="365622" y="238127"/>
                  <a:pt x="315192" y="229791"/>
                  <a:pt x="271463" y="214203"/>
                </a:cubicBezTo>
                <a:lnTo>
                  <a:pt x="271463" y="169261"/>
                </a:lnTo>
                <a:cubicBezTo>
                  <a:pt x="312195" y="186161"/>
                  <a:pt x="360428" y="195513"/>
                  <a:pt x="411956" y="195513"/>
                </a:cubicBezTo>
                <a:cubicBezTo>
                  <a:pt x="466398" y="195513"/>
                  <a:pt x="517162" y="185073"/>
                  <a:pt x="559595" y="166690"/>
                </a:cubicBezTo>
                <a:close/>
                <a:moveTo>
                  <a:pt x="722471" y="97633"/>
                </a:moveTo>
                <a:lnTo>
                  <a:pt x="802483" y="246702"/>
                </a:lnTo>
                <a:lnTo>
                  <a:pt x="762477" y="246702"/>
                </a:lnTo>
                <a:lnTo>
                  <a:pt x="762477" y="704852"/>
                </a:lnTo>
                <a:lnTo>
                  <a:pt x="682465" y="704852"/>
                </a:lnTo>
                <a:lnTo>
                  <a:pt x="682465" y="246702"/>
                </a:lnTo>
                <a:lnTo>
                  <a:pt x="642459" y="246702"/>
                </a:lnTo>
                <a:close/>
                <a:moveTo>
                  <a:pt x="418991" y="23812"/>
                </a:moveTo>
                <a:cubicBezTo>
                  <a:pt x="352059" y="23812"/>
                  <a:pt x="295528" y="41054"/>
                  <a:pt x="280555" y="66552"/>
                </a:cubicBezTo>
                <a:cubicBezTo>
                  <a:pt x="317573" y="88704"/>
                  <a:pt x="361064" y="100013"/>
                  <a:pt x="407195" y="100013"/>
                </a:cubicBezTo>
                <a:cubicBezTo>
                  <a:pt x="459865" y="100013"/>
                  <a:pt x="509092" y="85272"/>
                  <a:pt x="550305" y="58630"/>
                </a:cubicBezTo>
                <a:cubicBezTo>
                  <a:pt x="528868" y="37198"/>
                  <a:pt x="477969" y="23812"/>
                  <a:pt x="418991" y="23812"/>
                </a:cubicBezTo>
                <a:close/>
                <a:moveTo>
                  <a:pt x="416719" y="0"/>
                </a:moveTo>
                <a:cubicBezTo>
                  <a:pt x="498258" y="0"/>
                  <a:pt x="564357" y="25587"/>
                  <a:pt x="564357" y="57150"/>
                </a:cubicBezTo>
                <a:lnTo>
                  <a:pt x="559284" y="66878"/>
                </a:lnTo>
                <a:lnTo>
                  <a:pt x="554834" y="62791"/>
                </a:lnTo>
                <a:lnTo>
                  <a:pt x="554834" y="131943"/>
                </a:lnTo>
                <a:cubicBezTo>
                  <a:pt x="512767" y="153053"/>
                  <a:pt x="464918" y="164300"/>
                  <a:pt x="414341" y="164300"/>
                </a:cubicBezTo>
                <a:cubicBezTo>
                  <a:pt x="360861" y="164300"/>
                  <a:pt x="310431" y="151724"/>
                  <a:pt x="266702" y="128208"/>
                </a:cubicBezTo>
                <a:lnTo>
                  <a:pt x="266702" y="60408"/>
                </a:lnTo>
                <a:lnTo>
                  <a:pt x="272008" y="62761"/>
                </a:lnTo>
                <a:cubicBezTo>
                  <a:pt x="269391" y="61440"/>
                  <a:pt x="269081" y="59309"/>
                  <a:pt x="269081" y="57150"/>
                </a:cubicBezTo>
                <a:cubicBezTo>
                  <a:pt x="269081" y="25587"/>
                  <a:pt x="335181" y="0"/>
                  <a:pt x="416719" y="0"/>
                </a:cubicBezTo>
                <a:close/>
              </a:path>
            </a:pathLst>
          </a:cu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1349" fontAlgn="auto">
              <a:spcBef>
                <a:spcPts val="0"/>
              </a:spcBef>
              <a:spcAft>
                <a:spcPts val="0"/>
              </a:spcAft>
              <a:defRPr/>
            </a:pPr>
            <a:endParaRPr lang="zh-CN" altLang="en-US"/>
          </a:p>
        </p:txBody>
      </p:sp>
      <p:sp>
        <p:nvSpPr>
          <p:cNvPr id="16" name="圆角矩形 51"/>
          <p:cNvSpPr/>
          <p:nvPr/>
        </p:nvSpPr>
        <p:spPr>
          <a:xfrm flipH="1">
            <a:off x="4388066" y="1070694"/>
            <a:ext cx="434975" cy="390525"/>
          </a:xfrm>
          <a:custGeom>
            <a:avLst/>
            <a:gdLst/>
            <a:ahLst/>
            <a:cxnLst/>
            <a:rect l="l" t="t" r="r" b="b"/>
            <a:pathLst>
              <a:path w="833438" h="744826">
                <a:moveTo>
                  <a:pt x="735803" y="200026"/>
                </a:moveTo>
                <a:lnTo>
                  <a:pt x="588168" y="200026"/>
                </a:lnTo>
                <a:lnTo>
                  <a:pt x="588168" y="459582"/>
                </a:lnTo>
                <a:lnTo>
                  <a:pt x="280988" y="459582"/>
                </a:lnTo>
                <a:lnTo>
                  <a:pt x="280988" y="516729"/>
                </a:lnTo>
                <a:cubicBezTo>
                  <a:pt x="280988" y="570651"/>
                  <a:pt x="324701" y="614364"/>
                  <a:pt x="378623" y="614364"/>
                </a:cubicBezTo>
                <a:lnTo>
                  <a:pt x="591312" y="614364"/>
                </a:lnTo>
                <a:lnTo>
                  <a:pt x="712338" y="744826"/>
                </a:lnTo>
                <a:lnTo>
                  <a:pt x="704983" y="614364"/>
                </a:lnTo>
                <a:lnTo>
                  <a:pt x="735803" y="614364"/>
                </a:lnTo>
                <a:cubicBezTo>
                  <a:pt x="789725" y="614364"/>
                  <a:pt x="833438" y="570651"/>
                  <a:pt x="833438" y="516729"/>
                </a:cubicBezTo>
                <a:lnTo>
                  <a:pt x="833438" y="297661"/>
                </a:lnTo>
                <a:cubicBezTo>
                  <a:pt x="833438" y="243739"/>
                  <a:pt x="789725" y="200026"/>
                  <a:pt x="735803" y="200026"/>
                </a:cubicBezTo>
                <a:close/>
                <a:moveTo>
                  <a:pt x="454815" y="0"/>
                </a:moveTo>
                <a:lnTo>
                  <a:pt x="97635" y="0"/>
                </a:lnTo>
                <a:cubicBezTo>
                  <a:pt x="43713" y="0"/>
                  <a:pt x="0" y="43713"/>
                  <a:pt x="0" y="97635"/>
                </a:cubicBezTo>
                <a:lnTo>
                  <a:pt x="0" y="316703"/>
                </a:lnTo>
                <a:cubicBezTo>
                  <a:pt x="0" y="370625"/>
                  <a:pt x="43713" y="414338"/>
                  <a:pt x="97635" y="414338"/>
                </a:cubicBezTo>
                <a:lnTo>
                  <a:pt x="128455" y="414338"/>
                </a:lnTo>
                <a:lnTo>
                  <a:pt x="121100" y="544800"/>
                </a:lnTo>
                <a:lnTo>
                  <a:pt x="242126" y="414338"/>
                </a:lnTo>
                <a:lnTo>
                  <a:pt x="454815" y="414338"/>
                </a:lnTo>
                <a:cubicBezTo>
                  <a:pt x="508737" y="414338"/>
                  <a:pt x="552450" y="370625"/>
                  <a:pt x="552450" y="316703"/>
                </a:cubicBezTo>
                <a:lnTo>
                  <a:pt x="552450" y="97635"/>
                </a:lnTo>
                <a:cubicBezTo>
                  <a:pt x="552450" y="43713"/>
                  <a:pt x="508737" y="0"/>
                  <a:pt x="454815" y="0"/>
                </a:cubicBezTo>
                <a:close/>
              </a:path>
            </a:pathLst>
          </a:cu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1349" fontAlgn="auto">
              <a:spcBef>
                <a:spcPts val="0"/>
              </a:spcBef>
              <a:spcAft>
                <a:spcPts val="0"/>
              </a:spcAft>
              <a:defRPr/>
            </a:pPr>
            <a:endParaRPr lang="zh-CN" altLang="en-US"/>
          </a:p>
        </p:txBody>
      </p:sp>
      <p:sp>
        <p:nvSpPr>
          <p:cNvPr id="17" name="矩形 45"/>
          <p:cNvSpPr/>
          <p:nvPr/>
        </p:nvSpPr>
        <p:spPr>
          <a:xfrm>
            <a:off x="7485765" y="1070592"/>
            <a:ext cx="385763" cy="388938"/>
          </a:xfrm>
          <a:custGeom>
            <a:avLst/>
            <a:gdLst/>
            <a:ahLst/>
            <a:cxnLst/>
            <a:rect l="l" t="t" r="r" b="b"/>
            <a:pathLst>
              <a:path w="752475" h="755648">
                <a:moveTo>
                  <a:pt x="60325" y="0"/>
                </a:moveTo>
                <a:cubicBezTo>
                  <a:pt x="86342" y="0"/>
                  <a:pt x="108512" y="16470"/>
                  <a:pt x="116492" y="39730"/>
                </a:cubicBezTo>
                <a:lnTo>
                  <a:pt x="251669" y="169806"/>
                </a:lnTo>
                <a:lnTo>
                  <a:pt x="654050" y="15875"/>
                </a:lnTo>
                <a:lnTo>
                  <a:pt x="749300" y="88900"/>
                </a:lnTo>
                <a:lnTo>
                  <a:pt x="420437" y="332205"/>
                </a:lnTo>
                <a:lnTo>
                  <a:pt x="574416" y="480374"/>
                </a:lnTo>
                <a:lnTo>
                  <a:pt x="752475" y="469900"/>
                </a:lnTo>
                <a:lnTo>
                  <a:pt x="742950" y="565150"/>
                </a:lnTo>
                <a:lnTo>
                  <a:pt x="609861" y="596204"/>
                </a:lnTo>
                <a:lnTo>
                  <a:pt x="552451" y="749298"/>
                </a:lnTo>
                <a:lnTo>
                  <a:pt x="473076" y="755648"/>
                </a:lnTo>
                <a:lnTo>
                  <a:pt x="486660" y="572267"/>
                </a:lnTo>
                <a:lnTo>
                  <a:pt x="331516" y="416116"/>
                </a:lnTo>
                <a:lnTo>
                  <a:pt x="98425" y="752475"/>
                </a:lnTo>
                <a:lnTo>
                  <a:pt x="6350" y="660400"/>
                </a:lnTo>
                <a:lnTo>
                  <a:pt x="172156" y="255721"/>
                </a:lnTo>
                <a:lnTo>
                  <a:pt x="25948" y="108564"/>
                </a:lnTo>
                <a:cubicBezTo>
                  <a:pt x="9989" y="98516"/>
                  <a:pt x="0" y="80587"/>
                  <a:pt x="0" y="60325"/>
                </a:cubicBezTo>
                <a:cubicBezTo>
                  <a:pt x="0" y="27008"/>
                  <a:pt x="27008" y="0"/>
                  <a:pt x="60325" y="0"/>
                </a:cubicBezTo>
                <a:close/>
              </a:path>
            </a:pathLst>
          </a:cu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1349" fontAlgn="auto">
              <a:spcBef>
                <a:spcPts val="0"/>
              </a:spcBef>
              <a:spcAft>
                <a:spcPts val="0"/>
              </a:spcAft>
              <a:defRPr/>
            </a:pPr>
            <a:endParaRPr lang="zh-CN" altLang="en-US"/>
          </a:p>
        </p:txBody>
      </p:sp>
      <p:sp>
        <p:nvSpPr>
          <p:cNvPr id="18" name="矩形 17"/>
          <p:cNvSpPr/>
          <p:nvPr/>
        </p:nvSpPr>
        <p:spPr>
          <a:xfrm flipH="1">
            <a:off x="467544" y="2404754"/>
            <a:ext cx="1946114" cy="954079"/>
          </a:xfrm>
          <a:prstGeom prst="rect">
            <a:avLst/>
          </a:prstGeom>
          <a:effectLst/>
        </p:spPr>
        <p:txBody>
          <a:bodyPr wrap="square" lIns="121893" tIns="60946" rIns="121893" bIns="60946">
            <a:spAutoFit/>
          </a:bodyPr>
          <a:lstStyle/>
          <a:p>
            <a:pPr>
              <a:lnSpc>
                <a:spcPct val="150000"/>
              </a:lnSpc>
            </a:pPr>
            <a:r>
              <a:rPr lang="zh-CN" altLang="en-US" sz="1200" dirty="0">
                <a:solidFill>
                  <a:schemeClr val="tx1">
                    <a:lumMod val="95000"/>
                    <a:lumOff val="5000"/>
                  </a:schemeClr>
                </a:solidFill>
              </a:rPr>
              <a:t>这里输入简单的文字概述</a:t>
            </a:r>
            <a:endParaRPr lang="en-US" altLang="zh-CN" sz="1200" dirty="0">
              <a:solidFill>
                <a:schemeClr val="tx1">
                  <a:lumMod val="95000"/>
                  <a:lumOff val="5000"/>
                </a:schemeClr>
              </a:solidFill>
            </a:endParaRPr>
          </a:p>
          <a:p>
            <a:pPr>
              <a:lnSpc>
                <a:spcPct val="150000"/>
              </a:lnSpc>
            </a:pPr>
            <a:r>
              <a:rPr lang="zh-CN" altLang="en-US" sz="1200" dirty="0">
                <a:solidFill>
                  <a:schemeClr val="tx1">
                    <a:lumMod val="95000"/>
                    <a:lumOff val="5000"/>
                  </a:schemeClr>
                </a:solidFill>
              </a:rPr>
              <a:t>这里输入简单文字概述简</a:t>
            </a:r>
            <a:endParaRPr lang="en-US" altLang="zh-CN" sz="1200" dirty="0">
              <a:solidFill>
                <a:schemeClr val="tx1">
                  <a:lumMod val="95000"/>
                  <a:lumOff val="5000"/>
                </a:schemeClr>
              </a:solidFill>
            </a:endParaRPr>
          </a:p>
          <a:p>
            <a:pPr>
              <a:lnSpc>
                <a:spcPct val="150000"/>
              </a:lnSpc>
            </a:pPr>
            <a:r>
              <a:rPr lang="zh-CN" altLang="en-US" sz="1200" dirty="0">
                <a:solidFill>
                  <a:schemeClr val="tx1">
                    <a:lumMod val="95000"/>
                    <a:lumOff val="5000"/>
                  </a:schemeClr>
                </a:solidFill>
              </a:rPr>
              <a:t>单的文字概述</a:t>
            </a:r>
            <a:r>
              <a:rPr lang="zh-CN" altLang="en-US" sz="1200" dirty="0">
                <a:solidFill>
                  <a:schemeClr val="tx1">
                    <a:lumMod val="95000"/>
                    <a:lumOff val="5000"/>
                  </a:schemeClr>
                </a:solidFill>
                <a:latin typeface="微软雅黑" pitchFamily="34" charset="-122"/>
                <a:ea typeface="微软雅黑" pitchFamily="34" charset="-122"/>
              </a:rPr>
              <a:t>。</a:t>
            </a:r>
            <a:r>
              <a:rPr lang="zh-CN" altLang="en-US" sz="1200" dirty="0">
                <a:solidFill>
                  <a:schemeClr val="tx1">
                    <a:lumMod val="95000"/>
                    <a:lumOff val="5000"/>
                  </a:schemeClr>
                </a:solidFill>
              </a:rPr>
              <a:t>这里输入</a:t>
            </a:r>
            <a:endParaRPr lang="en-US" altLang="zh-CN" sz="1200" dirty="0">
              <a:solidFill>
                <a:schemeClr val="tx1">
                  <a:lumMod val="95000"/>
                  <a:lumOff val="5000"/>
                </a:schemeClr>
              </a:solidFill>
              <a:latin typeface="微软雅黑" pitchFamily="34" charset="-122"/>
              <a:ea typeface="微软雅黑" pitchFamily="34" charset="-122"/>
            </a:endParaRPr>
          </a:p>
        </p:txBody>
      </p:sp>
      <p:sp>
        <p:nvSpPr>
          <p:cNvPr id="19" name="矩形 18"/>
          <p:cNvSpPr/>
          <p:nvPr/>
        </p:nvSpPr>
        <p:spPr>
          <a:xfrm>
            <a:off x="702976" y="2079698"/>
            <a:ext cx="1564768" cy="328267"/>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400" b="1" dirty="0">
                <a:solidFill>
                  <a:schemeClr val="tx1">
                    <a:lumMod val="95000"/>
                    <a:lumOff val="5000"/>
                  </a:schemeClr>
                </a:solidFill>
                <a:latin typeface="微软雅黑" pitchFamily="34" charset="-122"/>
                <a:ea typeface="微软雅黑" pitchFamily="34" charset="-122"/>
              </a:rPr>
              <a:t>这里填写小标题</a:t>
            </a:r>
            <a:endParaRPr lang="en-US" altLang="zh-CN" sz="1400" b="1" dirty="0">
              <a:solidFill>
                <a:schemeClr val="tx1">
                  <a:lumMod val="95000"/>
                  <a:lumOff val="5000"/>
                </a:schemeClr>
              </a:solidFill>
              <a:latin typeface="微软雅黑" pitchFamily="34" charset="-122"/>
              <a:ea typeface="微软雅黑" pitchFamily="34" charset="-122"/>
            </a:endParaRPr>
          </a:p>
        </p:txBody>
      </p:sp>
      <p:sp>
        <p:nvSpPr>
          <p:cNvPr id="20" name="矩形 19"/>
          <p:cNvSpPr/>
          <p:nvPr/>
        </p:nvSpPr>
        <p:spPr>
          <a:xfrm flipH="1">
            <a:off x="3484074" y="2416484"/>
            <a:ext cx="1946114" cy="954079"/>
          </a:xfrm>
          <a:prstGeom prst="rect">
            <a:avLst/>
          </a:prstGeom>
          <a:effectLst/>
        </p:spPr>
        <p:txBody>
          <a:bodyPr wrap="square" lIns="121893" tIns="60946" rIns="121893" bIns="60946">
            <a:spAutoFit/>
          </a:bodyPr>
          <a:lstStyle/>
          <a:p>
            <a:pPr>
              <a:lnSpc>
                <a:spcPct val="150000"/>
              </a:lnSpc>
            </a:pPr>
            <a:r>
              <a:rPr lang="zh-CN" altLang="en-US" sz="1200" dirty="0">
                <a:solidFill>
                  <a:schemeClr val="tx1">
                    <a:lumMod val="95000"/>
                    <a:lumOff val="5000"/>
                  </a:schemeClr>
                </a:solidFill>
              </a:rPr>
              <a:t>这里输入简单的文字概述</a:t>
            </a:r>
            <a:endParaRPr lang="en-US" altLang="zh-CN" sz="1200" dirty="0">
              <a:solidFill>
                <a:schemeClr val="tx1">
                  <a:lumMod val="95000"/>
                  <a:lumOff val="5000"/>
                </a:schemeClr>
              </a:solidFill>
            </a:endParaRPr>
          </a:p>
          <a:p>
            <a:pPr>
              <a:lnSpc>
                <a:spcPct val="150000"/>
              </a:lnSpc>
            </a:pPr>
            <a:r>
              <a:rPr lang="zh-CN" altLang="en-US" sz="1200" dirty="0">
                <a:solidFill>
                  <a:schemeClr val="tx1">
                    <a:lumMod val="95000"/>
                    <a:lumOff val="5000"/>
                  </a:schemeClr>
                </a:solidFill>
              </a:rPr>
              <a:t>这里输入简单文字概述简</a:t>
            </a:r>
            <a:endParaRPr lang="en-US" altLang="zh-CN" sz="1200" dirty="0">
              <a:solidFill>
                <a:schemeClr val="tx1">
                  <a:lumMod val="95000"/>
                  <a:lumOff val="5000"/>
                </a:schemeClr>
              </a:solidFill>
            </a:endParaRPr>
          </a:p>
          <a:p>
            <a:pPr>
              <a:lnSpc>
                <a:spcPct val="150000"/>
              </a:lnSpc>
            </a:pPr>
            <a:r>
              <a:rPr lang="zh-CN" altLang="en-US" sz="1200" dirty="0">
                <a:solidFill>
                  <a:schemeClr val="tx1">
                    <a:lumMod val="95000"/>
                    <a:lumOff val="5000"/>
                  </a:schemeClr>
                </a:solidFill>
              </a:rPr>
              <a:t>单的文字概述</a:t>
            </a:r>
            <a:r>
              <a:rPr lang="zh-CN" altLang="en-US" sz="1200" dirty="0">
                <a:solidFill>
                  <a:schemeClr val="tx1">
                    <a:lumMod val="95000"/>
                    <a:lumOff val="5000"/>
                  </a:schemeClr>
                </a:solidFill>
                <a:latin typeface="微软雅黑" pitchFamily="34" charset="-122"/>
                <a:ea typeface="微软雅黑" pitchFamily="34" charset="-122"/>
              </a:rPr>
              <a:t>。</a:t>
            </a:r>
            <a:r>
              <a:rPr lang="zh-CN" altLang="en-US" sz="1200" dirty="0">
                <a:solidFill>
                  <a:schemeClr val="tx1">
                    <a:lumMod val="95000"/>
                    <a:lumOff val="5000"/>
                  </a:schemeClr>
                </a:solidFill>
              </a:rPr>
              <a:t>这里输入</a:t>
            </a:r>
            <a:endParaRPr lang="en-US" altLang="zh-CN" sz="1200" dirty="0">
              <a:solidFill>
                <a:schemeClr val="tx1">
                  <a:lumMod val="95000"/>
                  <a:lumOff val="5000"/>
                </a:schemeClr>
              </a:solidFill>
              <a:latin typeface="微软雅黑" pitchFamily="34" charset="-122"/>
              <a:ea typeface="微软雅黑" pitchFamily="34" charset="-122"/>
            </a:endParaRPr>
          </a:p>
        </p:txBody>
      </p:sp>
      <p:sp>
        <p:nvSpPr>
          <p:cNvPr id="21" name="矩形 20"/>
          <p:cNvSpPr/>
          <p:nvPr/>
        </p:nvSpPr>
        <p:spPr>
          <a:xfrm>
            <a:off x="3719506" y="2091428"/>
            <a:ext cx="1564768" cy="328267"/>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400" b="1" dirty="0">
                <a:solidFill>
                  <a:schemeClr val="tx1">
                    <a:lumMod val="95000"/>
                    <a:lumOff val="5000"/>
                  </a:schemeClr>
                </a:solidFill>
                <a:latin typeface="微软雅黑" pitchFamily="34" charset="-122"/>
                <a:ea typeface="微软雅黑" pitchFamily="34" charset="-122"/>
              </a:rPr>
              <a:t>这里填写小标题</a:t>
            </a:r>
            <a:endParaRPr lang="en-US" altLang="zh-CN" sz="1400" b="1" dirty="0">
              <a:solidFill>
                <a:schemeClr val="tx1">
                  <a:lumMod val="95000"/>
                  <a:lumOff val="5000"/>
                </a:schemeClr>
              </a:solidFill>
              <a:latin typeface="微软雅黑" pitchFamily="34" charset="-122"/>
              <a:ea typeface="微软雅黑" pitchFamily="34" charset="-122"/>
            </a:endParaRPr>
          </a:p>
        </p:txBody>
      </p:sp>
      <p:sp>
        <p:nvSpPr>
          <p:cNvPr id="22" name="矩形 21"/>
          <p:cNvSpPr/>
          <p:nvPr/>
        </p:nvSpPr>
        <p:spPr>
          <a:xfrm flipH="1">
            <a:off x="6501626" y="2401543"/>
            <a:ext cx="1946114" cy="954079"/>
          </a:xfrm>
          <a:prstGeom prst="rect">
            <a:avLst/>
          </a:prstGeom>
          <a:effectLst/>
        </p:spPr>
        <p:txBody>
          <a:bodyPr wrap="square" lIns="121893" tIns="60946" rIns="121893" bIns="60946">
            <a:spAutoFit/>
          </a:bodyPr>
          <a:lstStyle/>
          <a:p>
            <a:pPr>
              <a:lnSpc>
                <a:spcPct val="150000"/>
              </a:lnSpc>
            </a:pPr>
            <a:r>
              <a:rPr lang="zh-CN" altLang="en-US" sz="1200" dirty="0">
                <a:solidFill>
                  <a:schemeClr val="tx1">
                    <a:lumMod val="95000"/>
                    <a:lumOff val="5000"/>
                  </a:schemeClr>
                </a:solidFill>
              </a:rPr>
              <a:t>这里输入简单的文字概述</a:t>
            </a:r>
            <a:endParaRPr lang="en-US" altLang="zh-CN" sz="1200" dirty="0">
              <a:solidFill>
                <a:schemeClr val="tx1">
                  <a:lumMod val="95000"/>
                  <a:lumOff val="5000"/>
                </a:schemeClr>
              </a:solidFill>
            </a:endParaRPr>
          </a:p>
          <a:p>
            <a:pPr>
              <a:lnSpc>
                <a:spcPct val="150000"/>
              </a:lnSpc>
            </a:pPr>
            <a:r>
              <a:rPr lang="zh-CN" altLang="en-US" sz="1200" dirty="0">
                <a:solidFill>
                  <a:schemeClr val="tx1">
                    <a:lumMod val="95000"/>
                    <a:lumOff val="5000"/>
                  </a:schemeClr>
                </a:solidFill>
              </a:rPr>
              <a:t>这里输入简单文字概述简</a:t>
            </a:r>
            <a:endParaRPr lang="en-US" altLang="zh-CN" sz="1200" dirty="0">
              <a:solidFill>
                <a:schemeClr val="tx1">
                  <a:lumMod val="95000"/>
                  <a:lumOff val="5000"/>
                </a:schemeClr>
              </a:solidFill>
            </a:endParaRPr>
          </a:p>
          <a:p>
            <a:pPr>
              <a:lnSpc>
                <a:spcPct val="150000"/>
              </a:lnSpc>
            </a:pPr>
            <a:r>
              <a:rPr lang="zh-CN" altLang="en-US" sz="1200" dirty="0">
                <a:solidFill>
                  <a:schemeClr val="tx1">
                    <a:lumMod val="95000"/>
                    <a:lumOff val="5000"/>
                  </a:schemeClr>
                </a:solidFill>
              </a:rPr>
              <a:t>单的文字概述</a:t>
            </a:r>
            <a:r>
              <a:rPr lang="zh-CN" altLang="en-US" sz="1200" dirty="0">
                <a:solidFill>
                  <a:schemeClr val="tx1">
                    <a:lumMod val="95000"/>
                    <a:lumOff val="5000"/>
                  </a:schemeClr>
                </a:solidFill>
                <a:latin typeface="微软雅黑" pitchFamily="34" charset="-122"/>
                <a:ea typeface="微软雅黑" pitchFamily="34" charset="-122"/>
              </a:rPr>
              <a:t>。</a:t>
            </a:r>
            <a:r>
              <a:rPr lang="zh-CN" altLang="en-US" sz="1200" dirty="0">
                <a:solidFill>
                  <a:schemeClr val="tx1">
                    <a:lumMod val="95000"/>
                    <a:lumOff val="5000"/>
                  </a:schemeClr>
                </a:solidFill>
              </a:rPr>
              <a:t>这里输入</a:t>
            </a:r>
            <a:endParaRPr lang="en-US" altLang="zh-CN" sz="1200" dirty="0">
              <a:solidFill>
                <a:schemeClr val="tx1">
                  <a:lumMod val="95000"/>
                  <a:lumOff val="5000"/>
                </a:schemeClr>
              </a:solidFill>
              <a:latin typeface="微软雅黑" pitchFamily="34" charset="-122"/>
              <a:ea typeface="微软雅黑" pitchFamily="34" charset="-122"/>
            </a:endParaRPr>
          </a:p>
        </p:txBody>
      </p:sp>
      <p:sp>
        <p:nvSpPr>
          <p:cNvPr id="23" name="矩形 22"/>
          <p:cNvSpPr/>
          <p:nvPr/>
        </p:nvSpPr>
        <p:spPr>
          <a:xfrm>
            <a:off x="6737058" y="2076487"/>
            <a:ext cx="1564768" cy="328267"/>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400" b="1" dirty="0">
                <a:solidFill>
                  <a:schemeClr val="tx1">
                    <a:lumMod val="95000"/>
                    <a:lumOff val="5000"/>
                  </a:schemeClr>
                </a:solidFill>
                <a:latin typeface="微软雅黑" pitchFamily="34" charset="-122"/>
                <a:ea typeface="微软雅黑" pitchFamily="34" charset="-122"/>
              </a:rPr>
              <a:t>这里填写小标题</a:t>
            </a:r>
            <a:endParaRPr lang="en-US" altLang="zh-CN" sz="1400" b="1" dirty="0">
              <a:solidFill>
                <a:schemeClr val="tx1">
                  <a:lumMod val="95000"/>
                  <a:lumOff val="5000"/>
                </a:schemeClr>
              </a:solidFill>
              <a:latin typeface="微软雅黑" pitchFamily="34" charset="-122"/>
              <a:ea typeface="微软雅黑" pitchFamily="34" charset="-122"/>
            </a:endParaRPr>
          </a:p>
        </p:txBody>
      </p:sp>
      <p:sp>
        <p:nvSpPr>
          <p:cNvPr id="24" name="矩形 23"/>
          <p:cNvSpPr/>
          <p:nvPr/>
        </p:nvSpPr>
        <p:spPr>
          <a:xfrm flipH="1">
            <a:off x="5510002" y="3987116"/>
            <a:ext cx="2653649" cy="642455"/>
          </a:xfrm>
          <a:prstGeom prst="rect">
            <a:avLst/>
          </a:prstGeom>
          <a:effectLst/>
        </p:spPr>
        <p:txBody>
          <a:bodyPr wrap="square" lIns="121893" tIns="60946" rIns="121893" bIns="60946">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a:t>
            </a:r>
            <a:r>
              <a:rPr lang="en-US" altLang="zh-CN" sz="1200" dirty="0">
                <a:solidFill>
                  <a:schemeClr val="tx1">
                    <a:lumMod val="95000"/>
                    <a:lumOff val="5000"/>
                  </a:schemeClr>
                </a:solidFill>
                <a:latin typeface="微软雅黑" pitchFamily="34" charset="-122"/>
                <a:ea typeface="微软雅黑" pitchFamily="34" charset="-122"/>
              </a:rPr>
              <a:t>.</a:t>
            </a:r>
          </a:p>
        </p:txBody>
      </p:sp>
      <p:sp>
        <p:nvSpPr>
          <p:cNvPr id="25" name="矩形 24"/>
          <p:cNvSpPr/>
          <p:nvPr/>
        </p:nvSpPr>
        <p:spPr>
          <a:xfrm>
            <a:off x="5722949" y="3581224"/>
            <a:ext cx="1564768" cy="328267"/>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400" b="1" dirty="0">
                <a:solidFill>
                  <a:schemeClr val="bg1">
                    <a:lumMod val="95000"/>
                  </a:schemeClr>
                </a:solidFill>
                <a:latin typeface="微软雅黑" pitchFamily="34" charset="-122"/>
                <a:ea typeface="微软雅黑" pitchFamily="34" charset="-122"/>
              </a:rPr>
              <a:t>这里填写小标题</a:t>
            </a:r>
            <a:endParaRPr lang="en-US" altLang="zh-CN" sz="1400" b="1" dirty="0">
              <a:solidFill>
                <a:schemeClr val="bg1">
                  <a:lumMod val="95000"/>
                </a:schemeClr>
              </a:solidFill>
              <a:latin typeface="微软雅黑" pitchFamily="34" charset="-122"/>
              <a:ea typeface="微软雅黑" pitchFamily="34" charset="-122"/>
            </a:endParaRPr>
          </a:p>
        </p:txBody>
      </p:sp>
      <p:cxnSp>
        <p:nvCxnSpPr>
          <p:cNvPr id="29" name="直接连接符 28"/>
          <p:cNvCxnSpPr/>
          <p:nvPr/>
        </p:nvCxnSpPr>
        <p:spPr>
          <a:xfrm>
            <a:off x="204188" y="555526"/>
            <a:ext cx="8616284" cy="0"/>
          </a:xfrm>
          <a:prstGeom prst="line">
            <a:avLst/>
          </a:prstGeom>
          <a:ln w="28575">
            <a:solidFill>
              <a:srgbClr val="307800"/>
            </a:solidFill>
          </a:ln>
        </p:spPr>
        <p:style>
          <a:lnRef idx="1">
            <a:schemeClr val="accent1"/>
          </a:lnRef>
          <a:fillRef idx="0">
            <a:schemeClr val="accent1"/>
          </a:fillRef>
          <a:effectRef idx="0">
            <a:schemeClr val="accent1"/>
          </a:effectRef>
          <a:fontRef idx="minor">
            <a:schemeClr val="tx1"/>
          </a:fontRef>
        </p:style>
      </p:cxnSp>
      <p:sp>
        <p:nvSpPr>
          <p:cNvPr id="30" name="矩形 29"/>
          <p:cNvSpPr/>
          <p:nvPr/>
        </p:nvSpPr>
        <p:spPr>
          <a:xfrm>
            <a:off x="204188" y="154836"/>
            <a:ext cx="288032" cy="288032"/>
          </a:xfrm>
          <a:prstGeom prst="rect">
            <a:avLst/>
          </a:prstGeom>
          <a:solidFill>
            <a:srgbClr val="307800"/>
          </a:solidFill>
          <a:ln w="28575">
            <a:solidFill>
              <a:srgbClr val="307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TextBox 30"/>
          <p:cNvSpPr txBox="1"/>
          <p:nvPr/>
        </p:nvSpPr>
        <p:spPr>
          <a:xfrm>
            <a:off x="562005" y="114186"/>
            <a:ext cx="2492990" cy="369332"/>
          </a:xfrm>
          <a:prstGeom prst="rect">
            <a:avLst/>
          </a:prstGeom>
          <a:noFill/>
        </p:spPr>
        <p:txBody>
          <a:bodyPr wrap="none" rtlCol="0">
            <a:spAutoFit/>
          </a:bodyPr>
          <a:lstStyle/>
          <a:p>
            <a:r>
              <a:rPr lang="zh-CN" altLang="en-US" b="1">
                <a:solidFill>
                  <a:schemeClr val="tx1">
                    <a:lumMod val="85000"/>
                    <a:lumOff val="15000"/>
                  </a:schemeClr>
                </a:solidFill>
                <a:latin typeface="微软雅黑" panose="020B0503020204020204" pitchFamily="34" charset="-122"/>
                <a:ea typeface="微软雅黑" panose="020B0503020204020204" pitchFamily="34" charset="-122"/>
              </a:rPr>
              <a:t>点击添加相关文字标题</a:t>
            </a:r>
            <a:endParaRPr lang="zh-CN" altLang="en-US"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7570579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par>
                          <p:cTn id="8" fill="hold">
                            <p:stCondLst>
                              <p:cond delay="500"/>
                            </p:stCondLst>
                            <p:childTnLst>
                              <p:par>
                                <p:cTn id="9" presetID="15"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p:cTn id="11" dur="1000" fill="hold"/>
                                        <p:tgtEl>
                                          <p:spTgt spid="10"/>
                                        </p:tgtEl>
                                        <p:attrNameLst>
                                          <p:attrName>ppt_w</p:attrName>
                                        </p:attrNameLst>
                                      </p:cBhvr>
                                      <p:tavLst>
                                        <p:tav tm="0">
                                          <p:val>
                                            <p:fltVal val="0"/>
                                          </p:val>
                                        </p:tav>
                                        <p:tav tm="100000">
                                          <p:val>
                                            <p:strVal val="#ppt_w"/>
                                          </p:val>
                                        </p:tav>
                                      </p:tavLst>
                                    </p:anim>
                                    <p:anim calcmode="lin" valueType="num">
                                      <p:cBhvr>
                                        <p:cTn id="12" dur="1000" fill="hold"/>
                                        <p:tgtEl>
                                          <p:spTgt spid="10"/>
                                        </p:tgtEl>
                                        <p:attrNameLst>
                                          <p:attrName>ppt_h</p:attrName>
                                        </p:attrNameLst>
                                      </p:cBhvr>
                                      <p:tavLst>
                                        <p:tav tm="0">
                                          <p:val>
                                            <p:fltVal val="0"/>
                                          </p:val>
                                        </p:tav>
                                        <p:tav tm="100000">
                                          <p:val>
                                            <p:strVal val="#ppt_h"/>
                                          </p:val>
                                        </p:tav>
                                      </p:tavLst>
                                    </p:anim>
                                    <p:anim calcmode="lin" valueType="num">
                                      <p:cBhvr>
                                        <p:cTn id="13" dur="1000" fill="hold"/>
                                        <p:tgtEl>
                                          <p:spTgt spid="10"/>
                                        </p:tgtEl>
                                        <p:attrNameLst>
                                          <p:attrName>ppt_x</p:attrName>
                                        </p:attrNameLst>
                                      </p:cBhvr>
                                      <p:tavLst>
                                        <p:tav tm="0" fmla="#ppt_x+(cos(-2*pi*(1-$))*-#ppt_x-sin(-2*pi*(1-$))*(1-#ppt_y))*(1-$)">
                                          <p:val>
                                            <p:fltVal val="0"/>
                                          </p:val>
                                        </p:tav>
                                        <p:tav tm="100000">
                                          <p:val>
                                            <p:fltVal val="1"/>
                                          </p:val>
                                        </p:tav>
                                      </p:tavLst>
                                    </p:anim>
                                    <p:anim calcmode="lin" valueType="num">
                                      <p:cBhvr>
                                        <p:cTn id="14" dur="1000" fill="hold"/>
                                        <p:tgtEl>
                                          <p:spTgt spid="10"/>
                                        </p:tgtEl>
                                        <p:attrNameLst>
                                          <p:attrName>ppt_y</p:attrName>
                                        </p:attrNameLst>
                                      </p:cBhvr>
                                      <p:tavLst>
                                        <p:tav tm="0" fmla="#ppt_y+(sin(-2*pi*(1-$))*-#ppt_x+cos(-2*pi*(1-$))*(1-#ppt_y))*(1-$)">
                                          <p:val>
                                            <p:fltVal val="0"/>
                                          </p:val>
                                        </p:tav>
                                        <p:tav tm="100000">
                                          <p:val>
                                            <p:fltVal val="1"/>
                                          </p:val>
                                        </p:tav>
                                      </p:tavLst>
                                    </p:anim>
                                  </p:childTnLst>
                                </p:cTn>
                              </p:par>
                            </p:childTnLst>
                          </p:cTn>
                        </p:par>
                        <p:par>
                          <p:cTn id="15" fill="hold">
                            <p:stCondLst>
                              <p:cond delay="1500"/>
                            </p:stCondLst>
                            <p:childTnLst>
                              <p:par>
                                <p:cTn id="16" presetID="15" presetClass="entr" presetSubtype="0"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p:cTn id="18" dur="1000" fill="hold"/>
                                        <p:tgtEl>
                                          <p:spTgt spid="8"/>
                                        </p:tgtEl>
                                        <p:attrNameLst>
                                          <p:attrName>ppt_w</p:attrName>
                                        </p:attrNameLst>
                                      </p:cBhvr>
                                      <p:tavLst>
                                        <p:tav tm="0">
                                          <p:val>
                                            <p:fltVal val="0"/>
                                          </p:val>
                                        </p:tav>
                                        <p:tav tm="100000">
                                          <p:val>
                                            <p:strVal val="#ppt_w"/>
                                          </p:val>
                                        </p:tav>
                                      </p:tavLst>
                                    </p:anim>
                                    <p:anim calcmode="lin" valueType="num">
                                      <p:cBhvr>
                                        <p:cTn id="19" dur="1000" fill="hold"/>
                                        <p:tgtEl>
                                          <p:spTgt spid="8"/>
                                        </p:tgtEl>
                                        <p:attrNameLst>
                                          <p:attrName>ppt_h</p:attrName>
                                        </p:attrNameLst>
                                      </p:cBhvr>
                                      <p:tavLst>
                                        <p:tav tm="0">
                                          <p:val>
                                            <p:fltVal val="0"/>
                                          </p:val>
                                        </p:tav>
                                        <p:tav tm="100000">
                                          <p:val>
                                            <p:strVal val="#ppt_h"/>
                                          </p:val>
                                        </p:tav>
                                      </p:tavLst>
                                    </p:anim>
                                    <p:anim calcmode="lin" valueType="num">
                                      <p:cBhvr>
                                        <p:cTn id="20" dur="1000" fill="hold"/>
                                        <p:tgtEl>
                                          <p:spTgt spid="8"/>
                                        </p:tgtEl>
                                        <p:attrNameLst>
                                          <p:attrName>ppt_x</p:attrName>
                                        </p:attrNameLst>
                                      </p:cBhvr>
                                      <p:tavLst>
                                        <p:tav tm="0" fmla="#ppt_x+(cos(-2*pi*(1-$))*-#ppt_x-sin(-2*pi*(1-$))*(1-#ppt_y))*(1-$)">
                                          <p:val>
                                            <p:fltVal val="0"/>
                                          </p:val>
                                        </p:tav>
                                        <p:tav tm="100000">
                                          <p:val>
                                            <p:fltVal val="1"/>
                                          </p:val>
                                        </p:tav>
                                      </p:tavLst>
                                    </p:anim>
                                    <p:anim calcmode="lin" valueType="num">
                                      <p:cBhvr>
                                        <p:cTn id="21" dur="1000" fill="hold"/>
                                        <p:tgtEl>
                                          <p:spTgt spid="8"/>
                                        </p:tgtEl>
                                        <p:attrNameLst>
                                          <p:attrName>ppt_y</p:attrName>
                                        </p:attrNameLst>
                                      </p:cBhvr>
                                      <p:tavLst>
                                        <p:tav tm="0" fmla="#ppt_y+(sin(-2*pi*(1-$))*-#ppt_x+cos(-2*pi*(1-$))*(1-#ppt_y))*(1-$)">
                                          <p:val>
                                            <p:fltVal val="0"/>
                                          </p:val>
                                        </p:tav>
                                        <p:tav tm="100000">
                                          <p:val>
                                            <p:fltVal val="1"/>
                                          </p:val>
                                        </p:tav>
                                      </p:tavLst>
                                    </p:anim>
                                  </p:childTnLst>
                                </p:cTn>
                              </p:par>
                            </p:childTnLst>
                          </p:cTn>
                        </p:par>
                        <p:par>
                          <p:cTn id="22" fill="hold">
                            <p:stCondLst>
                              <p:cond delay="2500"/>
                            </p:stCondLst>
                            <p:childTnLst>
                              <p:par>
                                <p:cTn id="23" presetID="15" presetClass="entr" presetSubtype="0"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p:cTn id="25" dur="1000" fill="hold"/>
                                        <p:tgtEl>
                                          <p:spTgt spid="9"/>
                                        </p:tgtEl>
                                        <p:attrNameLst>
                                          <p:attrName>ppt_w</p:attrName>
                                        </p:attrNameLst>
                                      </p:cBhvr>
                                      <p:tavLst>
                                        <p:tav tm="0">
                                          <p:val>
                                            <p:fltVal val="0"/>
                                          </p:val>
                                        </p:tav>
                                        <p:tav tm="100000">
                                          <p:val>
                                            <p:strVal val="#ppt_w"/>
                                          </p:val>
                                        </p:tav>
                                      </p:tavLst>
                                    </p:anim>
                                    <p:anim calcmode="lin" valueType="num">
                                      <p:cBhvr>
                                        <p:cTn id="26" dur="1000" fill="hold"/>
                                        <p:tgtEl>
                                          <p:spTgt spid="9"/>
                                        </p:tgtEl>
                                        <p:attrNameLst>
                                          <p:attrName>ppt_h</p:attrName>
                                        </p:attrNameLst>
                                      </p:cBhvr>
                                      <p:tavLst>
                                        <p:tav tm="0">
                                          <p:val>
                                            <p:fltVal val="0"/>
                                          </p:val>
                                        </p:tav>
                                        <p:tav tm="100000">
                                          <p:val>
                                            <p:strVal val="#ppt_h"/>
                                          </p:val>
                                        </p:tav>
                                      </p:tavLst>
                                    </p:anim>
                                    <p:anim calcmode="lin" valueType="num">
                                      <p:cBhvr>
                                        <p:cTn id="27" dur="1000" fill="hold"/>
                                        <p:tgtEl>
                                          <p:spTgt spid="9"/>
                                        </p:tgtEl>
                                        <p:attrNameLst>
                                          <p:attrName>ppt_x</p:attrName>
                                        </p:attrNameLst>
                                      </p:cBhvr>
                                      <p:tavLst>
                                        <p:tav tm="0" fmla="#ppt_x+(cos(-2*pi*(1-$))*-#ppt_x-sin(-2*pi*(1-$))*(1-#ppt_y))*(1-$)">
                                          <p:val>
                                            <p:fltVal val="0"/>
                                          </p:val>
                                        </p:tav>
                                        <p:tav tm="100000">
                                          <p:val>
                                            <p:fltVal val="1"/>
                                          </p:val>
                                        </p:tav>
                                      </p:tavLst>
                                    </p:anim>
                                    <p:anim calcmode="lin" valueType="num">
                                      <p:cBhvr>
                                        <p:cTn id="28" dur="1000" fill="hold"/>
                                        <p:tgtEl>
                                          <p:spTgt spid="9"/>
                                        </p:tgtEl>
                                        <p:attrNameLst>
                                          <p:attrName>ppt_y</p:attrName>
                                        </p:attrNameLst>
                                      </p:cBhvr>
                                      <p:tavLst>
                                        <p:tav tm="0" fmla="#ppt_y+(sin(-2*pi*(1-$))*-#ppt_x+cos(-2*pi*(1-$))*(1-#ppt_y))*(1-$)">
                                          <p:val>
                                            <p:fltVal val="0"/>
                                          </p:val>
                                        </p:tav>
                                        <p:tav tm="100000">
                                          <p:val>
                                            <p:fltVal val="1"/>
                                          </p:val>
                                        </p:tav>
                                      </p:tavLst>
                                    </p:anim>
                                  </p:childTnLst>
                                </p:cTn>
                              </p:par>
                            </p:childTnLst>
                          </p:cTn>
                        </p:par>
                        <p:par>
                          <p:cTn id="29" fill="hold">
                            <p:stCondLst>
                              <p:cond delay="3500"/>
                            </p:stCondLst>
                            <p:childTnLst>
                              <p:par>
                                <p:cTn id="30" presetID="42" presetClass="entr" presetSubtype="0" fill="hold" grpId="0" nodeType="after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1000"/>
                                        <p:tgtEl>
                                          <p:spTgt spid="15"/>
                                        </p:tgtEl>
                                      </p:cBhvr>
                                    </p:animEffect>
                                    <p:anim calcmode="lin" valueType="num">
                                      <p:cBhvr>
                                        <p:cTn id="33" dur="1000" fill="hold"/>
                                        <p:tgtEl>
                                          <p:spTgt spid="15"/>
                                        </p:tgtEl>
                                        <p:attrNameLst>
                                          <p:attrName>ppt_x</p:attrName>
                                        </p:attrNameLst>
                                      </p:cBhvr>
                                      <p:tavLst>
                                        <p:tav tm="0">
                                          <p:val>
                                            <p:strVal val="#ppt_x"/>
                                          </p:val>
                                        </p:tav>
                                        <p:tav tm="100000">
                                          <p:val>
                                            <p:strVal val="#ppt_x"/>
                                          </p:val>
                                        </p:tav>
                                      </p:tavLst>
                                    </p:anim>
                                    <p:anim calcmode="lin" valueType="num">
                                      <p:cBhvr>
                                        <p:cTn id="34" dur="1000" fill="hold"/>
                                        <p:tgtEl>
                                          <p:spTgt spid="15"/>
                                        </p:tgtEl>
                                        <p:attrNameLst>
                                          <p:attrName>ppt_y</p:attrName>
                                        </p:attrNameLst>
                                      </p:cBhvr>
                                      <p:tavLst>
                                        <p:tav tm="0">
                                          <p:val>
                                            <p:strVal val="#ppt_y+.1"/>
                                          </p:val>
                                        </p:tav>
                                        <p:tav tm="100000">
                                          <p:val>
                                            <p:strVal val="#ppt_y"/>
                                          </p:val>
                                        </p:tav>
                                      </p:tavLst>
                                    </p:anim>
                                  </p:childTnLst>
                                </p:cTn>
                              </p:par>
                            </p:childTnLst>
                          </p:cTn>
                        </p:par>
                        <p:par>
                          <p:cTn id="35" fill="hold">
                            <p:stCondLst>
                              <p:cond delay="4500"/>
                            </p:stCondLst>
                            <p:childTnLst>
                              <p:par>
                                <p:cTn id="36" presetID="42" presetClass="entr" presetSubtype="0" fill="hold" grpId="0" nodeType="afterEffect">
                                  <p:stCondLst>
                                    <p:cond delay="0"/>
                                  </p:stCondLst>
                                  <p:childTnLst>
                                    <p:set>
                                      <p:cBhvr>
                                        <p:cTn id="37" dur="1" fill="hold">
                                          <p:stCondLst>
                                            <p:cond delay="0"/>
                                          </p:stCondLst>
                                        </p:cTn>
                                        <p:tgtEl>
                                          <p:spTgt spid="16"/>
                                        </p:tgtEl>
                                        <p:attrNameLst>
                                          <p:attrName>style.visibility</p:attrName>
                                        </p:attrNameLst>
                                      </p:cBhvr>
                                      <p:to>
                                        <p:strVal val="visible"/>
                                      </p:to>
                                    </p:set>
                                    <p:animEffect transition="in" filter="fade">
                                      <p:cBhvr>
                                        <p:cTn id="38" dur="1000"/>
                                        <p:tgtEl>
                                          <p:spTgt spid="16"/>
                                        </p:tgtEl>
                                      </p:cBhvr>
                                    </p:animEffect>
                                    <p:anim calcmode="lin" valueType="num">
                                      <p:cBhvr>
                                        <p:cTn id="39" dur="1000" fill="hold"/>
                                        <p:tgtEl>
                                          <p:spTgt spid="16"/>
                                        </p:tgtEl>
                                        <p:attrNameLst>
                                          <p:attrName>ppt_x</p:attrName>
                                        </p:attrNameLst>
                                      </p:cBhvr>
                                      <p:tavLst>
                                        <p:tav tm="0">
                                          <p:val>
                                            <p:strVal val="#ppt_x"/>
                                          </p:val>
                                        </p:tav>
                                        <p:tav tm="100000">
                                          <p:val>
                                            <p:strVal val="#ppt_x"/>
                                          </p:val>
                                        </p:tav>
                                      </p:tavLst>
                                    </p:anim>
                                    <p:anim calcmode="lin" valueType="num">
                                      <p:cBhvr>
                                        <p:cTn id="40" dur="1000" fill="hold"/>
                                        <p:tgtEl>
                                          <p:spTgt spid="16"/>
                                        </p:tgtEl>
                                        <p:attrNameLst>
                                          <p:attrName>ppt_y</p:attrName>
                                        </p:attrNameLst>
                                      </p:cBhvr>
                                      <p:tavLst>
                                        <p:tav tm="0">
                                          <p:val>
                                            <p:strVal val="#ppt_y+.1"/>
                                          </p:val>
                                        </p:tav>
                                        <p:tav tm="100000">
                                          <p:val>
                                            <p:strVal val="#ppt_y"/>
                                          </p:val>
                                        </p:tav>
                                      </p:tavLst>
                                    </p:anim>
                                  </p:childTnLst>
                                </p:cTn>
                              </p:par>
                            </p:childTnLst>
                          </p:cTn>
                        </p:par>
                        <p:par>
                          <p:cTn id="41" fill="hold">
                            <p:stCondLst>
                              <p:cond delay="5500"/>
                            </p:stCondLst>
                            <p:childTnLst>
                              <p:par>
                                <p:cTn id="42" presetID="42" presetClass="entr" presetSubtype="0" fill="hold" grpId="0" nodeType="afterEffect">
                                  <p:stCondLst>
                                    <p:cond delay="0"/>
                                  </p:stCondLst>
                                  <p:childTnLst>
                                    <p:set>
                                      <p:cBhvr>
                                        <p:cTn id="43" dur="1" fill="hold">
                                          <p:stCondLst>
                                            <p:cond delay="0"/>
                                          </p:stCondLst>
                                        </p:cTn>
                                        <p:tgtEl>
                                          <p:spTgt spid="17"/>
                                        </p:tgtEl>
                                        <p:attrNameLst>
                                          <p:attrName>style.visibility</p:attrName>
                                        </p:attrNameLst>
                                      </p:cBhvr>
                                      <p:to>
                                        <p:strVal val="visible"/>
                                      </p:to>
                                    </p:set>
                                    <p:animEffect transition="in" filter="fade">
                                      <p:cBhvr>
                                        <p:cTn id="44" dur="1000"/>
                                        <p:tgtEl>
                                          <p:spTgt spid="17"/>
                                        </p:tgtEl>
                                      </p:cBhvr>
                                    </p:animEffect>
                                    <p:anim calcmode="lin" valueType="num">
                                      <p:cBhvr>
                                        <p:cTn id="45" dur="1000" fill="hold"/>
                                        <p:tgtEl>
                                          <p:spTgt spid="17"/>
                                        </p:tgtEl>
                                        <p:attrNameLst>
                                          <p:attrName>ppt_x</p:attrName>
                                        </p:attrNameLst>
                                      </p:cBhvr>
                                      <p:tavLst>
                                        <p:tav tm="0">
                                          <p:val>
                                            <p:strVal val="#ppt_x"/>
                                          </p:val>
                                        </p:tav>
                                        <p:tav tm="100000">
                                          <p:val>
                                            <p:strVal val="#ppt_x"/>
                                          </p:val>
                                        </p:tav>
                                      </p:tavLst>
                                    </p:anim>
                                    <p:anim calcmode="lin" valueType="num">
                                      <p:cBhvr>
                                        <p:cTn id="46" dur="1000" fill="hold"/>
                                        <p:tgtEl>
                                          <p:spTgt spid="17"/>
                                        </p:tgtEl>
                                        <p:attrNameLst>
                                          <p:attrName>ppt_y</p:attrName>
                                        </p:attrNameLst>
                                      </p:cBhvr>
                                      <p:tavLst>
                                        <p:tav tm="0">
                                          <p:val>
                                            <p:strVal val="#ppt_y+.1"/>
                                          </p:val>
                                        </p:tav>
                                        <p:tav tm="100000">
                                          <p:val>
                                            <p:strVal val="#ppt_y"/>
                                          </p:val>
                                        </p:tav>
                                      </p:tavLst>
                                    </p:anim>
                                  </p:childTnLst>
                                </p:cTn>
                              </p:par>
                            </p:childTnLst>
                          </p:cTn>
                        </p:par>
                        <p:par>
                          <p:cTn id="47" fill="hold">
                            <p:stCondLst>
                              <p:cond delay="6500"/>
                            </p:stCondLst>
                            <p:childTnLst>
                              <p:par>
                                <p:cTn id="48" presetID="10" presetClass="entr" presetSubtype="0" fill="hold" grpId="0" nodeType="afterEffect">
                                  <p:stCondLst>
                                    <p:cond delay="0"/>
                                  </p:stCondLst>
                                  <p:childTnLst>
                                    <p:set>
                                      <p:cBhvr>
                                        <p:cTn id="49" dur="1" fill="hold">
                                          <p:stCondLst>
                                            <p:cond delay="0"/>
                                          </p:stCondLst>
                                        </p:cTn>
                                        <p:tgtEl>
                                          <p:spTgt spid="19"/>
                                        </p:tgtEl>
                                        <p:attrNameLst>
                                          <p:attrName>style.visibility</p:attrName>
                                        </p:attrNameLst>
                                      </p:cBhvr>
                                      <p:to>
                                        <p:strVal val="visible"/>
                                      </p:to>
                                    </p:set>
                                    <p:animEffect transition="in" filter="fade">
                                      <p:cBhvr>
                                        <p:cTn id="50" dur="350"/>
                                        <p:tgtEl>
                                          <p:spTgt spid="19"/>
                                        </p:tgtEl>
                                      </p:cBhvr>
                                    </p:animEffect>
                                  </p:childTnLst>
                                </p:cTn>
                              </p:par>
                              <p:par>
                                <p:cTn id="51" presetID="26" presetClass="emph" presetSubtype="0" fill="hold" grpId="1" nodeType="withEffect">
                                  <p:stCondLst>
                                    <p:cond delay="0"/>
                                  </p:stCondLst>
                                  <p:childTnLst>
                                    <p:animEffect transition="out" filter="fade">
                                      <p:cBhvr>
                                        <p:cTn id="52" dur="400" tmFilter="0, 0; .2, .5; .8, .5; 1, 0"/>
                                        <p:tgtEl>
                                          <p:spTgt spid="19"/>
                                        </p:tgtEl>
                                      </p:cBhvr>
                                    </p:animEffect>
                                    <p:animScale>
                                      <p:cBhvr>
                                        <p:cTn id="53" dur="200" autoRev="1" fill="hold"/>
                                        <p:tgtEl>
                                          <p:spTgt spid="19"/>
                                        </p:tgtEl>
                                      </p:cBhvr>
                                      <p:by x="105000" y="105000"/>
                                    </p:animScale>
                                  </p:childTnLst>
                                </p:cTn>
                              </p:par>
                            </p:childTnLst>
                          </p:cTn>
                        </p:par>
                        <p:par>
                          <p:cTn id="54" fill="hold">
                            <p:stCondLst>
                              <p:cond delay="6900"/>
                            </p:stCondLst>
                            <p:childTnLst>
                              <p:par>
                                <p:cTn id="55" presetID="10" presetClass="entr" presetSubtype="0" fill="hold" grpId="0" nodeType="afterEffect">
                                  <p:stCondLst>
                                    <p:cond delay="0"/>
                                  </p:stCondLst>
                                  <p:childTnLst>
                                    <p:set>
                                      <p:cBhvr>
                                        <p:cTn id="56" dur="1" fill="hold">
                                          <p:stCondLst>
                                            <p:cond delay="0"/>
                                          </p:stCondLst>
                                        </p:cTn>
                                        <p:tgtEl>
                                          <p:spTgt spid="18"/>
                                        </p:tgtEl>
                                        <p:attrNameLst>
                                          <p:attrName>style.visibility</p:attrName>
                                        </p:attrNameLst>
                                      </p:cBhvr>
                                      <p:to>
                                        <p:strVal val="visible"/>
                                      </p:to>
                                    </p:set>
                                    <p:animEffect transition="in" filter="fade">
                                      <p:cBhvr>
                                        <p:cTn id="57" dur="500"/>
                                        <p:tgtEl>
                                          <p:spTgt spid="18"/>
                                        </p:tgtEl>
                                      </p:cBhvr>
                                    </p:animEffect>
                                  </p:childTnLst>
                                </p:cTn>
                              </p:par>
                            </p:childTnLst>
                          </p:cTn>
                        </p:par>
                        <p:par>
                          <p:cTn id="58" fill="hold">
                            <p:stCondLst>
                              <p:cond delay="7400"/>
                            </p:stCondLst>
                            <p:childTnLst>
                              <p:par>
                                <p:cTn id="59" presetID="10" presetClass="entr" presetSubtype="0" fill="hold" grpId="0" nodeType="afterEffect">
                                  <p:stCondLst>
                                    <p:cond delay="0"/>
                                  </p:stCondLst>
                                  <p:childTnLst>
                                    <p:set>
                                      <p:cBhvr>
                                        <p:cTn id="60" dur="1" fill="hold">
                                          <p:stCondLst>
                                            <p:cond delay="0"/>
                                          </p:stCondLst>
                                        </p:cTn>
                                        <p:tgtEl>
                                          <p:spTgt spid="21"/>
                                        </p:tgtEl>
                                        <p:attrNameLst>
                                          <p:attrName>style.visibility</p:attrName>
                                        </p:attrNameLst>
                                      </p:cBhvr>
                                      <p:to>
                                        <p:strVal val="visible"/>
                                      </p:to>
                                    </p:set>
                                    <p:animEffect transition="in" filter="fade">
                                      <p:cBhvr>
                                        <p:cTn id="61" dur="350"/>
                                        <p:tgtEl>
                                          <p:spTgt spid="21"/>
                                        </p:tgtEl>
                                      </p:cBhvr>
                                    </p:animEffect>
                                  </p:childTnLst>
                                </p:cTn>
                              </p:par>
                              <p:par>
                                <p:cTn id="62" presetID="26" presetClass="emph" presetSubtype="0" fill="hold" grpId="1" nodeType="withEffect">
                                  <p:stCondLst>
                                    <p:cond delay="0"/>
                                  </p:stCondLst>
                                  <p:childTnLst>
                                    <p:animEffect transition="out" filter="fade">
                                      <p:cBhvr>
                                        <p:cTn id="63" dur="400" tmFilter="0, 0; .2, .5; .8, .5; 1, 0"/>
                                        <p:tgtEl>
                                          <p:spTgt spid="21"/>
                                        </p:tgtEl>
                                      </p:cBhvr>
                                    </p:animEffect>
                                    <p:animScale>
                                      <p:cBhvr>
                                        <p:cTn id="64" dur="200" autoRev="1" fill="hold"/>
                                        <p:tgtEl>
                                          <p:spTgt spid="21"/>
                                        </p:tgtEl>
                                      </p:cBhvr>
                                      <p:by x="105000" y="105000"/>
                                    </p:animScale>
                                  </p:childTnLst>
                                </p:cTn>
                              </p:par>
                            </p:childTnLst>
                          </p:cTn>
                        </p:par>
                        <p:par>
                          <p:cTn id="65" fill="hold">
                            <p:stCondLst>
                              <p:cond delay="7800"/>
                            </p:stCondLst>
                            <p:childTnLst>
                              <p:par>
                                <p:cTn id="66" presetID="10" presetClass="entr" presetSubtype="0" fill="hold" grpId="0" nodeType="afterEffect">
                                  <p:stCondLst>
                                    <p:cond delay="0"/>
                                  </p:stCondLst>
                                  <p:childTnLst>
                                    <p:set>
                                      <p:cBhvr>
                                        <p:cTn id="67" dur="1" fill="hold">
                                          <p:stCondLst>
                                            <p:cond delay="0"/>
                                          </p:stCondLst>
                                        </p:cTn>
                                        <p:tgtEl>
                                          <p:spTgt spid="20"/>
                                        </p:tgtEl>
                                        <p:attrNameLst>
                                          <p:attrName>style.visibility</p:attrName>
                                        </p:attrNameLst>
                                      </p:cBhvr>
                                      <p:to>
                                        <p:strVal val="visible"/>
                                      </p:to>
                                    </p:set>
                                    <p:animEffect transition="in" filter="fade">
                                      <p:cBhvr>
                                        <p:cTn id="68" dur="500"/>
                                        <p:tgtEl>
                                          <p:spTgt spid="20"/>
                                        </p:tgtEl>
                                      </p:cBhvr>
                                    </p:animEffect>
                                  </p:childTnLst>
                                </p:cTn>
                              </p:par>
                            </p:childTnLst>
                          </p:cTn>
                        </p:par>
                        <p:par>
                          <p:cTn id="69" fill="hold">
                            <p:stCondLst>
                              <p:cond delay="8300"/>
                            </p:stCondLst>
                            <p:childTnLst>
                              <p:par>
                                <p:cTn id="70" presetID="10" presetClass="entr" presetSubtype="0" fill="hold" grpId="0" nodeType="afterEffect">
                                  <p:stCondLst>
                                    <p:cond delay="0"/>
                                  </p:stCondLst>
                                  <p:childTnLst>
                                    <p:set>
                                      <p:cBhvr>
                                        <p:cTn id="71" dur="1" fill="hold">
                                          <p:stCondLst>
                                            <p:cond delay="0"/>
                                          </p:stCondLst>
                                        </p:cTn>
                                        <p:tgtEl>
                                          <p:spTgt spid="23"/>
                                        </p:tgtEl>
                                        <p:attrNameLst>
                                          <p:attrName>style.visibility</p:attrName>
                                        </p:attrNameLst>
                                      </p:cBhvr>
                                      <p:to>
                                        <p:strVal val="visible"/>
                                      </p:to>
                                    </p:set>
                                    <p:animEffect transition="in" filter="fade">
                                      <p:cBhvr>
                                        <p:cTn id="72" dur="350"/>
                                        <p:tgtEl>
                                          <p:spTgt spid="23"/>
                                        </p:tgtEl>
                                      </p:cBhvr>
                                    </p:animEffect>
                                  </p:childTnLst>
                                </p:cTn>
                              </p:par>
                              <p:par>
                                <p:cTn id="73" presetID="26" presetClass="emph" presetSubtype="0" fill="hold" grpId="1" nodeType="withEffect">
                                  <p:stCondLst>
                                    <p:cond delay="0"/>
                                  </p:stCondLst>
                                  <p:childTnLst>
                                    <p:animEffect transition="out" filter="fade">
                                      <p:cBhvr>
                                        <p:cTn id="74" dur="400" tmFilter="0, 0; .2, .5; .8, .5; 1, 0"/>
                                        <p:tgtEl>
                                          <p:spTgt spid="23"/>
                                        </p:tgtEl>
                                      </p:cBhvr>
                                    </p:animEffect>
                                    <p:animScale>
                                      <p:cBhvr>
                                        <p:cTn id="75" dur="200" autoRev="1" fill="hold"/>
                                        <p:tgtEl>
                                          <p:spTgt spid="23"/>
                                        </p:tgtEl>
                                      </p:cBhvr>
                                      <p:by x="105000" y="105000"/>
                                    </p:animScale>
                                  </p:childTnLst>
                                </p:cTn>
                              </p:par>
                            </p:childTnLst>
                          </p:cTn>
                        </p:par>
                        <p:par>
                          <p:cTn id="76" fill="hold">
                            <p:stCondLst>
                              <p:cond delay="8700"/>
                            </p:stCondLst>
                            <p:childTnLst>
                              <p:par>
                                <p:cTn id="77" presetID="10" presetClass="entr" presetSubtype="0" fill="hold" grpId="0" nodeType="afterEffect">
                                  <p:stCondLst>
                                    <p:cond delay="0"/>
                                  </p:stCondLst>
                                  <p:childTnLst>
                                    <p:set>
                                      <p:cBhvr>
                                        <p:cTn id="78" dur="1" fill="hold">
                                          <p:stCondLst>
                                            <p:cond delay="0"/>
                                          </p:stCondLst>
                                        </p:cTn>
                                        <p:tgtEl>
                                          <p:spTgt spid="22"/>
                                        </p:tgtEl>
                                        <p:attrNameLst>
                                          <p:attrName>style.visibility</p:attrName>
                                        </p:attrNameLst>
                                      </p:cBhvr>
                                      <p:to>
                                        <p:strVal val="visible"/>
                                      </p:to>
                                    </p:set>
                                    <p:animEffect transition="in" filter="fade">
                                      <p:cBhvr>
                                        <p:cTn id="79" dur="500"/>
                                        <p:tgtEl>
                                          <p:spTgt spid="22"/>
                                        </p:tgtEl>
                                      </p:cBhvr>
                                    </p:animEffect>
                                  </p:childTnLst>
                                </p:cTn>
                              </p:par>
                            </p:childTnLst>
                          </p:cTn>
                        </p:par>
                        <p:par>
                          <p:cTn id="80" fill="hold">
                            <p:stCondLst>
                              <p:cond delay="9200"/>
                            </p:stCondLst>
                            <p:childTnLst>
                              <p:par>
                                <p:cTn id="81" presetID="15" presetClass="entr" presetSubtype="0" fill="hold" grpId="0" nodeType="afterEffect">
                                  <p:stCondLst>
                                    <p:cond delay="0"/>
                                  </p:stCondLst>
                                  <p:childTnLst>
                                    <p:set>
                                      <p:cBhvr>
                                        <p:cTn id="82" dur="1" fill="hold">
                                          <p:stCondLst>
                                            <p:cond delay="0"/>
                                          </p:stCondLst>
                                        </p:cTn>
                                        <p:tgtEl>
                                          <p:spTgt spid="11"/>
                                        </p:tgtEl>
                                        <p:attrNameLst>
                                          <p:attrName>style.visibility</p:attrName>
                                        </p:attrNameLst>
                                      </p:cBhvr>
                                      <p:to>
                                        <p:strVal val="visible"/>
                                      </p:to>
                                    </p:set>
                                    <p:anim calcmode="lin" valueType="num">
                                      <p:cBhvr>
                                        <p:cTn id="83" dur="1000" fill="hold"/>
                                        <p:tgtEl>
                                          <p:spTgt spid="11"/>
                                        </p:tgtEl>
                                        <p:attrNameLst>
                                          <p:attrName>ppt_w</p:attrName>
                                        </p:attrNameLst>
                                      </p:cBhvr>
                                      <p:tavLst>
                                        <p:tav tm="0">
                                          <p:val>
                                            <p:fltVal val="0"/>
                                          </p:val>
                                        </p:tav>
                                        <p:tav tm="100000">
                                          <p:val>
                                            <p:strVal val="#ppt_w"/>
                                          </p:val>
                                        </p:tav>
                                      </p:tavLst>
                                    </p:anim>
                                    <p:anim calcmode="lin" valueType="num">
                                      <p:cBhvr>
                                        <p:cTn id="84" dur="1000" fill="hold"/>
                                        <p:tgtEl>
                                          <p:spTgt spid="11"/>
                                        </p:tgtEl>
                                        <p:attrNameLst>
                                          <p:attrName>ppt_h</p:attrName>
                                        </p:attrNameLst>
                                      </p:cBhvr>
                                      <p:tavLst>
                                        <p:tav tm="0">
                                          <p:val>
                                            <p:fltVal val="0"/>
                                          </p:val>
                                        </p:tav>
                                        <p:tav tm="100000">
                                          <p:val>
                                            <p:strVal val="#ppt_h"/>
                                          </p:val>
                                        </p:tav>
                                      </p:tavLst>
                                    </p:anim>
                                    <p:anim calcmode="lin" valueType="num">
                                      <p:cBhvr>
                                        <p:cTn id="85" dur="1000" fill="hold"/>
                                        <p:tgtEl>
                                          <p:spTgt spid="11"/>
                                        </p:tgtEl>
                                        <p:attrNameLst>
                                          <p:attrName>ppt_x</p:attrName>
                                        </p:attrNameLst>
                                      </p:cBhvr>
                                      <p:tavLst>
                                        <p:tav tm="0" fmla="#ppt_x+(cos(-2*pi*(1-$))*-#ppt_x-sin(-2*pi*(1-$))*(1-#ppt_y))*(1-$)">
                                          <p:val>
                                            <p:fltVal val="0"/>
                                          </p:val>
                                        </p:tav>
                                        <p:tav tm="100000">
                                          <p:val>
                                            <p:fltVal val="1"/>
                                          </p:val>
                                        </p:tav>
                                      </p:tavLst>
                                    </p:anim>
                                    <p:anim calcmode="lin" valueType="num">
                                      <p:cBhvr>
                                        <p:cTn id="86" dur="1000" fill="hold"/>
                                        <p:tgtEl>
                                          <p:spTgt spid="11"/>
                                        </p:tgtEl>
                                        <p:attrNameLst>
                                          <p:attrName>ppt_y</p:attrName>
                                        </p:attrNameLst>
                                      </p:cBhvr>
                                      <p:tavLst>
                                        <p:tav tm="0" fmla="#ppt_y+(sin(-2*pi*(1-$))*-#ppt_x+cos(-2*pi*(1-$))*(1-#ppt_y))*(1-$)">
                                          <p:val>
                                            <p:fltVal val="0"/>
                                          </p:val>
                                        </p:tav>
                                        <p:tav tm="100000">
                                          <p:val>
                                            <p:fltVal val="1"/>
                                          </p:val>
                                        </p:tav>
                                      </p:tavLst>
                                    </p:anim>
                                  </p:childTnLst>
                                </p:cTn>
                              </p:par>
                            </p:childTnLst>
                          </p:cTn>
                        </p:par>
                        <p:par>
                          <p:cTn id="87" fill="hold">
                            <p:stCondLst>
                              <p:cond delay="10200"/>
                            </p:stCondLst>
                            <p:childTnLst>
                              <p:par>
                                <p:cTn id="88" presetID="22" presetClass="entr" presetSubtype="1" fill="hold" nodeType="afterEffect">
                                  <p:stCondLst>
                                    <p:cond delay="0"/>
                                  </p:stCondLst>
                                  <p:childTnLst>
                                    <p:set>
                                      <p:cBhvr>
                                        <p:cTn id="89" dur="1" fill="hold">
                                          <p:stCondLst>
                                            <p:cond delay="0"/>
                                          </p:stCondLst>
                                        </p:cTn>
                                        <p:tgtEl>
                                          <p:spTgt spid="12"/>
                                        </p:tgtEl>
                                        <p:attrNameLst>
                                          <p:attrName>style.visibility</p:attrName>
                                        </p:attrNameLst>
                                      </p:cBhvr>
                                      <p:to>
                                        <p:strVal val="visible"/>
                                      </p:to>
                                    </p:set>
                                    <p:animEffect transition="in" filter="wipe(up)">
                                      <p:cBhvr>
                                        <p:cTn id="90" dur="500"/>
                                        <p:tgtEl>
                                          <p:spTgt spid="12"/>
                                        </p:tgtEl>
                                      </p:cBhvr>
                                    </p:animEffect>
                                  </p:childTnLst>
                                </p:cTn>
                              </p:par>
                            </p:childTnLst>
                          </p:cTn>
                        </p:par>
                        <p:par>
                          <p:cTn id="91" fill="hold">
                            <p:stCondLst>
                              <p:cond delay="10700"/>
                            </p:stCondLst>
                            <p:childTnLst>
                              <p:par>
                                <p:cTn id="92" presetID="21" presetClass="entr" presetSubtype="4" fill="hold" nodeType="afterEffect">
                                  <p:stCondLst>
                                    <p:cond delay="0"/>
                                  </p:stCondLst>
                                  <p:childTnLst>
                                    <p:set>
                                      <p:cBhvr>
                                        <p:cTn id="93" dur="1" fill="hold">
                                          <p:stCondLst>
                                            <p:cond delay="0"/>
                                          </p:stCondLst>
                                        </p:cTn>
                                        <p:tgtEl>
                                          <p:spTgt spid="13"/>
                                        </p:tgtEl>
                                        <p:attrNameLst>
                                          <p:attrName>style.visibility</p:attrName>
                                        </p:attrNameLst>
                                      </p:cBhvr>
                                      <p:to>
                                        <p:strVal val="visible"/>
                                      </p:to>
                                    </p:set>
                                    <p:animEffect transition="in" filter="wheel(4)">
                                      <p:cBhvr>
                                        <p:cTn id="94" dur="2000"/>
                                        <p:tgtEl>
                                          <p:spTgt spid="13"/>
                                        </p:tgtEl>
                                      </p:cBhvr>
                                    </p:animEffect>
                                  </p:childTnLst>
                                </p:cTn>
                              </p:par>
                            </p:childTnLst>
                          </p:cTn>
                        </p:par>
                        <p:par>
                          <p:cTn id="95" fill="hold">
                            <p:stCondLst>
                              <p:cond delay="12700"/>
                            </p:stCondLst>
                            <p:childTnLst>
                              <p:par>
                                <p:cTn id="96" presetID="16" presetClass="entr" presetSubtype="37" fill="hold" grpId="0" nodeType="afterEffect">
                                  <p:stCondLst>
                                    <p:cond delay="0"/>
                                  </p:stCondLst>
                                  <p:childTnLst>
                                    <p:set>
                                      <p:cBhvr>
                                        <p:cTn id="97" dur="1" fill="hold">
                                          <p:stCondLst>
                                            <p:cond delay="0"/>
                                          </p:stCondLst>
                                        </p:cTn>
                                        <p:tgtEl>
                                          <p:spTgt spid="14"/>
                                        </p:tgtEl>
                                        <p:attrNameLst>
                                          <p:attrName>style.visibility</p:attrName>
                                        </p:attrNameLst>
                                      </p:cBhvr>
                                      <p:to>
                                        <p:strVal val="visible"/>
                                      </p:to>
                                    </p:set>
                                    <p:animEffect transition="in" filter="barn(outVertical)">
                                      <p:cBhvr>
                                        <p:cTn id="98" dur="500"/>
                                        <p:tgtEl>
                                          <p:spTgt spid="14"/>
                                        </p:tgtEl>
                                      </p:cBhvr>
                                    </p:animEffect>
                                  </p:childTnLst>
                                </p:cTn>
                              </p:par>
                            </p:childTnLst>
                          </p:cTn>
                        </p:par>
                        <p:par>
                          <p:cTn id="99" fill="hold">
                            <p:stCondLst>
                              <p:cond delay="13200"/>
                            </p:stCondLst>
                            <p:childTnLst>
                              <p:par>
                                <p:cTn id="100" presetID="10" presetClass="entr" presetSubtype="0" fill="hold" grpId="0" nodeType="afterEffect">
                                  <p:stCondLst>
                                    <p:cond delay="0"/>
                                  </p:stCondLst>
                                  <p:childTnLst>
                                    <p:set>
                                      <p:cBhvr>
                                        <p:cTn id="101" dur="1" fill="hold">
                                          <p:stCondLst>
                                            <p:cond delay="0"/>
                                          </p:stCondLst>
                                        </p:cTn>
                                        <p:tgtEl>
                                          <p:spTgt spid="24"/>
                                        </p:tgtEl>
                                        <p:attrNameLst>
                                          <p:attrName>style.visibility</p:attrName>
                                        </p:attrNameLst>
                                      </p:cBhvr>
                                      <p:to>
                                        <p:strVal val="visible"/>
                                      </p:to>
                                    </p:set>
                                    <p:animEffect transition="in" filter="fade">
                                      <p:cBhvr>
                                        <p:cTn id="102" dur="500"/>
                                        <p:tgtEl>
                                          <p:spTgt spid="24"/>
                                        </p:tgtEl>
                                      </p:cBhvr>
                                    </p:animEffect>
                                  </p:childTnLst>
                                </p:cTn>
                              </p:par>
                            </p:childTnLst>
                          </p:cTn>
                        </p:par>
                        <p:par>
                          <p:cTn id="103" fill="hold">
                            <p:stCondLst>
                              <p:cond delay="13700"/>
                            </p:stCondLst>
                            <p:childTnLst>
                              <p:par>
                                <p:cTn id="104" presetID="10" presetClass="entr" presetSubtype="0" fill="hold" grpId="0" nodeType="afterEffect">
                                  <p:stCondLst>
                                    <p:cond delay="0"/>
                                  </p:stCondLst>
                                  <p:childTnLst>
                                    <p:set>
                                      <p:cBhvr>
                                        <p:cTn id="105" dur="1" fill="hold">
                                          <p:stCondLst>
                                            <p:cond delay="0"/>
                                          </p:stCondLst>
                                        </p:cTn>
                                        <p:tgtEl>
                                          <p:spTgt spid="25"/>
                                        </p:tgtEl>
                                        <p:attrNameLst>
                                          <p:attrName>style.visibility</p:attrName>
                                        </p:attrNameLst>
                                      </p:cBhvr>
                                      <p:to>
                                        <p:strVal val="visible"/>
                                      </p:to>
                                    </p:set>
                                    <p:animEffect transition="in" filter="fade">
                                      <p:cBhvr>
                                        <p:cTn id="106" dur="350"/>
                                        <p:tgtEl>
                                          <p:spTgt spid="25"/>
                                        </p:tgtEl>
                                      </p:cBhvr>
                                    </p:animEffect>
                                  </p:childTnLst>
                                </p:cTn>
                              </p:par>
                              <p:par>
                                <p:cTn id="107" presetID="26" presetClass="emph" presetSubtype="0" fill="hold" grpId="1" nodeType="withEffect">
                                  <p:stCondLst>
                                    <p:cond delay="0"/>
                                  </p:stCondLst>
                                  <p:childTnLst>
                                    <p:animEffect transition="out" filter="fade">
                                      <p:cBhvr>
                                        <p:cTn id="108" dur="400" tmFilter="0, 0; .2, .5; .8, .5; 1, 0"/>
                                        <p:tgtEl>
                                          <p:spTgt spid="25"/>
                                        </p:tgtEl>
                                      </p:cBhvr>
                                    </p:animEffect>
                                    <p:animScale>
                                      <p:cBhvr>
                                        <p:cTn id="109" dur="200" autoRev="1" fill="hold"/>
                                        <p:tgtEl>
                                          <p:spTgt spid="2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4" grpId="0" animBg="1"/>
      <p:bldP spid="15" grpId="0" animBg="1"/>
      <p:bldP spid="16" grpId="0" animBg="1"/>
      <p:bldP spid="17" grpId="0" animBg="1"/>
      <p:bldP spid="18" grpId="0"/>
      <p:bldP spid="19" grpId="0"/>
      <p:bldP spid="19" grpId="1"/>
      <p:bldP spid="20" grpId="0"/>
      <p:bldP spid="21" grpId="0"/>
      <p:bldP spid="21" grpId="1"/>
      <p:bldP spid="22" grpId="0"/>
      <p:bldP spid="23" grpId="0"/>
      <p:bldP spid="23" grpId="1"/>
      <p:bldP spid="24" grpId="0"/>
      <p:bldP spid="25" grpId="0"/>
      <p:bldP spid="25" grpId="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5034416"/>
            <a:ext cx="9144000" cy="129600"/>
          </a:xfrm>
          <a:prstGeom prst="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 name="组合 6"/>
          <p:cNvGrpSpPr/>
          <p:nvPr/>
        </p:nvGrpSpPr>
        <p:grpSpPr>
          <a:xfrm>
            <a:off x="971600" y="855130"/>
            <a:ext cx="2025258" cy="1638766"/>
            <a:chOff x="1043608" y="1068872"/>
            <a:chExt cx="2025258" cy="1638766"/>
          </a:xfrm>
          <a:solidFill>
            <a:srgbClr val="307800"/>
          </a:solidFill>
        </p:grpSpPr>
        <p:sp>
          <p:nvSpPr>
            <p:cNvPr id="8" name="流程图: 摘录 7"/>
            <p:cNvSpPr/>
            <p:nvPr/>
          </p:nvSpPr>
          <p:spPr>
            <a:xfrm>
              <a:off x="1043608" y="1068872"/>
              <a:ext cx="2025258" cy="1638766"/>
            </a:xfrm>
            <a:prstGeom prst="flowChartExtra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8"/>
            <p:cNvSpPr txBox="1"/>
            <p:nvPr/>
          </p:nvSpPr>
          <p:spPr>
            <a:xfrm>
              <a:off x="1547664" y="1978264"/>
              <a:ext cx="954107" cy="400110"/>
            </a:xfrm>
            <a:prstGeom prst="rect">
              <a:avLst/>
            </a:prstGeom>
            <a:grpFill/>
          </p:spPr>
          <p:txBody>
            <a:bodyPr wrap="none" rtlCol="0">
              <a:spAutoFit/>
            </a:bodyPr>
            <a:lstStyle/>
            <a:p>
              <a:r>
                <a:rPr lang="zh-CN" altLang="en-US" sz="2000" b="1" dirty="0">
                  <a:solidFill>
                    <a:schemeClr val="bg1"/>
                  </a:solidFill>
                  <a:latin typeface="微软雅黑" panose="020B0503020204020204" pitchFamily="34" charset="-122"/>
                  <a:ea typeface="微软雅黑" panose="020B0503020204020204" pitchFamily="34" charset="-122"/>
                </a:rPr>
                <a:t>关键词</a:t>
              </a:r>
            </a:p>
          </p:txBody>
        </p:sp>
      </p:grpSp>
      <p:grpSp>
        <p:nvGrpSpPr>
          <p:cNvPr id="10" name="组合 9"/>
          <p:cNvGrpSpPr/>
          <p:nvPr/>
        </p:nvGrpSpPr>
        <p:grpSpPr>
          <a:xfrm>
            <a:off x="2267744" y="843558"/>
            <a:ext cx="2025258" cy="1638766"/>
            <a:chOff x="2339752" y="1057300"/>
            <a:chExt cx="2025258" cy="1638766"/>
          </a:xfrm>
          <a:solidFill>
            <a:srgbClr val="307800"/>
          </a:solidFill>
        </p:grpSpPr>
        <p:sp>
          <p:nvSpPr>
            <p:cNvPr id="11" name="流程图: 摘录 10"/>
            <p:cNvSpPr/>
            <p:nvPr/>
          </p:nvSpPr>
          <p:spPr>
            <a:xfrm flipV="1">
              <a:off x="2339752" y="1057300"/>
              <a:ext cx="2025258" cy="1638766"/>
            </a:xfrm>
            <a:prstGeom prst="flowChartExtra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endParaRPr>
            </a:p>
          </p:txBody>
        </p:sp>
        <p:sp>
          <p:nvSpPr>
            <p:cNvPr id="12" name="TextBox 11"/>
            <p:cNvSpPr txBox="1"/>
            <p:nvPr/>
          </p:nvSpPr>
          <p:spPr>
            <a:xfrm>
              <a:off x="2875327" y="1339486"/>
              <a:ext cx="954107" cy="400110"/>
            </a:xfrm>
            <a:prstGeom prst="rect">
              <a:avLst/>
            </a:prstGeom>
            <a:grpFill/>
          </p:spPr>
          <p:txBody>
            <a:bodyPr wrap="none" rtlCol="0">
              <a:spAutoFit/>
            </a:bodyPr>
            <a:lstStyle/>
            <a:p>
              <a:r>
                <a:rPr lang="zh-CN" altLang="en-US" sz="2000" b="1" dirty="0">
                  <a:solidFill>
                    <a:schemeClr val="bg1">
                      <a:lumMod val="95000"/>
                    </a:schemeClr>
                  </a:solidFill>
                  <a:latin typeface="微软雅黑" panose="020B0503020204020204" pitchFamily="34" charset="-122"/>
                  <a:ea typeface="微软雅黑" panose="020B0503020204020204" pitchFamily="34" charset="-122"/>
                </a:rPr>
                <a:t>关键词</a:t>
              </a:r>
            </a:p>
          </p:txBody>
        </p:sp>
      </p:grpSp>
      <p:grpSp>
        <p:nvGrpSpPr>
          <p:cNvPr id="13" name="组合 12"/>
          <p:cNvGrpSpPr/>
          <p:nvPr/>
        </p:nvGrpSpPr>
        <p:grpSpPr>
          <a:xfrm>
            <a:off x="3563888" y="855130"/>
            <a:ext cx="2025258" cy="1638766"/>
            <a:chOff x="3635896" y="1068872"/>
            <a:chExt cx="2025258" cy="1638766"/>
          </a:xfrm>
          <a:solidFill>
            <a:srgbClr val="307800"/>
          </a:solidFill>
        </p:grpSpPr>
        <p:sp>
          <p:nvSpPr>
            <p:cNvPr id="14" name="流程图: 摘录 13"/>
            <p:cNvSpPr/>
            <p:nvPr/>
          </p:nvSpPr>
          <p:spPr>
            <a:xfrm>
              <a:off x="3635896" y="1068872"/>
              <a:ext cx="2025258" cy="1638766"/>
            </a:xfrm>
            <a:prstGeom prst="flowChartExtra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TextBox 14"/>
            <p:cNvSpPr txBox="1"/>
            <p:nvPr/>
          </p:nvSpPr>
          <p:spPr>
            <a:xfrm>
              <a:off x="4171471" y="1978264"/>
              <a:ext cx="954107" cy="400110"/>
            </a:xfrm>
            <a:prstGeom prst="rect">
              <a:avLst/>
            </a:prstGeom>
            <a:grpFill/>
          </p:spPr>
          <p:txBody>
            <a:bodyPr wrap="none" rtlCol="0">
              <a:spAutoFit/>
            </a:bodyPr>
            <a:lstStyle/>
            <a:p>
              <a:r>
                <a:rPr lang="zh-CN" altLang="en-US" sz="2000" b="1" dirty="0">
                  <a:solidFill>
                    <a:schemeClr val="bg1"/>
                  </a:solidFill>
                  <a:latin typeface="微软雅黑" panose="020B0503020204020204" pitchFamily="34" charset="-122"/>
                  <a:ea typeface="微软雅黑" panose="020B0503020204020204" pitchFamily="34" charset="-122"/>
                </a:rPr>
                <a:t>关键词</a:t>
              </a:r>
            </a:p>
          </p:txBody>
        </p:sp>
      </p:grpSp>
      <p:grpSp>
        <p:nvGrpSpPr>
          <p:cNvPr id="16" name="组合 15"/>
          <p:cNvGrpSpPr/>
          <p:nvPr/>
        </p:nvGrpSpPr>
        <p:grpSpPr>
          <a:xfrm>
            <a:off x="6075134" y="855130"/>
            <a:ext cx="2025258" cy="1638766"/>
            <a:chOff x="6147142" y="1068872"/>
            <a:chExt cx="2025258" cy="1638766"/>
          </a:xfrm>
          <a:solidFill>
            <a:srgbClr val="307800"/>
          </a:solidFill>
        </p:grpSpPr>
        <p:sp>
          <p:nvSpPr>
            <p:cNvPr id="17" name="流程图: 摘录 16"/>
            <p:cNvSpPr/>
            <p:nvPr/>
          </p:nvSpPr>
          <p:spPr>
            <a:xfrm>
              <a:off x="6147142" y="1068872"/>
              <a:ext cx="2025258" cy="1638766"/>
            </a:xfrm>
            <a:prstGeom prst="flowChartExtra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TextBox 17"/>
            <p:cNvSpPr txBox="1"/>
            <p:nvPr/>
          </p:nvSpPr>
          <p:spPr>
            <a:xfrm>
              <a:off x="6679819" y="1978264"/>
              <a:ext cx="954107" cy="400110"/>
            </a:xfrm>
            <a:prstGeom prst="rect">
              <a:avLst/>
            </a:prstGeom>
            <a:grpFill/>
          </p:spPr>
          <p:txBody>
            <a:bodyPr wrap="none" rtlCol="0">
              <a:spAutoFit/>
            </a:bodyPr>
            <a:lstStyle/>
            <a:p>
              <a:r>
                <a:rPr lang="zh-CN" altLang="en-US" sz="2000" b="1" dirty="0">
                  <a:solidFill>
                    <a:schemeClr val="bg1"/>
                  </a:solidFill>
                  <a:latin typeface="微软雅黑" panose="020B0503020204020204" pitchFamily="34" charset="-122"/>
                  <a:ea typeface="微软雅黑" panose="020B0503020204020204" pitchFamily="34" charset="-122"/>
                </a:rPr>
                <a:t>关键词</a:t>
              </a:r>
            </a:p>
          </p:txBody>
        </p:sp>
      </p:grpSp>
      <p:cxnSp>
        <p:nvCxnSpPr>
          <p:cNvPr id="19" name="直接连接符 18"/>
          <p:cNvCxnSpPr/>
          <p:nvPr/>
        </p:nvCxnSpPr>
        <p:spPr>
          <a:xfrm>
            <a:off x="251520" y="2565904"/>
            <a:ext cx="8424936" cy="0"/>
          </a:xfrm>
          <a:prstGeom prst="line">
            <a:avLst/>
          </a:prstGeom>
          <a:ln>
            <a:solidFill>
              <a:srgbClr val="307800"/>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755576" y="2931790"/>
            <a:ext cx="0" cy="1008112"/>
          </a:xfrm>
          <a:prstGeom prst="line">
            <a:avLst/>
          </a:prstGeom>
          <a:ln w="38100">
            <a:solidFill>
              <a:srgbClr val="307800"/>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bwMode="auto">
          <a:xfrm>
            <a:off x="827584" y="3280337"/>
            <a:ext cx="7432495" cy="614720"/>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这里输入简单的文字概述这里输入简单文字概述简单的文字概述这里输入这里输入简单的文字概述这里输入简单文字概述简单的文字概述这里</a:t>
            </a:r>
            <a:endParaRPr lang="zh-CN" altLang="en-US" sz="1200" dirty="0">
              <a:solidFill>
                <a:schemeClr val="tx1">
                  <a:lumMod val="95000"/>
                  <a:lumOff val="5000"/>
                </a:schemeClr>
              </a:solidFill>
              <a:latin typeface="Calibri" pitchFamily="34" charset="0"/>
            </a:endParaRPr>
          </a:p>
        </p:txBody>
      </p:sp>
      <p:sp>
        <p:nvSpPr>
          <p:cNvPr id="22" name="矩形 21"/>
          <p:cNvSpPr/>
          <p:nvPr/>
        </p:nvSpPr>
        <p:spPr bwMode="auto">
          <a:xfrm>
            <a:off x="899592" y="2956323"/>
            <a:ext cx="2020887" cy="338554"/>
          </a:xfrm>
          <a:prstGeom prst="rect">
            <a:avLst/>
          </a:prstGeom>
        </p:spPr>
        <p:txBody>
          <a:bodyPr>
            <a:spAutoFit/>
          </a:bodyPr>
          <a:lstStyle/>
          <a:p>
            <a:pPr>
              <a:defRPr/>
            </a:pPr>
            <a:r>
              <a:rPr lang="zh-CN" altLang="en-US" sz="1600" b="1" dirty="0">
                <a:solidFill>
                  <a:schemeClr val="tx1">
                    <a:lumMod val="95000"/>
                    <a:lumOff val="5000"/>
                  </a:schemeClr>
                </a:solidFill>
                <a:latin typeface="微软雅黑" panose="020B0503020204020204" pitchFamily="34" charset="-122"/>
                <a:ea typeface="微软雅黑" panose="020B0503020204020204" pitchFamily="34" charset="-122"/>
              </a:rPr>
              <a:t>输入相关标题</a:t>
            </a:r>
            <a:endParaRPr lang="zh-CN" altLang="en-US" sz="1600" b="1" dirty="0">
              <a:solidFill>
                <a:schemeClr val="tx1">
                  <a:lumMod val="95000"/>
                  <a:lumOff val="5000"/>
                </a:schemeClr>
              </a:solidFill>
            </a:endParaRPr>
          </a:p>
        </p:txBody>
      </p:sp>
      <p:grpSp>
        <p:nvGrpSpPr>
          <p:cNvPr id="23" name="组合 22"/>
          <p:cNvGrpSpPr/>
          <p:nvPr/>
        </p:nvGrpSpPr>
        <p:grpSpPr>
          <a:xfrm>
            <a:off x="4788023" y="843558"/>
            <a:ext cx="2025258" cy="1638766"/>
            <a:chOff x="4860032" y="1057300"/>
            <a:chExt cx="2025258" cy="1638766"/>
          </a:xfrm>
          <a:solidFill>
            <a:srgbClr val="307800"/>
          </a:solidFill>
        </p:grpSpPr>
        <p:sp>
          <p:nvSpPr>
            <p:cNvPr id="24" name="流程图: 摘录 23"/>
            <p:cNvSpPr/>
            <p:nvPr/>
          </p:nvSpPr>
          <p:spPr>
            <a:xfrm flipV="1">
              <a:off x="4860032" y="1057300"/>
              <a:ext cx="2025258" cy="1638766"/>
            </a:xfrm>
            <a:prstGeom prst="flowChartExtra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endParaRPr>
            </a:p>
          </p:txBody>
        </p:sp>
        <p:sp>
          <p:nvSpPr>
            <p:cNvPr id="25" name="TextBox 24"/>
            <p:cNvSpPr txBox="1"/>
            <p:nvPr/>
          </p:nvSpPr>
          <p:spPr>
            <a:xfrm>
              <a:off x="5395607" y="1339486"/>
              <a:ext cx="954107" cy="400110"/>
            </a:xfrm>
            <a:prstGeom prst="rect">
              <a:avLst/>
            </a:prstGeom>
            <a:grpFill/>
          </p:spPr>
          <p:txBody>
            <a:bodyPr wrap="none" rtlCol="0">
              <a:spAutoFit/>
            </a:bodyPr>
            <a:lstStyle/>
            <a:p>
              <a:r>
                <a:rPr lang="zh-CN" altLang="en-US" sz="2000" b="1" dirty="0">
                  <a:solidFill>
                    <a:schemeClr val="bg1">
                      <a:lumMod val="95000"/>
                    </a:schemeClr>
                  </a:solidFill>
                  <a:latin typeface="微软雅黑" panose="020B0503020204020204" pitchFamily="34" charset="-122"/>
                  <a:ea typeface="微软雅黑" panose="020B0503020204020204" pitchFamily="34" charset="-122"/>
                </a:rPr>
                <a:t>关键词</a:t>
              </a:r>
            </a:p>
          </p:txBody>
        </p:sp>
      </p:grpSp>
      <p:cxnSp>
        <p:nvCxnSpPr>
          <p:cNvPr id="26" name="直接连接符 25"/>
          <p:cNvCxnSpPr/>
          <p:nvPr/>
        </p:nvCxnSpPr>
        <p:spPr>
          <a:xfrm>
            <a:off x="755576" y="4011910"/>
            <a:ext cx="0" cy="1008112"/>
          </a:xfrm>
          <a:prstGeom prst="line">
            <a:avLst/>
          </a:prstGeom>
          <a:ln w="38100">
            <a:solidFill>
              <a:srgbClr val="307800"/>
            </a:solidFill>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bwMode="auto">
          <a:xfrm>
            <a:off x="827584" y="4360457"/>
            <a:ext cx="7432495" cy="614720"/>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这里输入简单的文字概述这里输入简单文字概述简单的文字概述这里输入这里输入简单的文字概述这里输入简单文字概述简单的文字概述这里</a:t>
            </a:r>
            <a:endParaRPr lang="zh-CN" altLang="en-US" sz="1200" dirty="0">
              <a:solidFill>
                <a:schemeClr val="tx1">
                  <a:lumMod val="95000"/>
                  <a:lumOff val="5000"/>
                </a:schemeClr>
              </a:solidFill>
              <a:latin typeface="Calibri" pitchFamily="34" charset="0"/>
            </a:endParaRPr>
          </a:p>
        </p:txBody>
      </p:sp>
      <p:sp>
        <p:nvSpPr>
          <p:cNvPr id="28" name="矩形 27"/>
          <p:cNvSpPr/>
          <p:nvPr/>
        </p:nvSpPr>
        <p:spPr bwMode="auto">
          <a:xfrm>
            <a:off x="899592" y="4036443"/>
            <a:ext cx="2020887" cy="338554"/>
          </a:xfrm>
          <a:prstGeom prst="rect">
            <a:avLst/>
          </a:prstGeom>
        </p:spPr>
        <p:txBody>
          <a:bodyPr>
            <a:spAutoFit/>
          </a:bodyPr>
          <a:lstStyle/>
          <a:p>
            <a:pPr>
              <a:defRPr/>
            </a:pPr>
            <a:r>
              <a:rPr lang="zh-CN" altLang="en-US" sz="1600" b="1" dirty="0">
                <a:solidFill>
                  <a:schemeClr val="tx1">
                    <a:lumMod val="95000"/>
                    <a:lumOff val="5000"/>
                  </a:schemeClr>
                </a:solidFill>
                <a:latin typeface="微软雅黑" panose="020B0503020204020204" pitchFamily="34" charset="-122"/>
                <a:ea typeface="微软雅黑" panose="020B0503020204020204" pitchFamily="34" charset="-122"/>
              </a:rPr>
              <a:t>输入相关标题</a:t>
            </a:r>
            <a:endParaRPr lang="zh-CN" altLang="en-US" sz="1600" b="1" dirty="0">
              <a:solidFill>
                <a:schemeClr val="tx1">
                  <a:lumMod val="95000"/>
                  <a:lumOff val="5000"/>
                </a:schemeClr>
              </a:solidFill>
            </a:endParaRPr>
          </a:p>
        </p:txBody>
      </p:sp>
      <p:cxnSp>
        <p:nvCxnSpPr>
          <p:cNvPr id="32" name="直接连接符 31"/>
          <p:cNvCxnSpPr/>
          <p:nvPr/>
        </p:nvCxnSpPr>
        <p:spPr>
          <a:xfrm>
            <a:off x="204188" y="555526"/>
            <a:ext cx="8616284" cy="0"/>
          </a:xfrm>
          <a:prstGeom prst="line">
            <a:avLst/>
          </a:prstGeom>
          <a:ln w="28575">
            <a:solidFill>
              <a:srgbClr val="307800"/>
            </a:solidFill>
          </a:ln>
        </p:spPr>
        <p:style>
          <a:lnRef idx="1">
            <a:schemeClr val="accent1"/>
          </a:lnRef>
          <a:fillRef idx="0">
            <a:schemeClr val="accent1"/>
          </a:fillRef>
          <a:effectRef idx="0">
            <a:schemeClr val="accent1"/>
          </a:effectRef>
          <a:fontRef idx="minor">
            <a:schemeClr val="tx1"/>
          </a:fontRef>
        </p:style>
      </p:cxnSp>
      <p:sp>
        <p:nvSpPr>
          <p:cNvPr id="33" name="矩形 32"/>
          <p:cNvSpPr/>
          <p:nvPr/>
        </p:nvSpPr>
        <p:spPr>
          <a:xfrm>
            <a:off x="204188" y="154836"/>
            <a:ext cx="288032" cy="288032"/>
          </a:xfrm>
          <a:prstGeom prst="rect">
            <a:avLst/>
          </a:prstGeom>
          <a:solidFill>
            <a:srgbClr val="307800"/>
          </a:solidFill>
          <a:ln w="28575">
            <a:solidFill>
              <a:srgbClr val="307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TextBox 33"/>
          <p:cNvSpPr txBox="1"/>
          <p:nvPr/>
        </p:nvSpPr>
        <p:spPr>
          <a:xfrm>
            <a:off x="562005" y="114186"/>
            <a:ext cx="2492990" cy="369332"/>
          </a:xfrm>
          <a:prstGeom prst="rect">
            <a:avLst/>
          </a:prstGeom>
          <a:noFill/>
        </p:spPr>
        <p:txBody>
          <a:bodyPr wrap="none" rtlCol="0">
            <a:spAutoFit/>
          </a:bodyPr>
          <a:lstStyle/>
          <a:p>
            <a:r>
              <a:rPr lang="zh-CN" altLang="en-US" b="1">
                <a:solidFill>
                  <a:schemeClr val="tx1">
                    <a:lumMod val="85000"/>
                    <a:lumOff val="15000"/>
                  </a:schemeClr>
                </a:solidFill>
                <a:latin typeface="微软雅黑" panose="020B0503020204020204" pitchFamily="34" charset="-122"/>
                <a:ea typeface="微软雅黑" panose="020B0503020204020204" pitchFamily="34" charset="-122"/>
              </a:rPr>
              <a:t>点击添加相关文字标题</a:t>
            </a:r>
            <a:endParaRPr lang="zh-CN" altLang="en-US"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76607944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1000"/>
                                        <p:tgtEl>
                                          <p:spTgt spid="13"/>
                                        </p:tgtEl>
                                      </p:cBhvr>
                                    </p:animEffect>
                                    <p:anim calcmode="lin" valueType="num">
                                      <p:cBhvr>
                                        <p:cTn id="13" dur="1000" fill="hold"/>
                                        <p:tgtEl>
                                          <p:spTgt spid="13"/>
                                        </p:tgtEl>
                                        <p:attrNameLst>
                                          <p:attrName>ppt_x</p:attrName>
                                        </p:attrNameLst>
                                      </p:cBhvr>
                                      <p:tavLst>
                                        <p:tav tm="0">
                                          <p:val>
                                            <p:strVal val="#ppt_x"/>
                                          </p:val>
                                        </p:tav>
                                        <p:tav tm="100000">
                                          <p:val>
                                            <p:strVal val="#ppt_x"/>
                                          </p:val>
                                        </p:tav>
                                      </p:tavLst>
                                    </p:anim>
                                    <p:anim calcmode="lin" valueType="num">
                                      <p:cBhvr>
                                        <p:cTn id="14" dur="1000" fill="hold"/>
                                        <p:tgtEl>
                                          <p:spTgt spid="13"/>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1000"/>
                                        <p:tgtEl>
                                          <p:spTgt spid="16"/>
                                        </p:tgtEl>
                                      </p:cBhvr>
                                    </p:animEffect>
                                    <p:anim calcmode="lin" valueType="num">
                                      <p:cBhvr>
                                        <p:cTn id="18" dur="1000" fill="hold"/>
                                        <p:tgtEl>
                                          <p:spTgt spid="16"/>
                                        </p:tgtEl>
                                        <p:attrNameLst>
                                          <p:attrName>ppt_x</p:attrName>
                                        </p:attrNameLst>
                                      </p:cBhvr>
                                      <p:tavLst>
                                        <p:tav tm="0">
                                          <p:val>
                                            <p:strVal val="#ppt_x"/>
                                          </p:val>
                                        </p:tav>
                                        <p:tav tm="100000">
                                          <p:val>
                                            <p:strVal val="#ppt_x"/>
                                          </p:val>
                                        </p:tav>
                                      </p:tavLst>
                                    </p:anim>
                                    <p:anim calcmode="lin" valueType="num">
                                      <p:cBhvr>
                                        <p:cTn id="19" dur="1000" fill="hold"/>
                                        <p:tgtEl>
                                          <p:spTgt spid="16"/>
                                        </p:tgtEl>
                                        <p:attrNameLst>
                                          <p:attrName>ppt_y</p:attrName>
                                        </p:attrNameLst>
                                      </p:cBhvr>
                                      <p:tavLst>
                                        <p:tav tm="0">
                                          <p:val>
                                            <p:strVal val="#ppt_y+.1"/>
                                          </p:val>
                                        </p:tav>
                                        <p:tav tm="100000">
                                          <p:val>
                                            <p:strVal val="#ppt_y"/>
                                          </p:val>
                                        </p:tav>
                                      </p:tavLst>
                                    </p:anim>
                                  </p:childTnLst>
                                </p:cTn>
                              </p:par>
                              <p:par>
                                <p:cTn id="20" presetID="47" presetClass="entr" presetSubtype="0" fill="hold"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1000"/>
                                        <p:tgtEl>
                                          <p:spTgt spid="10"/>
                                        </p:tgtEl>
                                      </p:cBhvr>
                                    </p:animEffect>
                                    <p:anim calcmode="lin" valueType="num">
                                      <p:cBhvr>
                                        <p:cTn id="23" dur="1000" fill="hold"/>
                                        <p:tgtEl>
                                          <p:spTgt spid="10"/>
                                        </p:tgtEl>
                                        <p:attrNameLst>
                                          <p:attrName>ppt_x</p:attrName>
                                        </p:attrNameLst>
                                      </p:cBhvr>
                                      <p:tavLst>
                                        <p:tav tm="0">
                                          <p:val>
                                            <p:strVal val="#ppt_x"/>
                                          </p:val>
                                        </p:tav>
                                        <p:tav tm="100000">
                                          <p:val>
                                            <p:strVal val="#ppt_x"/>
                                          </p:val>
                                        </p:tav>
                                      </p:tavLst>
                                    </p:anim>
                                    <p:anim calcmode="lin" valueType="num">
                                      <p:cBhvr>
                                        <p:cTn id="24" dur="1000" fill="hold"/>
                                        <p:tgtEl>
                                          <p:spTgt spid="10"/>
                                        </p:tgtEl>
                                        <p:attrNameLst>
                                          <p:attrName>ppt_y</p:attrName>
                                        </p:attrNameLst>
                                      </p:cBhvr>
                                      <p:tavLst>
                                        <p:tav tm="0">
                                          <p:val>
                                            <p:strVal val="#ppt_y-.1"/>
                                          </p:val>
                                        </p:tav>
                                        <p:tav tm="100000">
                                          <p:val>
                                            <p:strVal val="#ppt_y"/>
                                          </p:val>
                                        </p:tav>
                                      </p:tavLst>
                                    </p:anim>
                                  </p:childTnLst>
                                </p:cTn>
                              </p:par>
                              <p:par>
                                <p:cTn id="25" presetID="47" presetClass="entr" presetSubtype="0" fill="hold" nodeType="with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1000"/>
                                        <p:tgtEl>
                                          <p:spTgt spid="23"/>
                                        </p:tgtEl>
                                      </p:cBhvr>
                                    </p:animEffect>
                                    <p:anim calcmode="lin" valueType="num">
                                      <p:cBhvr>
                                        <p:cTn id="28" dur="1000" fill="hold"/>
                                        <p:tgtEl>
                                          <p:spTgt spid="23"/>
                                        </p:tgtEl>
                                        <p:attrNameLst>
                                          <p:attrName>ppt_x</p:attrName>
                                        </p:attrNameLst>
                                      </p:cBhvr>
                                      <p:tavLst>
                                        <p:tav tm="0">
                                          <p:val>
                                            <p:strVal val="#ppt_x"/>
                                          </p:val>
                                        </p:tav>
                                        <p:tav tm="100000">
                                          <p:val>
                                            <p:strVal val="#ppt_x"/>
                                          </p:val>
                                        </p:tav>
                                      </p:tavLst>
                                    </p:anim>
                                    <p:anim calcmode="lin" valueType="num">
                                      <p:cBhvr>
                                        <p:cTn id="29" dur="1000" fill="hold"/>
                                        <p:tgtEl>
                                          <p:spTgt spid="23"/>
                                        </p:tgtEl>
                                        <p:attrNameLst>
                                          <p:attrName>ppt_y</p:attrName>
                                        </p:attrNameLst>
                                      </p:cBhvr>
                                      <p:tavLst>
                                        <p:tav tm="0">
                                          <p:val>
                                            <p:strVal val="#ppt_y-.1"/>
                                          </p:val>
                                        </p:tav>
                                        <p:tav tm="100000">
                                          <p:val>
                                            <p:strVal val="#ppt_y"/>
                                          </p:val>
                                        </p:tav>
                                      </p:tavLst>
                                    </p:anim>
                                  </p:childTnLst>
                                </p:cTn>
                              </p:par>
                            </p:childTnLst>
                          </p:cTn>
                        </p:par>
                        <p:par>
                          <p:cTn id="30" fill="hold">
                            <p:stCondLst>
                              <p:cond delay="1000"/>
                            </p:stCondLst>
                            <p:childTnLst>
                              <p:par>
                                <p:cTn id="31" presetID="16" presetClass="entr" presetSubtype="37" fill="hold" nodeType="after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barn(outVertical)">
                                      <p:cBhvr>
                                        <p:cTn id="33" dur="500"/>
                                        <p:tgtEl>
                                          <p:spTgt spid="19"/>
                                        </p:tgtEl>
                                      </p:cBhvr>
                                    </p:animEffect>
                                  </p:childTnLst>
                                </p:cTn>
                              </p:par>
                            </p:childTnLst>
                          </p:cTn>
                        </p:par>
                        <p:par>
                          <p:cTn id="34" fill="hold">
                            <p:stCondLst>
                              <p:cond delay="1500"/>
                            </p:stCondLst>
                            <p:childTnLst>
                              <p:par>
                                <p:cTn id="35" presetID="2" presetClass="entr" presetSubtype="4" fill="hold" nodeType="afterEffect">
                                  <p:stCondLst>
                                    <p:cond delay="0"/>
                                  </p:stCondLst>
                                  <p:childTnLst>
                                    <p:set>
                                      <p:cBhvr>
                                        <p:cTn id="36" dur="1" fill="hold">
                                          <p:stCondLst>
                                            <p:cond delay="0"/>
                                          </p:stCondLst>
                                        </p:cTn>
                                        <p:tgtEl>
                                          <p:spTgt spid="20"/>
                                        </p:tgtEl>
                                        <p:attrNameLst>
                                          <p:attrName>style.visibility</p:attrName>
                                        </p:attrNameLst>
                                      </p:cBhvr>
                                      <p:to>
                                        <p:strVal val="visible"/>
                                      </p:to>
                                    </p:set>
                                    <p:anim calcmode="lin" valueType="num">
                                      <p:cBhvr additive="base">
                                        <p:cTn id="37" dur="500" fill="hold"/>
                                        <p:tgtEl>
                                          <p:spTgt spid="20"/>
                                        </p:tgtEl>
                                        <p:attrNameLst>
                                          <p:attrName>ppt_x</p:attrName>
                                        </p:attrNameLst>
                                      </p:cBhvr>
                                      <p:tavLst>
                                        <p:tav tm="0">
                                          <p:val>
                                            <p:strVal val="#ppt_x"/>
                                          </p:val>
                                        </p:tav>
                                        <p:tav tm="100000">
                                          <p:val>
                                            <p:strVal val="#ppt_x"/>
                                          </p:val>
                                        </p:tav>
                                      </p:tavLst>
                                    </p:anim>
                                    <p:anim calcmode="lin" valueType="num">
                                      <p:cBhvr additive="base">
                                        <p:cTn id="38" dur="500" fill="hold"/>
                                        <p:tgtEl>
                                          <p:spTgt spid="20"/>
                                        </p:tgtEl>
                                        <p:attrNameLst>
                                          <p:attrName>ppt_y</p:attrName>
                                        </p:attrNameLst>
                                      </p:cBhvr>
                                      <p:tavLst>
                                        <p:tav tm="0">
                                          <p:val>
                                            <p:strVal val="1+#ppt_h/2"/>
                                          </p:val>
                                        </p:tav>
                                        <p:tav tm="100000">
                                          <p:val>
                                            <p:strVal val="#ppt_y"/>
                                          </p:val>
                                        </p:tav>
                                      </p:tavLst>
                                    </p:anim>
                                  </p:childTnLst>
                                </p:cTn>
                              </p:par>
                            </p:childTnLst>
                          </p:cTn>
                        </p:par>
                        <p:par>
                          <p:cTn id="39" fill="hold">
                            <p:stCondLst>
                              <p:cond delay="2000"/>
                            </p:stCondLst>
                            <p:childTnLst>
                              <p:par>
                                <p:cTn id="40" presetID="2" presetClass="entr" presetSubtype="2" fill="hold" grpId="0" nodeType="afterEffect">
                                  <p:stCondLst>
                                    <p:cond delay="0"/>
                                  </p:stCondLst>
                                  <p:childTnLst>
                                    <p:set>
                                      <p:cBhvr>
                                        <p:cTn id="41" dur="1" fill="hold">
                                          <p:stCondLst>
                                            <p:cond delay="0"/>
                                          </p:stCondLst>
                                        </p:cTn>
                                        <p:tgtEl>
                                          <p:spTgt spid="22"/>
                                        </p:tgtEl>
                                        <p:attrNameLst>
                                          <p:attrName>style.visibility</p:attrName>
                                        </p:attrNameLst>
                                      </p:cBhvr>
                                      <p:to>
                                        <p:strVal val="visible"/>
                                      </p:to>
                                    </p:set>
                                    <p:anim calcmode="lin" valueType="num">
                                      <p:cBhvr additive="base">
                                        <p:cTn id="42" dur="500" fill="hold"/>
                                        <p:tgtEl>
                                          <p:spTgt spid="22"/>
                                        </p:tgtEl>
                                        <p:attrNameLst>
                                          <p:attrName>ppt_x</p:attrName>
                                        </p:attrNameLst>
                                      </p:cBhvr>
                                      <p:tavLst>
                                        <p:tav tm="0">
                                          <p:val>
                                            <p:strVal val="1+#ppt_w/2"/>
                                          </p:val>
                                        </p:tav>
                                        <p:tav tm="100000">
                                          <p:val>
                                            <p:strVal val="#ppt_x"/>
                                          </p:val>
                                        </p:tav>
                                      </p:tavLst>
                                    </p:anim>
                                    <p:anim calcmode="lin" valueType="num">
                                      <p:cBhvr additive="base">
                                        <p:cTn id="43" dur="500" fill="hold"/>
                                        <p:tgtEl>
                                          <p:spTgt spid="22"/>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stCondLst>
                                    <p:cond delay="0"/>
                                  </p:stCondLst>
                                  <p:childTnLst>
                                    <p:set>
                                      <p:cBhvr>
                                        <p:cTn id="45" dur="1" fill="hold">
                                          <p:stCondLst>
                                            <p:cond delay="0"/>
                                          </p:stCondLst>
                                        </p:cTn>
                                        <p:tgtEl>
                                          <p:spTgt spid="21"/>
                                        </p:tgtEl>
                                        <p:attrNameLst>
                                          <p:attrName>style.visibility</p:attrName>
                                        </p:attrNameLst>
                                      </p:cBhvr>
                                      <p:to>
                                        <p:strVal val="visible"/>
                                      </p:to>
                                    </p:set>
                                    <p:anim calcmode="lin" valueType="num">
                                      <p:cBhvr additive="base">
                                        <p:cTn id="46" dur="500" fill="hold"/>
                                        <p:tgtEl>
                                          <p:spTgt spid="21"/>
                                        </p:tgtEl>
                                        <p:attrNameLst>
                                          <p:attrName>ppt_x</p:attrName>
                                        </p:attrNameLst>
                                      </p:cBhvr>
                                      <p:tavLst>
                                        <p:tav tm="0">
                                          <p:val>
                                            <p:strVal val="1+#ppt_w/2"/>
                                          </p:val>
                                        </p:tav>
                                        <p:tav tm="100000">
                                          <p:val>
                                            <p:strVal val="#ppt_x"/>
                                          </p:val>
                                        </p:tav>
                                      </p:tavLst>
                                    </p:anim>
                                    <p:anim calcmode="lin" valueType="num">
                                      <p:cBhvr additive="base">
                                        <p:cTn id="47" dur="500" fill="hold"/>
                                        <p:tgtEl>
                                          <p:spTgt spid="21"/>
                                        </p:tgtEl>
                                        <p:attrNameLst>
                                          <p:attrName>ppt_y</p:attrName>
                                        </p:attrNameLst>
                                      </p:cBhvr>
                                      <p:tavLst>
                                        <p:tav tm="0">
                                          <p:val>
                                            <p:strVal val="#ppt_y"/>
                                          </p:val>
                                        </p:tav>
                                        <p:tav tm="100000">
                                          <p:val>
                                            <p:strVal val="#ppt_y"/>
                                          </p:val>
                                        </p:tav>
                                      </p:tavLst>
                                    </p:anim>
                                  </p:childTnLst>
                                </p:cTn>
                              </p:par>
                            </p:childTnLst>
                          </p:cTn>
                        </p:par>
                        <p:par>
                          <p:cTn id="48" fill="hold">
                            <p:stCondLst>
                              <p:cond delay="2500"/>
                            </p:stCondLst>
                            <p:childTnLst>
                              <p:par>
                                <p:cTn id="49" presetID="2" presetClass="entr" presetSubtype="4" fill="hold" nodeType="afterEffect">
                                  <p:stCondLst>
                                    <p:cond delay="0"/>
                                  </p:stCondLst>
                                  <p:childTnLst>
                                    <p:set>
                                      <p:cBhvr>
                                        <p:cTn id="50" dur="1" fill="hold">
                                          <p:stCondLst>
                                            <p:cond delay="0"/>
                                          </p:stCondLst>
                                        </p:cTn>
                                        <p:tgtEl>
                                          <p:spTgt spid="26"/>
                                        </p:tgtEl>
                                        <p:attrNameLst>
                                          <p:attrName>style.visibility</p:attrName>
                                        </p:attrNameLst>
                                      </p:cBhvr>
                                      <p:to>
                                        <p:strVal val="visible"/>
                                      </p:to>
                                    </p:set>
                                    <p:anim calcmode="lin" valueType="num">
                                      <p:cBhvr additive="base">
                                        <p:cTn id="51" dur="500" fill="hold"/>
                                        <p:tgtEl>
                                          <p:spTgt spid="26"/>
                                        </p:tgtEl>
                                        <p:attrNameLst>
                                          <p:attrName>ppt_x</p:attrName>
                                        </p:attrNameLst>
                                      </p:cBhvr>
                                      <p:tavLst>
                                        <p:tav tm="0">
                                          <p:val>
                                            <p:strVal val="#ppt_x"/>
                                          </p:val>
                                        </p:tav>
                                        <p:tav tm="100000">
                                          <p:val>
                                            <p:strVal val="#ppt_x"/>
                                          </p:val>
                                        </p:tav>
                                      </p:tavLst>
                                    </p:anim>
                                    <p:anim calcmode="lin" valueType="num">
                                      <p:cBhvr additive="base">
                                        <p:cTn id="52" dur="500" fill="hold"/>
                                        <p:tgtEl>
                                          <p:spTgt spid="26"/>
                                        </p:tgtEl>
                                        <p:attrNameLst>
                                          <p:attrName>ppt_y</p:attrName>
                                        </p:attrNameLst>
                                      </p:cBhvr>
                                      <p:tavLst>
                                        <p:tav tm="0">
                                          <p:val>
                                            <p:strVal val="1+#ppt_h/2"/>
                                          </p:val>
                                        </p:tav>
                                        <p:tav tm="100000">
                                          <p:val>
                                            <p:strVal val="#ppt_y"/>
                                          </p:val>
                                        </p:tav>
                                      </p:tavLst>
                                    </p:anim>
                                  </p:childTnLst>
                                </p:cTn>
                              </p:par>
                            </p:childTnLst>
                          </p:cTn>
                        </p:par>
                        <p:par>
                          <p:cTn id="53" fill="hold">
                            <p:stCondLst>
                              <p:cond delay="3000"/>
                            </p:stCondLst>
                            <p:childTnLst>
                              <p:par>
                                <p:cTn id="54" presetID="2" presetClass="entr" presetSubtype="2" fill="hold" grpId="0" nodeType="afterEffect">
                                  <p:stCondLst>
                                    <p:cond delay="0"/>
                                  </p:stCondLst>
                                  <p:childTnLst>
                                    <p:set>
                                      <p:cBhvr>
                                        <p:cTn id="55" dur="1" fill="hold">
                                          <p:stCondLst>
                                            <p:cond delay="0"/>
                                          </p:stCondLst>
                                        </p:cTn>
                                        <p:tgtEl>
                                          <p:spTgt spid="28"/>
                                        </p:tgtEl>
                                        <p:attrNameLst>
                                          <p:attrName>style.visibility</p:attrName>
                                        </p:attrNameLst>
                                      </p:cBhvr>
                                      <p:to>
                                        <p:strVal val="visible"/>
                                      </p:to>
                                    </p:set>
                                    <p:anim calcmode="lin" valueType="num">
                                      <p:cBhvr additive="base">
                                        <p:cTn id="56" dur="500" fill="hold"/>
                                        <p:tgtEl>
                                          <p:spTgt spid="28"/>
                                        </p:tgtEl>
                                        <p:attrNameLst>
                                          <p:attrName>ppt_x</p:attrName>
                                        </p:attrNameLst>
                                      </p:cBhvr>
                                      <p:tavLst>
                                        <p:tav tm="0">
                                          <p:val>
                                            <p:strVal val="1+#ppt_w/2"/>
                                          </p:val>
                                        </p:tav>
                                        <p:tav tm="100000">
                                          <p:val>
                                            <p:strVal val="#ppt_x"/>
                                          </p:val>
                                        </p:tav>
                                      </p:tavLst>
                                    </p:anim>
                                    <p:anim calcmode="lin" valueType="num">
                                      <p:cBhvr additive="base">
                                        <p:cTn id="57" dur="500" fill="hold"/>
                                        <p:tgtEl>
                                          <p:spTgt spid="28"/>
                                        </p:tgtEl>
                                        <p:attrNameLst>
                                          <p:attrName>ppt_y</p:attrName>
                                        </p:attrNameLst>
                                      </p:cBhvr>
                                      <p:tavLst>
                                        <p:tav tm="0">
                                          <p:val>
                                            <p:strVal val="#ppt_y"/>
                                          </p:val>
                                        </p:tav>
                                        <p:tav tm="100000">
                                          <p:val>
                                            <p:strVal val="#ppt_y"/>
                                          </p:val>
                                        </p:tav>
                                      </p:tavLst>
                                    </p:anim>
                                  </p:childTnLst>
                                </p:cTn>
                              </p:par>
                              <p:par>
                                <p:cTn id="58" presetID="2" presetClass="entr" presetSubtype="2" fill="hold" grpId="0" nodeType="withEffect">
                                  <p:stCondLst>
                                    <p:cond delay="0"/>
                                  </p:stCondLst>
                                  <p:childTnLst>
                                    <p:set>
                                      <p:cBhvr>
                                        <p:cTn id="59" dur="1" fill="hold">
                                          <p:stCondLst>
                                            <p:cond delay="0"/>
                                          </p:stCondLst>
                                        </p:cTn>
                                        <p:tgtEl>
                                          <p:spTgt spid="27"/>
                                        </p:tgtEl>
                                        <p:attrNameLst>
                                          <p:attrName>style.visibility</p:attrName>
                                        </p:attrNameLst>
                                      </p:cBhvr>
                                      <p:to>
                                        <p:strVal val="visible"/>
                                      </p:to>
                                    </p:set>
                                    <p:anim calcmode="lin" valueType="num">
                                      <p:cBhvr additive="base">
                                        <p:cTn id="60" dur="500" fill="hold"/>
                                        <p:tgtEl>
                                          <p:spTgt spid="27"/>
                                        </p:tgtEl>
                                        <p:attrNameLst>
                                          <p:attrName>ppt_x</p:attrName>
                                        </p:attrNameLst>
                                      </p:cBhvr>
                                      <p:tavLst>
                                        <p:tav tm="0">
                                          <p:val>
                                            <p:strVal val="1+#ppt_w/2"/>
                                          </p:val>
                                        </p:tav>
                                        <p:tav tm="100000">
                                          <p:val>
                                            <p:strVal val="#ppt_x"/>
                                          </p:val>
                                        </p:tav>
                                      </p:tavLst>
                                    </p:anim>
                                    <p:anim calcmode="lin" valueType="num">
                                      <p:cBhvr additive="base">
                                        <p:cTn id="61" dur="5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7" grpId="0"/>
      <p:bldP spid="2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5034416"/>
            <a:ext cx="9144000" cy="129600"/>
          </a:xfrm>
          <a:prstGeom prst="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多边形 6"/>
          <p:cNvSpPr/>
          <p:nvPr/>
        </p:nvSpPr>
        <p:spPr>
          <a:xfrm rot="1723431">
            <a:off x="2864170" y="2345112"/>
            <a:ext cx="1817395" cy="1339301"/>
          </a:xfrm>
          <a:custGeom>
            <a:avLst/>
            <a:gdLst/>
            <a:ahLst/>
            <a:cxnLst/>
            <a:rect l="l" t="t" r="r" b="b"/>
            <a:pathLst>
              <a:path w="2351321" h="1732770">
                <a:moveTo>
                  <a:pt x="1516639" y="0"/>
                </a:moveTo>
                <a:lnTo>
                  <a:pt x="2302371" y="743002"/>
                </a:lnTo>
                <a:cubicBezTo>
                  <a:pt x="2370314" y="1065730"/>
                  <a:pt x="2367934" y="1403106"/>
                  <a:pt x="2292691" y="1732770"/>
                </a:cubicBezTo>
                <a:lnTo>
                  <a:pt x="0" y="1209479"/>
                </a:lnTo>
                <a:close/>
              </a:path>
            </a:pathLst>
          </a:custGeom>
          <a:solidFill>
            <a:srgbClr val="307800"/>
          </a:solidFill>
          <a:ln w="25400" cap="flat" cmpd="sng" algn="ctr">
            <a:solidFill>
              <a:sysClr val="window" lastClr="FFFFFF">
                <a:hueOff val="0"/>
                <a:satOff val="0"/>
                <a:lumOff val="0"/>
                <a:alphaOff val="0"/>
              </a:sysClr>
            </a:solidFill>
            <a:prstDash val="solid"/>
          </a:ln>
          <a:effectLst/>
        </p:spPr>
        <p:txBody>
          <a:bodyPr spcFirstLastPara="0" vert="horz" wrap="square" lIns="2385060" tIns="1267461" rIns="133604" bIns="1612899" numCol="1" spcCol="1270" anchor="ctr" anchorCtr="0">
            <a:noAutofit/>
          </a:bodyPr>
          <a:lstStyle/>
          <a:p>
            <a:pPr algn="ctr" defTabSz="1689100">
              <a:lnSpc>
                <a:spcPct val="90000"/>
              </a:lnSpc>
              <a:spcBef>
                <a:spcPct val="0"/>
              </a:spcBef>
              <a:spcAft>
                <a:spcPct val="35000"/>
              </a:spcAft>
              <a:defRPr/>
            </a:pPr>
            <a:endParaRPr lang="zh-CN" altLang="en-US" sz="3800">
              <a:solidFill>
                <a:sysClr val="window" lastClr="FFFFFF"/>
              </a:solidFill>
            </a:endParaRPr>
          </a:p>
        </p:txBody>
      </p:sp>
      <p:sp>
        <p:nvSpPr>
          <p:cNvPr id="8" name="任意多边形 7"/>
          <p:cNvSpPr/>
          <p:nvPr/>
        </p:nvSpPr>
        <p:spPr>
          <a:xfrm rot="1723431">
            <a:off x="1012652" y="989376"/>
            <a:ext cx="3635301" cy="3635301"/>
          </a:xfrm>
          <a:custGeom>
            <a:avLst/>
            <a:gdLst>
              <a:gd name="connsiteX0" fmla="*/ 3370965 w 3413760"/>
              <a:gd name="connsiteY0" fmla="*/ 2086696 h 3413760"/>
              <a:gd name="connsiteX1" fmla="*/ 2447467 w 3413760"/>
              <a:gd name="connsiteY1" fmla="*/ 3244726 h 3413760"/>
              <a:gd name="connsiteX2" fmla="*/ 1706880 w 3413760"/>
              <a:gd name="connsiteY2" fmla="*/ 1706880 h 3413760"/>
              <a:gd name="connsiteX3" fmla="*/ 3370965 w 3413760"/>
              <a:gd name="connsiteY3" fmla="*/ 2086696 h 3413760"/>
            </a:gdLst>
            <a:ahLst/>
            <a:cxnLst>
              <a:cxn ang="0">
                <a:pos x="connsiteX0" y="connsiteY0"/>
              </a:cxn>
              <a:cxn ang="0">
                <a:pos x="connsiteX1" y="connsiteY1"/>
              </a:cxn>
              <a:cxn ang="0">
                <a:pos x="connsiteX2" y="connsiteY2"/>
              </a:cxn>
              <a:cxn ang="0">
                <a:pos x="connsiteX3" y="connsiteY3"/>
              </a:cxn>
            </a:cxnLst>
            <a:rect l="l" t="t" r="r" b="b"/>
            <a:pathLst>
              <a:path w="3413760" h="3413760">
                <a:moveTo>
                  <a:pt x="3370965" y="2086696"/>
                </a:moveTo>
                <a:cubicBezTo>
                  <a:pt x="3255378" y="2593118"/>
                  <a:pt x="2915472" y="3019346"/>
                  <a:pt x="2447467" y="3244726"/>
                </a:cubicBezTo>
                <a:lnTo>
                  <a:pt x="1706880" y="1706880"/>
                </a:lnTo>
                <a:lnTo>
                  <a:pt x="3370965" y="2086696"/>
                </a:lnTo>
                <a:close/>
              </a:path>
            </a:pathLst>
          </a:custGeom>
          <a:solidFill>
            <a:srgbClr val="307800"/>
          </a:solidFill>
          <a:ln w="25400" cap="flat" cmpd="sng" algn="ctr">
            <a:solidFill>
              <a:sysClr val="window" lastClr="FFFFFF">
                <a:hueOff val="0"/>
                <a:satOff val="0"/>
                <a:lumOff val="0"/>
                <a:alphaOff val="0"/>
              </a:sysClr>
            </a:solidFill>
            <a:prstDash val="solid"/>
          </a:ln>
          <a:effectLst/>
        </p:spPr>
        <p:txBody>
          <a:bodyPr spcFirstLastPara="0" vert="horz" wrap="square" lIns="2244090" tIns="2081530" rIns="374650" bIns="781050" numCol="1" spcCol="1270" anchor="ctr" anchorCtr="0">
            <a:noAutofit/>
          </a:bodyPr>
          <a:lstStyle/>
          <a:p>
            <a:pPr algn="ctr" defTabSz="1733550">
              <a:lnSpc>
                <a:spcPct val="90000"/>
              </a:lnSpc>
              <a:spcBef>
                <a:spcPct val="0"/>
              </a:spcBef>
              <a:spcAft>
                <a:spcPct val="35000"/>
              </a:spcAft>
              <a:defRPr/>
            </a:pPr>
            <a:endParaRPr lang="zh-CN" altLang="en-US" sz="3900">
              <a:solidFill>
                <a:sysClr val="window" lastClr="FFFFFF"/>
              </a:solidFill>
            </a:endParaRPr>
          </a:p>
        </p:txBody>
      </p:sp>
      <p:sp>
        <p:nvSpPr>
          <p:cNvPr id="9" name="任意多边形 8"/>
          <p:cNvSpPr/>
          <p:nvPr/>
        </p:nvSpPr>
        <p:spPr>
          <a:xfrm rot="1723431">
            <a:off x="1012652" y="989376"/>
            <a:ext cx="3635301" cy="3635301"/>
          </a:xfrm>
          <a:custGeom>
            <a:avLst/>
            <a:gdLst>
              <a:gd name="connsiteX0" fmla="*/ 2447430 w 3413760"/>
              <a:gd name="connsiteY0" fmla="*/ 3244744 h 3413760"/>
              <a:gd name="connsiteX1" fmla="*/ 966292 w 3413760"/>
              <a:gd name="connsiteY1" fmla="*/ 3244726 h 3413760"/>
              <a:gd name="connsiteX2" fmla="*/ 1706880 w 3413760"/>
              <a:gd name="connsiteY2" fmla="*/ 1706880 h 3413760"/>
              <a:gd name="connsiteX3" fmla="*/ 2447430 w 3413760"/>
              <a:gd name="connsiteY3" fmla="*/ 3244744 h 3413760"/>
            </a:gdLst>
            <a:ahLst/>
            <a:cxnLst>
              <a:cxn ang="0">
                <a:pos x="connsiteX0" y="connsiteY0"/>
              </a:cxn>
              <a:cxn ang="0">
                <a:pos x="connsiteX1" y="connsiteY1"/>
              </a:cxn>
              <a:cxn ang="0">
                <a:pos x="connsiteX2" y="connsiteY2"/>
              </a:cxn>
              <a:cxn ang="0">
                <a:pos x="connsiteX3" y="connsiteY3"/>
              </a:cxn>
            </a:cxnLst>
            <a:rect l="l" t="t" r="r" b="b"/>
            <a:pathLst>
              <a:path w="3413760" h="3413760">
                <a:moveTo>
                  <a:pt x="2447430" y="3244744"/>
                </a:moveTo>
                <a:cubicBezTo>
                  <a:pt x="1979433" y="3470105"/>
                  <a:pt x="1434283" y="3470099"/>
                  <a:pt x="966292" y="3244726"/>
                </a:cubicBezTo>
                <a:lnTo>
                  <a:pt x="1706880" y="1706880"/>
                </a:lnTo>
                <a:lnTo>
                  <a:pt x="2447430" y="3244744"/>
                </a:lnTo>
                <a:close/>
              </a:path>
            </a:pathLst>
          </a:custGeom>
          <a:solidFill>
            <a:srgbClr val="307800"/>
          </a:solidFill>
          <a:ln w="25400" cap="flat" cmpd="sng" algn="ctr">
            <a:solidFill>
              <a:sysClr val="window" lastClr="FFFFFF">
                <a:hueOff val="0"/>
                <a:satOff val="0"/>
                <a:lumOff val="0"/>
                <a:alphaOff val="0"/>
              </a:sysClr>
            </a:solidFill>
            <a:prstDash val="solid"/>
          </a:ln>
          <a:effectLst/>
        </p:spPr>
        <p:txBody>
          <a:bodyPr spcFirstLastPara="0" vert="horz" wrap="square" lIns="1299210" tIns="2731771" rIns="1299210" bIns="130809" numCol="1" spcCol="1270" anchor="ctr" anchorCtr="0">
            <a:noAutofit/>
          </a:bodyPr>
          <a:lstStyle/>
          <a:p>
            <a:pPr algn="ctr" defTabSz="1733550">
              <a:lnSpc>
                <a:spcPct val="90000"/>
              </a:lnSpc>
              <a:spcBef>
                <a:spcPct val="0"/>
              </a:spcBef>
              <a:spcAft>
                <a:spcPct val="35000"/>
              </a:spcAft>
              <a:defRPr/>
            </a:pPr>
            <a:endParaRPr lang="zh-CN" altLang="en-US" sz="3900">
              <a:solidFill>
                <a:sysClr val="window" lastClr="FFFFFF"/>
              </a:solidFill>
            </a:endParaRPr>
          </a:p>
        </p:txBody>
      </p:sp>
      <p:sp>
        <p:nvSpPr>
          <p:cNvPr id="10" name="任意多边形 9"/>
          <p:cNvSpPr/>
          <p:nvPr/>
        </p:nvSpPr>
        <p:spPr>
          <a:xfrm rot="1723431">
            <a:off x="1012652" y="989376"/>
            <a:ext cx="3635301" cy="3635301"/>
          </a:xfrm>
          <a:custGeom>
            <a:avLst/>
            <a:gdLst>
              <a:gd name="connsiteX0" fmla="*/ 966292 w 3413760"/>
              <a:gd name="connsiteY0" fmla="*/ 3244726 h 3413760"/>
              <a:gd name="connsiteX1" fmla="*/ 42795 w 3413760"/>
              <a:gd name="connsiteY1" fmla="*/ 2086696 h 3413760"/>
              <a:gd name="connsiteX2" fmla="*/ 1706880 w 3413760"/>
              <a:gd name="connsiteY2" fmla="*/ 1706880 h 3413760"/>
              <a:gd name="connsiteX3" fmla="*/ 966292 w 3413760"/>
              <a:gd name="connsiteY3" fmla="*/ 3244726 h 3413760"/>
            </a:gdLst>
            <a:ahLst/>
            <a:cxnLst>
              <a:cxn ang="0">
                <a:pos x="connsiteX0" y="connsiteY0"/>
              </a:cxn>
              <a:cxn ang="0">
                <a:pos x="connsiteX1" y="connsiteY1"/>
              </a:cxn>
              <a:cxn ang="0">
                <a:pos x="connsiteX2" y="connsiteY2"/>
              </a:cxn>
              <a:cxn ang="0">
                <a:pos x="connsiteX3" y="connsiteY3"/>
              </a:cxn>
            </a:cxnLst>
            <a:rect l="l" t="t" r="r" b="b"/>
            <a:pathLst>
              <a:path w="3413760" h="3413760">
                <a:moveTo>
                  <a:pt x="966292" y="3244726"/>
                </a:moveTo>
                <a:cubicBezTo>
                  <a:pt x="498287" y="3019347"/>
                  <a:pt x="158382" y="2593118"/>
                  <a:pt x="42795" y="2086696"/>
                </a:cubicBezTo>
                <a:lnTo>
                  <a:pt x="1706880" y="1706880"/>
                </a:lnTo>
                <a:lnTo>
                  <a:pt x="966292" y="3244726"/>
                </a:lnTo>
                <a:close/>
              </a:path>
            </a:pathLst>
          </a:custGeom>
          <a:solidFill>
            <a:srgbClr val="307800"/>
          </a:solidFill>
          <a:ln w="25400" cap="flat" cmpd="sng" algn="ctr">
            <a:solidFill>
              <a:sysClr val="window" lastClr="FFFFFF">
                <a:hueOff val="0"/>
                <a:satOff val="0"/>
                <a:lumOff val="0"/>
                <a:alphaOff val="0"/>
              </a:sysClr>
            </a:solidFill>
            <a:prstDash val="solid"/>
          </a:ln>
          <a:effectLst/>
        </p:spPr>
        <p:txBody>
          <a:bodyPr spcFirstLastPara="0" vert="horz" wrap="square" lIns="374650" tIns="2081530" rIns="2244090" bIns="781050" numCol="1" spcCol="1270" anchor="ctr" anchorCtr="0">
            <a:noAutofit/>
          </a:bodyPr>
          <a:lstStyle/>
          <a:p>
            <a:pPr algn="ctr" defTabSz="1733550">
              <a:lnSpc>
                <a:spcPct val="90000"/>
              </a:lnSpc>
              <a:spcBef>
                <a:spcPct val="0"/>
              </a:spcBef>
              <a:spcAft>
                <a:spcPct val="35000"/>
              </a:spcAft>
              <a:defRPr/>
            </a:pPr>
            <a:endParaRPr lang="zh-CN" altLang="en-US" sz="3900">
              <a:solidFill>
                <a:sysClr val="window" lastClr="FFFFFF"/>
              </a:solidFill>
            </a:endParaRPr>
          </a:p>
        </p:txBody>
      </p:sp>
      <p:sp>
        <p:nvSpPr>
          <p:cNvPr id="11" name="任意多边形 10"/>
          <p:cNvSpPr/>
          <p:nvPr/>
        </p:nvSpPr>
        <p:spPr>
          <a:xfrm rot="1723431">
            <a:off x="1012652" y="989376"/>
            <a:ext cx="3635301" cy="3635301"/>
          </a:xfrm>
          <a:custGeom>
            <a:avLst/>
            <a:gdLst>
              <a:gd name="connsiteX0" fmla="*/ 42795 w 3413760"/>
              <a:gd name="connsiteY0" fmla="*/ 2086695 h 3413760"/>
              <a:gd name="connsiteX1" fmla="*/ 372387 w 3413760"/>
              <a:gd name="connsiteY1" fmla="*/ 642658 h 3413760"/>
              <a:gd name="connsiteX2" fmla="*/ 1706880 w 3413760"/>
              <a:gd name="connsiteY2" fmla="*/ 1706880 h 3413760"/>
              <a:gd name="connsiteX3" fmla="*/ 42795 w 3413760"/>
              <a:gd name="connsiteY3" fmla="*/ 2086695 h 3413760"/>
            </a:gdLst>
            <a:ahLst/>
            <a:cxnLst>
              <a:cxn ang="0">
                <a:pos x="connsiteX0" y="connsiteY0"/>
              </a:cxn>
              <a:cxn ang="0">
                <a:pos x="connsiteX1" y="connsiteY1"/>
              </a:cxn>
              <a:cxn ang="0">
                <a:pos x="connsiteX2" y="connsiteY2"/>
              </a:cxn>
              <a:cxn ang="0">
                <a:pos x="connsiteX3" y="connsiteY3"/>
              </a:cxn>
            </a:cxnLst>
            <a:rect l="l" t="t" r="r" b="b"/>
            <a:pathLst>
              <a:path w="3413760" h="3413760">
                <a:moveTo>
                  <a:pt x="42795" y="2086695"/>
                </a:moveTo>
                <a:cubicBezTo>
                  <a:pt x="-72792" y="1580274"/>
                  <a:pt x="48519" y="1048777"/>
                  <a:pt x="372387" y="642658"/>
                </a:cubicBezTo>
                <a:lnTo>
                  <a:pt x="1706880" y="1706880"/>
                </a:lnTo>
                <a:lnTo>
                  <a:pt x="42795" y="2086695"/>
                </a:lnTo>
                <a:close/>
              </a:path>
            </a:pathLst>
          </a:custGeom>
          <a:solidFill>
            <a:srgbClr val="307800"/>
          </a:solidFill>
          <a:ln w="25400" cap="flat" cmpd="sng" algn="ctr">
            <a:solidFill>
              <a:sysClr val="window" lastClr="FFFFFF">
                <a:hueOff val="0"/>
                <a:satOff val="0"/>
                <a:lumOff val="0"/>
                <a:alphaOff val="0"/>
              </a:sysClr>
            </a:solidFill>
            <a:prstDash val="solid"/>
          </a:ln>
          <a:effectLst/>
        </p:spPr>
        <p:txBody>
          <a:bodyPr spcFirstLastPara="0" vert="horz" wrap="square" lIns="124714" tIns="1258571" rIns="2376170" bIns="1604009" numCol="1" spcCol="1270" anchor="ctr" anchorCtr="0">
            <a:noAutofit/>
          </a:bodyPr>
          <a:lstStyle/>
          <a:p>
            <a:pPr algn="ctr" defTabSz="1377950">
              <a:lnSpc>
                <a:spcPct val="90000"/>
              </a:lnSpc>
              <a:spcBef>
                <a:spcPct val="0"/>
              </a:spcBef>
              <a:spcAft>
                <a:spcPct val="35000"/>
              </a:spcAft>
              <a:defRPr/>
            </a:pPr>
            <a:endParaRPr lang="zh-CN" altLang="en-US" sz="3100">
              <a:solidFill>
                <a:sysClr val="window" lastClr="FFFFFF"/>
              </a:solidFill>
            </a:endParaRPr>
          </a:p>
        </p:txBody>
      </p:sp>
      <p:sp>
        <p:nvSpPr>
          <p:cNvPr id="12" name="任意多边形 11"/>
          <p:cNvSpPr/>
          <p:nvPr/>
        </p:nvSpPr>
        <p:spPr>
          <a:xfrm rot="1723431">
            <a:off x="1012652" y="989376"/>
            <a:ext cx="3635301" cy="3635301"/>
          </a:xfrm>
          <a:custGeom>
            <a:avLst/>
            <a:gdLst>
              <a:gd name="connsiteX0" fmla="*/ 372387 w 3413760"/>
              <a:gd name="connsiteY0" fmla="*/ 642658 h 3413760"/>
              <a:gd name="connsiteX1" fmla="*/ 1706880 w 3413760"/>
              <a:gd name="connsiteY1" fmla="*/ 0 h 3413760"/>
              <a:gd name="connsiteX2" fmla="*/ 1706880 w 3413760"/>
              <a:gd name="connsiteY2" fmla="*/ 1706880 h 3413760"/>
              <a:gd name="connsiteX3" fmla="*/ 372387 w 3413760"/>
              <a:gd name="connsiteY3" fmla="*/ 642658 h 3413760"/>
            </a:gdLst>
            <a:ahLst/>
            <a:cxnLst>
              <a:cxn ang="0">
                <a:pos x="connsiteX0" y="connsiteY0"/>
              </a:cxn>
              <a:cxn ang="0">
                <a:pos x="connsiteX1" y="connsiteY1"/>
              </a:cxn>
              <a:cxn ang="0">
                <a:pos x="connsiteX2" y="connsiteY2"/>
              </a:cxn>
              <a:cxn ang="0">
                <a:pos x="connsiteX3" y="connsiteY3"/>
              </a:cxn>
            </a:cxnLst>
            <a:rect l="l" t="t" r="r" b="b"/>
            <a:pathLst>
              <a:path w="3413760" h="3413760">
                <a:moveTo>
                  <a:pt x="372387" y="642658"/>
                </a:moveTo>
                <a:cubicBezTo>
                  <a:pt x="696256" y="236539"/>
                  <a:pt x="1187434" y="0"/>
                  <a:pt x="1706880" y="0"/>
                </a:cubicBezTo>
                <a:lnTo>
                  <a:pt x="1706880" y="1706880"/>
                </a:lnTo>
                <a:lnTo>
                  <a:pt x="372387" y="642658"/>
                </a:lnTo>
                <a:close/>
              </a:path>
            </a:pathLst>
          </a:custGeom>
          <a:solidFill>
            <a:srgbClr val="307800"/>
          </a:solidFill>
          <a:ln w="25400" cap="flat" cmpd="sng" algn="ctr">
            <a:solidFill>
              <a:sysClr val="window" lastClr="FFFFFF">
                <a:hueOff val="0"/>
                <a:satOff val="0"/>
                <a:lumOff val="0"/>
                <a:alphaOff val="0"/>
              </a:sysClr>
            </a:solidFill>
            <a:prstDash val="solid"/>
          </a:ln>
          <a:effectLst/>
        </p:spPr>
        <p:txBody>
          <a:bodyPr spcFirstLastPara="0" vert="horz" wrap="square" lIns="776478" tIns="361951" rIns="1776222" bIns="2536189" numCol="1" spcCol="1270" anchor="ctr" anchorCtr="0">
            <a:noAutofit/>
          </a:bodyPr>
          <a:lstStyle/>
          <a:p>
            <a:pPr algn="ctr" defTabSz="1289050">
              <a:lnSpc>
                <a:spcPct val="90000"/>
              </a:lnSpc>
              <a:spcBef>
                <a:spcPct val="0"/>
              </a:spcBef>
              <a:spcAft>
                <a:spcPct val="35000"/>
              </a:spcAft>
              <a:defRPr/>
            </a:pPr>
            <a:endParaRPr lang="zh-CN" altLang="en-US" sz="2900">
              <a:solidFill>
                <a:sysClr val="window" lastClr="FFFFFF"/>
              </a:solidFill>
            </a:endParaRPr>
          </a:p>
        </p:txBody>
      </p:sp>
      <p:sp>
        <p:nvSpPr>
          <p:cNvPr id="13" name="椭圆 12"/>
          <p:cNvSpPr/>
          <p:nvPr/>
        </p:nvSpPr>
        <p:spPr>
          <a:xfrm>
            <a:off x="2590513" y="2575797"/>
            <a:ext cx="507037" cy="507037"/>
          </a:xfrm>
          <a:prstGeom prst="ellipse">
            <a:avLst/>
          </a:prstGeom>
          <a:solidFill>
            <a:srgbClr val="307800"/>
          </a:solidFill>
          <a:ln w="25400" cap="flat" cmpd="sng" algn="ctr">
            <a:solidFill>
              <a:schemeClr val="bg1"/>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lang="zh-CN" altLang="en-US" kern="0">
              <a:solidFill>
                <a:sysClr val="window" lastClr="FFFFFF"/>
              </a:solidFill>
            </a:endParaRPr>
          </a:p>
        </p:txBody>
      </p:sp>
      <p:sp>
        <p:nvSpPr>
          <p:cNvPr id="14" name="TextBox 13"/>
          <p:cNvSpPr txBox="1"/>
          <p:nvPr/>
        </p:nvSpPr>
        <p:spPr>
          <a:xfrm>
            <a:off x="2654162" y="2208417"/>
            <a:ext cx="404789" cy="372410"/>
          </a:xfrm>
          <a:prstGeom prst="rect">
            <a:avLst/>
          </a:prstGeom>
          <a:noFill/>
        </p:spPr>
        <p:txBody>
          <a:bodyPr wrap="square" rtlCol="0">
            <a:spAutoFit/>
          </a:bodyPr>
          <a:lstStyle/>
          <a:p>
            <a:pPr algn="ctr">
              <a:lnSpc>
                <a:spcPct val="130000"/>
              </a:lnSpc>
              <a:defRPr/>
            </a:pPr>
            <a:r>
              <a:rPr lang="en-US" altLang="zh-CN" sz="1400" kern="0" dirty="0">
                <a:solidFill>
                  <a:sysClr val="window" lastClr="FFFFFF"/>
                </a:solidFill>
                <a:latin typeface="Arial" pitchFamily="34" charset="0"/>
                <a:ea typeface="微软雅黑" pitchFamily="34" charset="-122"/>
                <a:cs typeface="Arial" pitchFamily="34" charset="0"/>
              </a:rPr>
              <a:t>06</a:t>
            </a:r>
            <a:endParaRPr lang="zh-CN" altLang="en-US" sz="1400" kern="0" dirty="0">
              <a:solidFill>
                <a:sysClr val="window" lastClr="FFFFFF"/>
              </a:solidFill>
              <a:latin typeface="Arial" pitchFamily="34" charset="0"/>
              <a:ea typeface="微软雅黑" pitchFamily="34" charset="-122"/>
              <a:cs typeface="Arial" pitchFamily="34" charset="0"/>
            </a:endParaRPr>
          </a:p>
        </p:txBody>
      </p:sp>
      <p:sp>
        <p:nvSpPr>
          <p:cNvPr id="15" name="TextBox 14"/>
          <p:cNvSpPr txBox="1"/>
          <p:nvPr/>
        </p:nvSpPr>
        <p:spPr>
          <a:xfrm>
            <a:off x="2280286" y="2350081"/>
            <a:ext cx="404789" cy="343235"/>
          </a:xfrm>
          <a:prstGeom prst="rect">
            <a:avLst/>
          </a:prstGeom>
          <a:noFill/>
        </p:spPr>
        <p:txBody>
          <a:bodyPr wrap="square" rtlCol="0">
            <a:spAutoFit/>
          </a:bodyPr>
          <a:lstStyle/>
          <a:p>
            <a:pPr algn="ctr">
              <a:lnSpc>
                <a:spcPct val="130000"/>
              </a:lnSpc>
              <a:defRPr/>
            </a:pPr>
            <a:r>
              <a:rPr lang="en-US" altLang="zh-CN" sz="1400" kern="0" dirty="0">
                <a:solidFill>
                  <a:schemeClr val="bg1">
                    <a:lumMod val="95000"/>
                  </a:schemeClr>
                </a:solidFill>
                <a:latin typeface="Arial" pitchFamily="34" charset="0"/>
                <a:ea typeface="微软雅黑" pitchFamily="34" charset="-122"/>
                <a:cs typeface="Arial" pitchFamily="34" charset="0"/>
              </a:rPr>
              <a:t>05</a:t>
            </a:r>
            <a:endParaRPr lang="zh-CN" altLang="en-US" sz="1400" kern="0" dirty="0">
              <a:solidFill>
                <a:schemeClr val="bg1">
                  <a:lumMod val="95000"/>
                </a:schemeClr>
              </a:solidFill>
              <a:latin typeface="Arial" pitchFamily="34" charset="0"/>
              <a:ea typeface="微软雅黑" pitchFamily="34" charset="-122"/>
              <a:cs typeface="Arial" pitchFamily="34" charset="0"/>
            </a:endParaRPr>
          </a:p>
        </p:txBody>
      </p:sp>
      <p:sp>
        <p:nvSpPr>
          <p:cNvPr id="16" name="TextBox 15"/>
          <p:cNvSpPr txBox="1"/>
          <p:nvPr/>
        </p:nvSpPr>
        <p:spPr>
          <a:xfrm>
            <a:off x="2203861" y="2719689"/>
            <a:ext cx="404789" cy="372410"/>
          </a:xfrm>
          <a:prstGeom prst="rect">
            <a:avLst/>
          </a:prstGeom>
          <a:noFill/>
        </p:spPr>
        <p:txBody>
          <a:bodyPr wrap="square" rtlCol="0">
            <a:spAutoFit/>
          </a:bodyPr>
          <a:lstStyle/>
          <a:p>
            <a:pPr algn="ctr">
              <a:lnSpc>
                <a:spcPct val="130000"/>
              </a:lnSpc>
              <a:defRPr/>
            </a:pPr>
            <a:r>
              <a:rPr lang="en-US" altLang="zh-CN" sz="1400" kern="0" dirty="0">
                <a:solidFill>
                  <a:sysClr val="window" lastClr="FFFFFF"/>
                </a:solidFill>
                <a:latin typeface="Arial" pitchFamily="34" charset="0"/>
                <a:ea typeface="微软雅黑" pitchFamily="34" charset="-122"/>
                <a:cs typeface="Arial" pitchFamily="34" charset="0"/>
              </a:rPr>
              <a:t>04</a:t>
            </a:r>
            <a:endParaRPr lang="zh-CN" altLang="en-US" sz="1400" kern="0" dirty="0">
              <a:solidFill>
                <a:sysClr val="window" lastClr="FFFFFF"/>
              </a:solidFill>
              <a:latin typeface="Arial" pitchFamily="34" charset="0"/>
              <a:ea typeface="微软雅黑" pitchFamily="34" charset="-122"/>
              <a:cs typeface="Arial" pitchFamily="34" charset="0"/>
            </a:endParaRPr>
          </a:p>
        </p:txBody>
      </p:sp>
      <p:sp>
        <p:nvSpPr>
          <p:cNvPr id="17" name="TextBox 16"/>
          <p:cNvSpPr txBox="1"/>
          <p:nvPr/>
        </p:nvSpPr>
        <p:spPr>
          <a:xfrm>
            <a:off x="2421174" y="3023831"/>
            <a:ext cx="404789" cy="343235"/>
          </a:xfrm>
          <a:prstGeom prst="rect">
            <a:avLst/>
          </a:prstGeom>
          <a:noFill/>
        </p:spPr>
        <p:txBody>
          <a:bodyPr wrap="square" rtlCol="0">
            <a:spAutoFit/>
          </a:bodyPr>
          <a:lstStyle/>
          <a:p>
            <a:pPr algn="ctr">
              <a:lnSpc>
                <a:spcPct val="130000"/>
              </a:lnSpc>
              <a:defRPr/>
            </a:pPr>
            <a:r>
              <a:rPr lang="en-US" altLang="zh-CN" sz="1400" kern="0" dirty="0">
                <a:solidFill>
                  <a:schemeClr val="bg1">
                    <a:lumMod val="95000"/>
                  </a:schemeClr>
                </a:solidFill>
                <a:latin typeface="Arial" pitchFamily="34" charset="0"/>
                <a:ea typeface="微软雅黑" pitchFamily="34" charset="-122"/>
                <a:cs typeface="Arial" pitchFamily="34" charset="0"/>
              </a:rPr>
              <a:t>03</a:t>
            </a:r>
            <a:endParaRPr lang="zh-CN" altLang="en-US" sz="1400" kern="0" dirty="0">
              <a:solidFill>
                <a:schemeClr val="bg1">
                  <a:lumMod val="95000"/>
                </a:schemeClr>
              </a:solidFill>
              <a:latin typeface="Arial" pitchFamily="34" charset="0"/>
              <a:ea typeface="微软雅黑" pitchFamily="34" charset="-122"/>
              <a:cs typeface="Arial" pitchFamily="34" charset="0"/>
            </a:endParaRPr>
          </a:p>
        </p:txBody>
      </p:sp>
      <p:sp>
        <p:nvSpPr>
          <p:cNvPr id="18" name="TextBox 17"/>
          <p:cNvSpPr txBox="1"/>
          <p:nvPr/>
        </p:nvSpPr>
        <p:spPr>
          <a:xfrm>
            <a:off x="2801714" y="3057369"/>
            <a:ext cx="404789" cy="372410"/>
          </a:xfrm>
          <a:prstGeom prst="rect">
            <a:avLst/>
          </a:prstGeom>
          <a:noFill/>
        </p:spPr>
        <p:txBody>
          <a:bodyPr wrap="square" rtlCol="0">
            <a:spAutoFit/>
          </a:bodyPr>
          <a:lstStyle/>
          <a:p>
            <a:pPr algn="ctr">
              <a:lnSpc>
                <a:spcPct val="130000"/>
              </a:lnSpc>
              <a:defRPr/>
            </a:pPr>
            <a:r>
              <a:rPr lang="en-US" altLang="zh-CN" sz="1400" kern="0" dirty="0">
                <a:solidFill>
                  <a:sysClr val="window" lastClr="FFFFFF"/>
                </a:solidFill>
                <a:latin typeface="Arial" pitchFamily="34" charset="0"/>
                <a:ea typeface="微软雅黑" pitchFamily="34" charset="-122"/>
                <a:cs typeface="Arial" pitchFamily="34" charset="0"/>
              </a:rPr>
              <a:t>02</a:t>
            </a:r>
            <a:endParaRPr lang="zh-CN" altLang="en-US" sz="1400" kern="0" dirty="0">
              <a:solidFill>
                <a:sysClr val="window" lastClr="FFFFFF"/>
              </a:solidFill>
              <a:latin typeface="Arial" pitchFamily="34" charset="0"/>
              <a:ea typeface="微软雅黑" pitchFamily="34" charset="-122"/>
              <a:cs typeface="Arial" pitchFamily="34" charset="0"/>
            </a:endParaRPr>
          </a:p>
        </p:txBody>
      </p:sp>
      <p:sp>
        <p:nvSpPr>
          <p:cNvPr id="19" name="TextBox 18"/>
          <p:cNvSpPr txBox="1"/>
          <p:nvPr/>
        </p:nvSpPr>
        <p:spPr>
          <a:xfrm>
            <a:off x="3086760" y="2754223"/>
            <a:ext cx="404789" cy="343235"/>
          </a:xfrm>
          <a:prstGeom prst="rect">
            <a:avLst/>
          </a:prstGeom>
          <a:noFill/>
        </p:spPr>
        <p:txBody>
          <a:bodyPr wrap="square" rtlCol="0">
            <a:spAutoFit/>
          </a:bodyPr>
          <a:lstStyle/>
          <a:p>
            <a:pPr algn="ctr">
              <a:lnSpc>
                <a:spcPct val="130000"/>
              </a:lnSpc>
              <a:defRPr/>
            </a:pPr>
            <a:r>
              <a:rPr lang="en-US" altLang="zh-CN" sz="1400" kern="0" dirty="0">
                <a:solidFill>
                  <a:schemeClr val="bg1">
                    <a:lumMod val="95000"/>
                  </a:schemeClr>
                </a:solidFill>
                <a:latin typeface="Arial" pitchFamily="34" charset="0"/>
                <a:ea typeface="微软雅黑" pitchFamily="34" charset="-122"/>
                <a:cs typeface="Arial" pitchFamily="34" charset="0"/>
              </a:rPr>
              <a:t>01</a:t>
            </a:r>
            <a:endParaRPr lang="zh-CN" altLang="en-US" sz="1400" kern="0" dirty="0">
              <a:solidFill>
                <a:schemeClr val="bg1">
                  <a:lumMod val="95000"/>
                </a:schemeClr>
              </a:solidFill>
              <a:latin typeface="Arial" pitchFamily="34" charset="0"/>
              <a:ea typeface="微软雅黑" pitchFamily="34" charset="-122"/>
              <a:cs typeface="Arial" pitchFamily="34" charset="0"/>
            </a:endParaRPr>
          </a:p>
        </p:txBody>
      </p:sp>
      <p:sp>
        <p:nvSpPr>
          <p:cNvPr id="20" name="TextBox 19"/>
          <p:cNvSpPr txBox="1"/>
          <p:nvPr/>
        </p:nvSpPr>
        <p:spPr>
          <a:xfrm>
            <a:off x="2439311" y="1093211"/>
            <a:ext cx="867981" cy="825694"/>
          </a:xfrm>
          <a:prstGeom prst="rect">
            <a:avLst/>
          </a:prstGeom>
          <a:noFill/>
        </p:spPr>
        <p:txBody>
          <a:bodyPr wrap="square" rtlCol="0">
            <a:spAutoFit/>
          </a:bodyPr>
          <a:lstStyle/>
          <a:p>
            <a:pPr algn="just">
              <a:lnSpc>
                <a:spcPct val="130000"/>
              </a:lnSpc>
              <a:defRPr/>
            </a:pPr>
            <a:r>
              <a:rPr lang="zh-CN" altLang="en-US" sz="1200" kern="0" dirty="0">
                <a:solidFill>
                  <a:sysClr val="window" lastClr="FFFFFF"/>
                </a:solidFill>
                <a:latin typeface="微软雅黑" pitchFamily="34" charset="-122"/>
                <a:ea typeface="微软雅黑" pitchFamily="34" charset="-122"/>
              </a:rPr>
              <a:t>您的内容打在这里或者复制</a:t>
            </a:r>
          </a:p>
        </p:txBody>
      </p:sp>
      <p:sp>
        <p:nvSpPr>
          <p:cNvPr id="21" name="TextBox 20"/>
          <p:cNvSpPr txBox="1"/>
          <p:nvPr/>
        </p:nvSpPr>
        <p:spPr>
          <a:xfrm>
            <a:off x="1108759" y="2583778"/>
            <a:ext cx="820620" cy="825694"/>
          </a:xfrm>
          <a:prstGeom prst="rect">
            <a:avLst/>
          </a:prstGeom>
          <a:noFill/>
        </p:spPr>
        <p:txBody>
          <a:bodyPr wrap="square" rtlCol="0">
            <a:spAutoFit/>
          </a:bodyPr>
          <a:lstStyle/>
          <a:p>
            <a:pPr algn="just">
              <a:lnSpc>
                <a:spcPct val="130000"/>
              </a:lnSpc>
              <a:defRPr/>
            </a:pPr>
            <a:r>
              <a:rPr lang="zh-CN" altLang="en-US" sz="1200" kern="0" dirty="0">
                <a:solidFill>
                  <a:sysClr val="window" lastClr="FFFFFF"/>
                </a:solidFill>
                <a:latin typeface="微软雅黑" pitchFamily="34" charset="-122"/>
                <a:ea typeface="微软雅黑" pitchFamily="34" charset="-122"/>
              </a:rPr>
              <a:t>您的内容打在这里或者复制</a:t>
            </a:r>
          </a:p>
        </p:txBody>
      </p:sp>
      <p:sp>
        <p:nvSpPr>
          <p:cNvPr id="22" name="TextBox 21"/>
          <p:cNvSpPr txBox="1"/>
          <p:nvPr/>
        </p:nvSpPr>
        <p:spPr>
          <a:xfrm>
            <a:off x="1807095" y="3518296"/>
            <a:ext cx="865035" cy="789127"/>
          </a:xfrm>
          <a:prstGeom prst="rect">
            <a:avLst/>
          </a:prstGeom>
          <a:noFill/>
        </p:spPr>
        <p:txBody>
          <a:bodyPr wrap="square" rtlCol="0">
            <a:spAutoFit/>
          </a:bodyPr>
          <a:lstStyle/>
          <a:p>
            <a:pPr algn="just">
              <a:lnSpc>
                <a:spcPct val="130000"/>
              </a:lnSpc>
              <a:defRPr/>
            </a:pPr>
            <a:r>
              <a:rPr lang="zh-CN" altLang="en-US" sz="1200" kern="0" dirty="0">
                <a:solidFill>
                  <a:schemeClr val="bg1">
                    <a:lumMod val="95000"/>
                  </a:schemeClr>
                </a:solidFill>
                <a:latin typeface="微软雅黑" pitchFamily="34" charset="-122"/>
                <a:ea typeface="微软雅黑" pitchFamily="34" charset="-122"/>
              </a:rPr>
              <a:t>您的内容打在这里或者复制</a:t>
            </a:r>
          </a:p>
        </p:txBody>
      </p:sp>
      <p:sp>
        <p:nvSpPr>
          <p:cNvPr id="23" name="TextBox 22"/>
          <p:cNvSpPr txBox="1"/>
          <p:nvPr/>
        </p:nvSpPr>
        <p:spPr>
          <a:xfrm>
            <a:off x="1464741" y="1594880"/>
            <a:ext cx="839756" cy="789127"/>
          </a:xfrm>
          <a:prstGeom prst="rect">
            <a:avLst/>
          </a:prstGeom>
          <a:noFill/>
        </p:spPr>
        <p:txBody>
          <a:bodyPr wrap="square" rtlCol="0">
            <a:spAutoFit/>
          </a:bodyPr>
          <a:lstStyle/>
          <a:p>
            <a:pPr algn="just">
              <a:lnSpc>
                <a:spcPct val="130000"/>
              </a:lnSpc>
              <a:defRPr/>
            </a:pPr>
            <a:r>
              <a:rPr lang="zh-CN" altLang="en-US" sz="1200" kern="0" dirty="0">
                <a:solidFill>
                  <a:schemeClr val="bg1">
                    <a:lumMod val="95000"/>
                  </a:schemeClr>
                </a:solidFill>
                <a:latin typeface="微软雅黑" pitchFamily="34" charset="-122"/>
                <a:ea typeface="微软雅黑" pitchFamily="34" charset="-122"/>
              </a:rPr>
              <a:t>您的内容打在这里或者复制</a:t>
            </a:r>
          </a:p>
        </p:txBody>
      </p:sp>
      <p:sp>
        <p:nvSpPr>
          <p:cNvPr id="24" name="TextBox 23"/>
          <p:cNvSpPr txBox="1"/>
          <p:nvPr/>
        </p:nvSpPr>
        <p:spPr>
          <a:xfrm>
            <a:off x="2878320" y="3581399"/>
            <a:ext cx="825688" cy="825694"/>
          </a:xfrm>
          <a:prstGeom prst="rect">
            <a:avLst/>
          </a:prstGeom>
          <a:noFill/>
        </p:spPr>
        <p:txBody>
          <a:bodyPr wrap="square" rtlCol="0">
            <a:spAutoFit/>
          </a:bodyPr>
          <a:lstStyle/>
          <a:p>
            <a:pPr algn="just">
              <a:lnSpc>
                <a:spcPct val="130000"/>
              </a:lnSpc>
              <a:defRPr/>
            </a:pPr>
            <a:r>
              <a:rPr lang="zh-CN" altLang="en-US" sz="1200" kern="0" dirty="0">
                <a:solidFill>
                  <a:sysClr val="window" lastClr="FFFFFF"/>
                </a:solidFill>
                <a:latin typeface="微软雅黑" pitchFamily="34" charset="-122"/>
                <a:ea typeface="微软雅黑" pitchFamily="34" charset="-122"/>
              </a:rPr>
              <a:t>您的内容打在这里或者复制</a:t>
            </a:r>
          </a:p>
        </p:txBody>
      </p:sp>
      <p:sp>
        <p:nvSpPr>
          <p:cNvPr id="25" name="TextBox 24"/>
          <p:cNvSpPr txBox="1"/>
          <p:nvPr/>
        </p:nvSpPr>
        <p:spPr>
          <a:xfrm>
            <a:off x="3551897" y="2683162"/>
            <a:ext cx="811259" cy="789127"/>
          </a:xfrm>
          <a:prstGeom prst="rect">
            <a:avLst/>
          </a:prstGeom>
          <a:noFill/>
        </p:spPr>
        <p:txBody>
          <a:bodyPr wrap="square" rtlCol="0">
            <a:spAutoFit/>
          </a:bodyPr>
          <a:lstStyle/>
          <a:p>
            <a:pPr algn="just">
              <a:lnSpc>
                <a:spcPct val="130000"/>
              </a:lnSpc>
              <a:defRPr/>
            </a:pPr>
            <a:r>
              <a:rPr lang="zh-CN" altLang="en-US" sz="1200" kern="0" dirty="0">
                <a:solidFill>
                  <a:schemeClr val="bg1">
                    <a:lumMod val="95000"/>
                  </a:schemeClr>
                </a:solidFill>
                <a:latin typeface="微软雅黑" pitchFamily="34" charset="-122"/>
                <a:ea typeface="微软雅黑" pitchFamily="34" charset="-122"/>
              </a:rPr>
              <a:t>您的内容打在这里或者复制</a:t>
            </a:r>
          </a:p>
        </p:txBody>
      </p:sp>
      <p:sp>
        <p:nvSpPr>
          <p:cNvPr id="26" name="TextBox 25"/>
          <p:cNvSpPr txBox="1"/>
          <p:nvPr/>
        </p:nvSpPr>
        <p:spPr>
          <a:xfrm>
            <a:off x="4424626" y="915566"/>
            <a:ext cx="3485142" cy="597921"/>
          </a:xfrm>
          <a:prstGeom prst="rect">
            <a:avLst/>
          </a:prstGeom>
          <a:noFill/>
        </p:spPr>
        <p:txBody>
          <a:bodyPr wrap="square" rtlCol="0">
            <a:spAutoFit/>
          </a:bodyPr>
          <a:lstStyle/>
          <a:p>
            <a:pPr algn="r" fontAlgn="base">
              <a:lnSpc>
                <a:spcPct val="130000"/>
              </a:lnSpc>
              <a:spcBef>
                <a:spcPct val="0"/>
              </a:spcBef>
              <a:spcAft>
                <a:spcPct val="0"/>
              </a:spcAft>
            </a:pPr>
            <a:r>
              <a:rPr lang="zh-CN" altLang="en-US" sz="2800" b="1" dirty="0">
                <a:solidFill>
                  <a:schemeClr val="tx1">
                    <a:lumMod val="95000"/>
                    <a:lumOff val="5000"/>
                  </a:schemeClr>
                </a:solidFill>
                <a:latin typeface="微软雅黑" pitchFamily="34" charset="-122"/>
                <a:ea typeface="微软雅黑" pitchFamily="34" charset="-122"/>
              </a:rPr>
              <a:t>您的标题打在这里</a:t>
            </a:r>
          </a:p>
        </p:txBody>
      </p:sp>
      <p:sp>
        <p:nvSpPr>
          <p:cNvPr id="27" name="TextBox 26"/>
          <p:cNvSpPr txBox="1"/>
          <p:nvPr/>
        </p:nvSpPr>
        <p:spPr>
          <a:xfrm>
            <a:off x="4901389" y="1484335"/>
            <a:ext cx="3271011" cy="381258"/>
          </a:xfrm>
          <a:prstGeom prst="rect">
            <a:avLst/>
          </a:prstGeom>
          <a:noFill/>
        </p:spPr>
        <p:txBody>
          <a:bodyPr wrap="square" rtlCol="0">
            <a:spAutoFit/>
          </a:bodyPr>
          <a:lstStyle/>
          <a:p>
            <a:pPr>
              <a:lnSpc>
                <a:spcPct val="130000"/>
              </a:lnSpc>
              <a:defRPr/>
            </a:pPr>
            <a:r>
              <a:rPr lang="zh-CN" altLang="en-US" sz="1600" kern="0" dirty="0">
                <a:solidFill>
                  <a:schemeClr val="tx1">
                    <a:lumMod val="95000"/>
                    <a:lumOff val="5000"/>
                  </a:schemeClr>
                </a:solidFill>
                <a:latin typeface="微软雅黑" pitchFamily="34" charset="-122"/>
                <a:ea typeface="微软雅黑" pitchFamily="34" charset="-122"/>
              </a:rPr>
              <a:t>您的副标题打在这里或通过复制</a:t>
            </a:r>
          </a:p>
        </p:txBody>
      </p:sp>
      <p:cxnSp>
        <p:nvCxnSpPr>
          <p:cNvPr id="28" name="直接连接符 27"/>
          <p:cNvCxnSpPr/>
          <p:nvPr/>
        </p:nvCxnSpPr>
        <p:spPr>
          <a:xfrm>
            <a:off x="4115702" y="1504552"/>
            <a:ext cx="3730566" cy="0"/>
          </a:xfrm>
          <a:prstGeom prst="line">
            <a:avLst/>
          </a:prstGeom>
          <a:noFill/>
          <a:ln w="19050" cap="flat" cmpd="sng" algn="ctr">
            <a:solidFill>
              <a:srgbClr val="307800"/>
            </a:solidFill>
            <a:prstDash val="solid"/>
          </a:ln>
          <a:effectLst/>
        </p:spPr>
      </p:cxnSp>
      <p:sp>
        <p:nvSpPr>
          <p:cNvPr id="29" name="六边形 28"/>
          <p:cNvSpPr/>
          <p:nvPr/>
        </p:nvSpPr>
        <p:spPr>
          <a:xfrm>
            <a:off x="5652675" y="2224302"/>
            <a:ext cx="1497221" cy="1290708"/>
          </a:xfrm>
          <a:prstGeom prst="hexagon">
            <a:avLst/>
          </a:prstGeom>
          <a:blipFill>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六边形 29"/>
          <p:cNvSpPr/>
          <p:nvPr/>
        </p:nvSpPr>
        <p:spPr>
          <a:xfrm>
            <a:off x="6877481" y="3058348"/>
            <a:ext cx="1106131" cy="953562"/>
          </a:xfrm>
          <a:prstGeom prst="hexagon">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六边形 30"/>
          <p:cNvSpPr/>
          <p:nvPr/>
        </p:nvSpPr>
        <p:spPr>
          <a:xfrm>
            <a:off x="5115306" y="3177030"/>
            <a:ext cx="808660" cy="697121"/>
          </a:xfrm>
          <a:prstGeom prst="hexagon">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六边形 31"/>
          <p:cNvSpPr/>
          <p:nvPr/>
        </p:nvSpPr>
        <p:spPr>
          <a:xfrm>
            <a:off x="7061911" y="2343067"/>
            <a:ext cx="615484" cy="530590"/>
          </a:xfrm>
          <a:prstGeom prst="hexagon">
            <a:avLst/>
          </a:prstGeom>
          <a:solidFill>
            <a:srgbClr val="307800">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6" name="直接连接符 35"/>
          <p:cNvCxnSpPr/>
          <p:nvPr/>
        </p:nvCxnSpPr>
        <p:spPr>
          <a:xfrm>
            <a:off x="204188" y="555526"/>
            <a:ext cx="8616284" cy="0"/>
          </a:xfrm>
          <a:prstGeom prst="line">
            <a:avLst/>
          </a:prstGeom>
          <a:ln w="28575">
            <a:solidFill>
              <a:srgbClr val="307800"/>
            </a:solidFill>
          </a:ln>
        </p:spPr>
        <p:style>
          <a:lnRef idx="1">
            <a:schemeClr val="accent1"/>
          </a:lnRef>
          <a:fillRef idx="0">
            <a:schemeClr val="accent1"/>
          </a:fillRef>
          <a:effectRef idx="0">
            <a:schemeClr val="accent1"/>
          </a:effectRef>
          <a:fontRef idx="minor">
            <a:schemeClr val="tx1"/>
          </a:fontRef>
        </p:style>
      </p:cxnSp>
      <p:sp>
        <p:nvSpPr>
          <p:cNvPr id="37" name="矩形 36"/>
          <p:cNvSpPr/>
          <p:nvPr/>
        </p:nvSpPr>
        <p:spPr>
          <a:xfrm>
            <a:off x="204188" y="154836"/>
            <a:ext cx="288032" cy="288032"/>
          </a:xfrm>
          <a:prstGeom prst="rect">
            <a:avLst/>
          </a:prstGeom>
          <a:solidFill>
            <a:srgbClr val="307800"/>
          </a:solidFill>
          <a:ln w="28575">
            <a:solidFill>
              <a:srgbClr val="307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TextBox 37"/>
          <p:cNvSpPr txBox="1"/>
          <p:nvPr/>
        </p:nvSpPr>
        <p:spPr>
          <a:xfrm>
            <a:off x="562005" y="114186"/>
            <a:ext cx="2492990" cy="369332"/>
          </a:xfrm>
          <a:prstGeom prst="rect">
            <a:avLst/>
          </a:prstGeom>
          <a:noFill/>
        </p:spPr>
        <p:txBody>
          <a:bodyPr wrap="none" rtlCol="0">
            <a:spAutoFit/>
          </a:bodyPr>
          <a:lstStyle/>
          <a:p>
            <a:r>
              <a:rPr lang="zh-CN" altLang="en-US" b="1">
                <a:solidFill>
                  <a:schemeClr val="tx1">
                    <a:lumMod val="85000"/>
                    <a:lumOff val="15000"/>
                  </a:schemeClr>
                </a:solidFill>
                <a:latin typeface="微软雅黑" panose="020B0503020204020204" pitchFamily="34" charset="-122"/>
                <a:ea typeface="微软雅黑" panose="020B0503020204020204" pitchFamily="34" charset="-122"/>
              </a:rPr>
              <a:t>点击添加相关文字标题</a:t>
            </a:r>
            <a:endParaRPr lang="zh-CN" altLang="en-US"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77592265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0"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animEffect transition="in" filter="fade">
                                      <p:cBhvr>
                                        <p:cTn id="9" dur="500"/>
                                        <p:tgtEl>
                                          <p:spTgt spid="12"/>
                                        </p:tgtEl>
                                      </p:cBhvr>
                                    </p:animEffect>
                                  </p:childTnLst>
                                </p:cTn>
                              </p:par>
                              <p:par>
                                <p:cTn id="10" presetID="10" presetClass="entr" presetSubtype="0" fill="hold" grpId="0" nodeType="withEffect">
                                  <p:stCondLst>
                                    <p:cond delay="25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par>
                                <p:cTn id="13" presetID="10" presetClass="entr" presetSubtype="0" fill="hold" grpId="0" nodeType="withEffect">
                                  <p:stCondLst>
                                    <p:cond delay="50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par>
                                <p:cTn id="16" presetID="10" presetClass="entr" presetSubtype="0" fill="hold" grpId="0" nodeType="withEffect">
                                  <p:stCondLst>
                                    <p:cond delay="75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10" presetClass="entr" presetSubtype="0" fill="hold" grpId="0" nodeType="withEffect">
                                  <p:stCondLst>
                                    <p:cond delay="100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par>
                                <p:cTn id="22" presetID="10" presetClass="entr" presetSubtype="0" fill="hold" grpId="0" nodeType="withEffect">
                                  <p:stCondLst>
                                    <p:cond delay="125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500"/>
                                        <p:tgtEl>
                                          <p:spTgt spid="7"/>
                                        </p:tgtEl>
                                      </p:cBhvr>
                                    </p:animEffect>
                                  </p:childTnLst>
                                </p:cTn>
                              </p:par>
                            </p:childTnLst>
                          </p:cTn>
                        </p:par>
                        <p:par>
                          <p:cTn id="25" fill="hold">
                            <p:stCondLst>
                              <p:cond delay="1750"/>
                            </p:stCondLst>
                            <p:childTnLst>
                              <p:par>
                                <p:cTn id="26" presetID="10" presetClass="entr" presetSubtype="0" fill="hold" grpId="0" nodeType="afterEffect">
                                  <p:stCondLst>
                                    <p:cond delay="0"/>
                                  </p:stCondLst>
                                  <p:childTnLst>
                                    <p:set>
                                      <p:cBhvr>
                                        <p:cTn id="27" dur="1" fill="hold">
                                          <p:stCondLst>
                                            <p:cond delay="0"/>
                                          </p:stCondLst>
                                        </p:cTn>
                                        <p:tgtEl>
                                          <p:spTgt spid="19"/>
                                        </p:tgtEl>
                                        <p:attrNameLst>
                                          <p:attrName>style.visibility</p:attrName>
                                        </p:attrNameLst>
                                      </p:cBhvr>
                                      <p:to>
                                        <p:strVal val="visible"/>
                                      </p:to>
                                    </p:set>
                                    <p:animEffect transition="in" filter="fade">
                                      <p:cBhvr>
                                        <p:cTn id="28" dur="500"/>
                                        <p:tgtEl>
                                          <p:spTgt spid="19"/>
                                        </p:tgtEl>
                                      </p:cBhvr>
                                    </p:animEffect>
                                  </p:childTnLst>
                                </p:cTn>
                              </p:par>
                              <p:par>
                                <p:cTn id="29" presetID="10" presetClass="entr" presetSubtype="0" fill="hold" grpId="0" nodeType="withEffect">
                                  <p:stCondLst>
                                    <p:cond delay="250"/>
                                  </p:stCondLst>
                                  <p:childTnLst>
                                    <p:set>
                                      <p:cBhvr>
                                        <p:cTn id="30" dur="1" fill="hold">
                                          <p:stCondLst>
                                            <p:cond delay="0"/>
                                          </p:stCondLst>
                                        </p:cTn>
                                        <p:tgtEl>
                                          <p:spTgt spid="18"/>
                                        </p:tgtEl>
                                        <p:attrNameLst>
                                          <p:attrName>style.visibility</p:attrName>
                                        </p:attrNameLst>
                                      </p:cBhvr>
                                      <p:to>
                                        <p:strVal val="visible"/>
                                      </p:to>
                                    </p:set>
                                    <p:animEffect transition="in" filter="fade">
                                      <p:cBhvr>
                                        <p:cTn id="31" dur="500"/>
                                        <p:tgtEl>
                                          <p:spTgt spid="18"/>
                                        </p:tgtEl>
                                      </p:cBhvr>
                                    </p:animEffect>
                                  </p:childTnLst>
                                </p:cTn>
                              </p:par>
                              <p:par>
                                <p:cTn id="32" presetID="10" presetClass="entr" presetSubtype="0" fill="hold" grpId="0" nodeType="withEffect">
                                  <p:stCondLst>
                                    <p:cond delay="500"/>
                                  </p:stCondLst>
                                  <p:childTnLst>
                                    <p:set>
                                      <p:cBhvr>
                                        <p:cTn id="33" dur="1" fill="hold">
                                          <p:stCondLst>
                                            <p:cond delay="0"/>
                                          </p:stCondLst>
                                        </p:cTn>
                                        <p:tgtEl>
                                          <p:spTgt spid="17"/>
                                        </p:tgtEl>
                                        <p:attrNameLst>
                                          <p:attrName>style.visibility</p:attrName>
                                        </p:attrNameLst>
                                      </p:cBhvr>
                                      <p:to>
                                        <p:strVal val="visible"/>
                                      </p:to>
                                    </p:set>
                                    <p:animEffect transition="in" filter="fade">
                                      <p:cBhvr>
                                        <p:cTn id="34" dur="500"/>
                                        <p:tgtEl>
                                          <p:spTgt spid="17"/>
                                        </p:tgtEl>
                                      </p:cBhvr>
                                    </p:animEffect>
                                  </p:childTnLst>
                                </p:cTn>
                              </p:par>
                              <p:par>
                                <p:cTn id="35" presetID="10" presetClass="entr" presetSubtype="0" fill="hold" grpId="0" nodeType="withEffect">
                                  <p:stCondLst>
                                    <p:cond delay="750"/>
                                  </p:stCondLst>
                                  <p:childTnLst>
                                    <p:set>
                                      <p:cBhvr>
                                        <p:cTn id="36" dur="1" fill="hold">
                                          <p:stCondLst>
                                            <p:cond delay="0"/>
                                          </p:stCondLst>
                                        </p:cTn>
                                        <p:tgtEl>
                                          <p:spTgt spid="16"/>
                                        </p:tgtEl>
                                        <p:attrNameLst>
                                          <p:attrName>style.visibility</p:attrName>
                                        </p:attrNameLst>
                                      </p:cBhvr>
                                      <p:to>
                                        <p:strVal val="visible"/>
                                      </p:to>
                                    </p:set>
                                    <p:animEffect transition="in" filter="fade">
                                      <p:cBhvr>
                                        <p:cTn id="37" dur="500"/>
                                        <p:tgtEl>
                                          <p:spTgt spid="16"/>
                                        </p:tgtEl>
                                      </p:cBhvr>
                                    </p:animEffect>
                                  </p:childTnLst>
                                </p:cTn>
                              </p:par>
                              <p:par>
                                <p:cTn id="38" presetID="10" presetClass="entr" presetSubtype="0" fill="hold" grpId="0" nodeType="withEffect">
                                  <p:stCondLst>
                                    <p:cond delay="1000"/>
                                  </p:stCondLst>
                                  <p:childTnLst>
                                    <p:set>
                                      <p:cBhvr>
                                        <p:cTn id="39" dur="1" fill="hold">
                                          <p:stCondLst>
                                            <p:cond delay="0"/>
                                          </p:stCondLst>
                                        </p:cTn>
                                        <p:tgtEl>
                                          <p:spTgt spid="15"/>
                                        </p:tgtEl>
                                        <p:attrNameLst>
                                          <p:attrName>style.visibility</p:attrName>
                                        </p:attrNameLst>
                                      </p:cBhvr>
                                      <p:to>
                                        <p:strVal val="visible"/>
                                      </p:to>
                                    </p:set>
                                    <p:animEffect transition="in" filter="fade">
                                      <p:cBhvr>
                                        <p:cTn id="40" dur="500"/>
                                        <p:tgtEl>
                                          <p:spTgt spid="15"/>
                                        </p:tgtEl>
                                      </p:cBhvr>
                                    </p:animEffect>
                                  </p:childTnLst>
                                </p:cTn>
                              </p:par>
                              <p:par>
                                <p:cTn id="41" presetID="10" presetClass="entr" presetSubtype="0" fill="hold" grpId="0" nodeType="withEffect">
                                  <p:stCondLst>
                                    <p:cond delay="1250"/>
                                  </p:stCondLst>
                                  <p:childTnLst>
                                    <p:set>
                                      <p:cBhvr>
                                        <p:cTn id="42" dur="1" fill="hold">
                                          <p:stCondLst>
                                            <p:cond delay="0"/>
                                          </p:stCondLst>
                                        </p:cTn>
                                        <p:tgtEl>
                                          <p:spTgt spid="14"/>
                                        </p:tgtEl>
                                        <p:attrNameLst>
                                          <p:attrName>style.visibility</p:attrName>
                                        </p:attrNameLst>
                                      </p:cBhvr>
                                      <p:to>
                                        <p:strVal val="visible"/>
                                      </p:to>
                                    </p:set>
                                    <p:animEffect transition="in" filter="fade">
                                      <p:cBhvr>
                                        <p:cTn id="43" dur="500"/>
                                        <p:tgtEl>
                                          <p:spTgt spid="14"/>
                                        </p:tgtEl>
                                      </p:cBhvr>
                                    </p:animEffect>
                                  </p:childTnLst>
                                </p:cTn>
                              </p:par>
                            </p:childTnLst>
                          </p:cTn>
                        </p:par>
                        <p:par>
                          <p:cTn id="44" fill="hold">
                            <p:stCondLst>
                              <p:cond delay="3500"/>
                            </p:stCondLst>
                            <p:childTnLst>
                              <p:par>
                                <p:cTn id="45" presetID="31" presetClass="entr" presetSubtype="0" fill="hold" grpId="0" nodeType="afterEffect">
                                  <p:stCondLst>
                                    <p:cond delay="0"/>
                                  </p:stCondLst>
                                  <p:childTnLst>
                                    <p:set>
                                      <p:cBhvr>
                                        <p:cTn id="46" dur="1" fill="hold">
                                          <p:stCondLst>
                                            <p:cond delay="0"/>
                                          </p:stCondLst>
                                        </p:cTn>
                                        <p:tgtEl>
                                          <p:spTgt spid="20"/>
                                        </p:tgtEl>
                                        <p:attrNameLst>
                                          <p:attrName>style.visibility</p:attrName>
                                        </p:attrNameLst>
                                      </p:cBhvr>
                                      <p:to>
                                        <p:strVal val="visible"/>
                                      </p:to>
                                    </p:set>
                                    <p:anim calcmode="lin" valueType="num">
                                      <p:cBhvr>
                                        <p:cTn id="47" dur="1000" fill="hold"/>
                                        <p:tgtEl>
                                          <p:spTgt spid="20"/>
                                        </p:tgtEl>
                                        <p:attrNameLst>
                                          <p:attrName>ppt_w</p:attrName>
                                        </p:attrNameLst>
                                      </p:cBhvr>
                                      <p:tavLst>
                                        <p:tav tm="0">
                                          <p:val>
                                            <p:fltVal val="0"/>
                                          </p:val>
                                        </p:tav>
                                        <p:tav tm="100000">
                                          <p:val>
                                            <p:strVal val="#ppt_w"/>
                                          </p:val>
                                        </p:tav>
                                      </p:tavLst>
                                    </p:anim>
                                    <p:anim calcmode="lin" valueType="num">
                                      <p:cBhvr>
                                        <p:cTn id="48" dur="1000" fill="hold"/>
                                        <p:tgtEl>
                                          <p:spTgt spid="20"/>
                                        </p:tgtEl>
                                        <p:attrNameLst>
                                          <p:attrName>ppt_h</p:attrName>
                                        </p:attrNameLst>
                                      </p:cBhvr>
                                      <p:tavLst>
                                        <p:tav tm="0">
                                          <p:val>
                                            <p:fltVal val="0"/>
                                          </p:val>
                                        </p:tav>
                                        <p:tav tm="100000">
                                          <p:val>
                                            <p:strVal val="#ppt_h"/>
                                          </p:val>
                                        </p:tav>
                                      </p:tavLst>
                                    </p:anim>
                                    <p:anim calcmode="lin" valueType="num">
                                      <p:cBhvr>
                                        <p:cTn id="49" dur="1000" fill="hold"/>
                                        <p:tgtEl>
                                          <p:spTgt spid="20"/>
                                        </p:tgtEl>
                                        <p:attrNameLst>
                                          <p:attrName>style.rotation</p:attrName>
                                        </p:attrNameLst>
                                      </p:cBhvr>
                                      <p:tavLst>
                                        <p:tav tm="0">
                                          <p:val>
                                            <p:fltVal val="90"/>
                                          </p:val>
                                        </p:tav>
                                        <p:tav tm="100000">
                                          <p:val>
                                            <p:fltVal val="0"/>
                                          </p:val>
                                        </p:tav>
                                      </p:tavLst>
                                    </p:anim>
                                    <p:animEffect transition="in" filter="fade">
                                      <p:cBhvr>
                                        <p:cTn id="50" dur="1000"/>
                                        <p:tgtEl>
                                          <p:spTgt spid="20"/>
                                        </p:tgtEl>
                                      </p:cBhvr>
                                    </p:animEffect>
                                  </p:childTnLst>
                                </p:cTn>
                              </p:par>
                              <p:par>
                                <p:cTn id="51" presetID="31" presetClass="entr" presetSubtype="0" fill="hold" grpId="0" nodeType="withEffect">
                                  <p:stCondLst>
                                    <p:cond delay="0"/>
                                  </p:stCondLst>
                                  <p:childTnLst>
                                    <p:set>
                                      <p:cBhvr>
                                        <p:cTn id="52" dur="1" fill="hold">
                                          <p:stCondLst>
                                            <p:cond delay="0"/>
                                          </p:stCondLst>
                                        </p:cTn>
                                        <p:tgtEl>
                                          <p:spTgt spid="23"/>
                                        </p:tgtEl>
                                        <p:attrNameLst>
                                          <p:attrName>style.visibility</p:attrName>
                                        </p:attrNameLst>
                                      </p:cBhvr>
                                      <p:to>
                                        <p:strVal val="visible"/>
                                      </p:to>
                                    </p:set>
                                    <p:anim calcmode="lin" valueType="num">
                                      <p:cBhvr>
                                        <p:cTn id="53" dur="500" fill="hold"/>
                                        <p:tgtEl>
                                          <p:spTgt spid="23"/>
                                        </p:tgtEl>
                                        <p:attrNameLst>
                                          <p:attrName>ppt_w</p:attrName>
                                        </p:attrNameLst>
                                      </p:cBhvr>
                                      <p:tavLst>
                                        <p:tav tm="0">
                                          <p:val>
                                            <p:fltVal val="0"/>
                                          </p:val>
                                        </p:tav>
                                        <p:tav tm="100000">
                                          <p:val>
                                            <p:strVal val="#ppt_w"/>
                                          </p:val>
                                        </p:tav>
                                      </p:tavLst>
                                    </p:anim>
                                    <p:anim calcmode="lin" valueType="num">
                                      <p:cBhvr>
                                        <p:cTn id="54" dur="500" fill="hold"/>
                                        <p:tgtEl>
                                          <p:spTgt spid="23"/>
                                        </p:tgtEl>
                                        <p:attrNameLst>
                                          <p:attrName>ppt_h</p:attrName>
                                        </p:attrNameLst>
                                      </p:cBhvr>
                                      <p:tavLst>
                                        <p:tav tm="0">
                                          <p:val>
                                            <p:fltVal val="0"/>
                                          </p:val>
                                        </p:tav>
                                        <p:tav tm="100000">
                                          <p:val>
                                            <p:strVal val="#ppt_h"/>
                                          </p:val>
                                        </p:tav>
                                      </p:tavLst>
                                    </p:anim>
                                    <p:anim calcmode="lin" valueType="num">
                                      <p:cBhvr>
                                        <p:cTn id="55" dur="500" fill="hold"/>
                                        <p:tgtEl>
                                          <p:spTgt spid="23"/>
                                        </p:tgtEl>
                                        <p:attrNameLst>
                                          <p:attrName>style.rotation</p:attrName>
                                        </p:attrNameLst>
                                      </p:cBhvr>
                                      <p:tavLst>
                                        <p:tav tm="0">
                                          <p:val>
                                            <p:fltVal val="90"/>
                                          </p:val>
                                        </p:tav>
                                        <p:tav tm="100000">
                                          <p:val>
                                            <p:fltVal val="0"/>
                                          </p:val>
                                        </p:tav>
                                      </p:tavLst>
                                    </p:anim>
                                    <p:animEffect transition="in" filter="fade">
                                      <p:cBhvr>
                                        <p:cTn id="56" dur="500"/>
                                        <p:tgtEl>
                                          <p:spTgt spid="23"/>
                                        </p:tgtEl>
                                      </p:cBhvr>
                                    </p:animEffect>
                                  </p:childTnLst>
                                </p:cTn>
                              </p:par>
                              <p:par>
                                <p:cTn id="57" presetID="31" presetClass="entr" presetSubtype="0" fill="hold" grpId="0" nodeType="withEffect">
                                  <p:stCondLst>
                                    <p:cond delay="250"/>
                                  </p:stCondLst>
                                  <p:childTnLst>
                                    <p:set>
                                      <p:cBhvr>
                                        <p:cTn id="58" dur="1" fill="hold">
                                          <p:stCondLst>
                                            <p:cond delay="0"/>
                                          </p:stCondLst>
                                        </p:cTn>
                                        <p:tgtEl>
                                          <p:spTgt spid="21"/>
                                        </p:tgtEl>
                                        <p:attrNameLst>
                                          <p:attrName>style.visibility</p:attrName>
                                        </p:attrNameLst>
                                      </p:cBhvr>
                                      <p:to>
                                        <p:strVal val="visible"/>
                                      </p:to>
                                    </p:set>
                                    <p:anim calcmode="lin" valueType="num">
                                      <p:cBhvr>
                                        <p:cTn id="59" dur="500" fill="hold"/>
                                        <p:tgtEl>
                                          <p:spTgt spid="21"/>
                                        </p:tgtEl>
                                        <p:attrNameLst>
                                          <p:attrName>ppt_w</p:attrName>
                                        </p:attrNameLst>
                                      </p:cBhvr>
                                      <p:tavLst>
                                        <p:tav tm="0">
                                          <p:val>
                                            <p:fltVal val="0"/>
                                          </p:val>
                                        </p:tav>
                                        <p:tav tm="100000">
                                          <p:val>
                                            <p:strVal val="#ppt_w"/>
                                          </p:val>
                                        </p:tav>
                                      </p:tavLst>
                                    </p:anim>
                                    <p:anim calcmode="lin" valueType="num">
                                      <p:cBhvr>
                                        <p:cTn id="60" dur="500" fill="hold"/>
                                        <p:tgtEl>
                                          <p:spTgt spid="21"/>
                                        </p:tgtEl>
                                        <p:attrNameLst>
                                          <p:attrName>ppt_h</p:attrName>
                                        </p:attrNameLst>
                                      </p:cBhvr>
                                      <p:tavLst>
                                        <p:tav tm="0">
                                          <p:val>
                                            <p:fltVal val="0"/>
                                          </p:val>
                                        </p:tav>
                                        <p:tav tm="100000">
                                          <p:val>
                                            <p:strVal val="#ppt_h"/>
                                          </p:val>
                                        </p:tav>
                                      </p:tavLst>
                                    </p:anim>
                                    <p:anim calcmode="lin" valueType="num">
                                      <p:cBhvr>
                                        <p:cTn id="61" dur="500" fill="hold"/>
                                        <p:tgtEl>
                                          <p:spTgt spid="21"/>
                                        </p:tgtEl>
                                        <p:attrNameLst>
                                          <p:attrName>style.rotation</p:attrName>
                                        </p:attrNameLst>
                                      </p:cBhvr>
                                      <p:tavLst>
                                        <p:tav tm="0">
                                          <p:val>
                                            <p:fltVal val="90"/>
                                          </p:val>
                                        </p:tav>
                                        <p:tav tm="100000">
                                          <p:val>
                                            <p:fltVal val="0"/>
                                          </p:val>
                                        </p:tav>
                                      </p:tavLst>
                                    </p:anim>
                                    <p:animEffect transition="in" filter="fade">
                                      <p:cBhvr>
                                        <p:cTn id="62" dur="500"/>
                                        <p:tgtEl>
                                          <p:spTgt spid="21"/>
                                        </p:tgtEl>
                                      </p:cBhvr>
                                    </p:animEffect>
                                  </p:childTnLst>
                                </p:cTn>
                              </p:par>
                              <p:par>
                                <p:cTn id="63" presetID="31" presetClass="entr" presetSubtype="0" fill="hold" grpId="0" nodeType="withEffect">
                                  <p:stCondLst>
                                    <p:cond delay="500"/>
                                  </p:stCondLst>
                                  <p:childTnLst>
                                    <p:set>
                                      <p:cBhvr>
                                        <p:cTn id="64" dur="1" fill="hold">
                                          <p:stCondLst>
                                            <p:cond delay="0"/>
                                          </p:stCondLst>
                                        </p:cTn>
                                        <p:tgtEl>
                                          <p:spTgt spid="22"/>
                                        </p:tgtEl>
                                        <p:attrNameLst>
                                          <p:attrName>style.visibility</p:attrName>
                                        </p:attrNameLst>
                                      </p:cBhvr>
                                      <p:to>
                                        <p:strVal val="visible"/>
                                      </p:to>
                                    </p:set>
                                    <p:anim calcmode="lin" valueType="num">
                                      <p:cBhvr>
                                        <p:cTn id="65" dur="500" fill="hold"/>
                                        <p:tgtEl>
                                          <p:spTgt spid="22"/>
                                        </p:tgtEl>
                                        <p:attrNameLst>
                                          <p:attrName>ppt_w</p:attrName>
                                        </p:attrNameLst>
                                      </p:cBhvr>
                                      <p:tavLst>
                                        <p:tav tm="0">
                                          <p:val>
                                            <p:fltVal val="0"/>
                                          </p:val>
                                        </p:tav>
                                        <p:tav tm="100000">
                                          <p:val>
                                            <p:strVal val="#ppt_w"/>
                                          </p:val>
                                        </p:tav>
                                      </p:tavLst>
                                    </p:anim>
                                    <p:anim calcmode="lin" valueType="num">
                                      <p:cBhvr>
                                        <p:cTn id="66" dur="500" fill="hold"/>
                                        <p:tgtEl>
                                          <p:spTgt spid="22"/>
                                        </p:tgtEl>
                                        <p:attrNameLst>
                                          <p:attrName>ppt_h</p:attrName>
                                        </p:attrNameLst>
                                      </p:cBhvr>
                                      <p:tavLst>
                                        <p:tav tm="0">
                                          <p:val>
                                            <p:fltVal val="0"/>
                                          </p:val>
                                        </p:tav>
                                        <p:tav tm="100000">
                                          <p:val>
                                            <p:strVal val="#ppt_h"/>
                                          </p:val>
                                        </p:tav>
                                      </p:tavLst>
                                    </p:anim>
                                    <p:anim calcmode="lin" valueType="num">
                                      <p:cBhvr>
                                        <p:cTn id="67" dur="500" fill="hold"/>
                                        <p:tgtEl>
                                          <p:spTgt spid="22"/>
                                        </p:tgtEl>
                                        <p:attrNameLst>
                                          <p:attrName>style.rotation</p:attrName>
                                        </p:attrNameLst>
                                      </p:cBhvr>
                                      <p:tavLst>
                                        <p:tav tm="0">
                                          <p:val>
                                            <p:fltVal val="90"/>
                                          </p:val>
                                        </p:tav>
                                        <p:tav tm="100000">
                                          <p:val>
                                            <p:fltVal val="0"/>
                                          </p:val>
                                        </p:tav>
                                      </p:tavLst>
                                    </p:anim>
                                    <p:animEffect transition="in" filter="fade">
                                      <p:cBhvr>
                                        <p:cTn id="68" dur="500"/>
                                        <p:tgtEl>
                                          <p:spTgt spid="22"/>
                                        </p:tgtEl>
                                      </p:cBhvr>
                                    </p:animEffect>
                                  </p:childTnLst>
                                </p:cTn>
                              </p:par>
                              <p:par>
                                <p:cTn id="69" presetID="31" presetClass="entr" presetSubtype="0" fill="hold" grpId="0" nodeType="withEffect">
                                  <p:stCondLst>
                                    <p:cond delay="750"/>
                                  </p:stCondLst>
                                  <p:childTnLst>
                                    <p:set>
                                      <p:cBhvr>
                                        <p:cTn id="70" dur="1" fill="hold">
                                          <p:stCondLst>
                                            <p:cond delay="0"/>
                                          </p:stCondLst>
                                        </p:cTn>
                                        <p:tgtEl>
                                          <p:spTgt spid="24"/>
                                        </p:tgtEl>
                                        <p:attrNameLst>
                                          <p:attrName>style.visibility</p:attrName>
                                        </p:attrNameLst>
                                      </p:cBhvr>
                                      <p:to>
                                        <p:strVal val="visible"/>
                                      </p:to>
                                    </p:set>
                                    <p:anim calcmode="lin" valueType="num">
                                      <p:cBhvr>
                                        <p:cTn id="71" dur="500" fill="hold"/>
                                        <p:tgtEl>
                                          <p:spTgt spid="24"/>
                                        </p:tgtEl>
                                        <p:attrNameLst>
                                          <p:attrName>ppt_w</p:attrName>
                                        </p:attrNameLst>
                                      </p:cBhvr>
                                      <p:tavLst>
                                        <p:tav tm="0">
                                          <p:val>
                                            <p:fltVal val="0"/>
                                          </p:val>
                                        </p:tav>
                                        <p:tav tm="100000">
                                          <p:val>
                                            <p:strVal val="#ppt_w"/>
                                          </p:val>
                                        </p:tav>
                                      </p:tavLst>
                                    </p:anim>
                                    <p:anim calcmode="lin" valueType="num">
                                      <p:cBhvr>
                                        <p:cTn id="72" dur="500" fill="hold"/>
                                        <p:tgtEl>
                                          <p:spTgt spid="24"/>
                                        </p:tgtEl>
                                        <p:attrNameLst>
                                          <p:attrName>ppt_h</p:attrName>
                                        </p:attrNameLst>
                                      </p:cBhvr>
                                      <p:tavLst>
                                        <p:tav tm="0">
                                          <p:val>
                                            <p:fltVal val="0"/>
                                          </p:val>
                                        </p:tav>
                                        <p:tav tm="100000">
                                          <p:val>
                                            <p:strVal val="#ppt_h"/>
                                          </p:val>
                                        </p:tav>
                                      </p:tavLst>
                                    </p:anim>
                                    <p:anim calcmode="lin" valueType="num">
                                      <p:cBhvr>
                                        <p:cTn id="73" dur="500" fill="hold"/>
                                        <p:tgtEl>
                                          <p:spTgt spid="24"/>
                                        </p:tgtEl>
                                        <p:attrNameLst>
                                          <p:attrName>style.rotation</p:attrName>
                                        </p:attrNameLst>
                                      </p:cBhvr>
                                      <p:tavLst>
                                        <p:tav tm="0">
                                          <p:val>
                                            <p:fltVal val="90"/>
                                          </p:val>
                                        </p:tav>
                                        <p:tav tm="100000">
                                          <p:val>
                                            <p:fltVal val="0"/>
                                          </p:val>
                                        </p:tav>
                                      </p:tavLst>
                                    </p:anim>
                                    <p:animEffect transition="in" filter="fade">
                                      <p:cBhvr>
                                        <p:cTn id="74" dur="500"/>
                                        <p:tgtEl>
                                          <p:spTgt spid="24"/>
                                        </p:tgtEl>
                                      </p:cBhvr>
                                    </p:animEffect>
                                  </p:childTnLst>
                                </p:cTn>
                              </p:par>
                              <p:par>
                                <p:cTn id="75" presetID="31" presetClass="entr" presetSubtype="0" fill="hold" grpId="0" nodeType="withEffect">
                                  <p:stCondLst>
                                    <p:cond delay="1000"/>
                                  </p:stCondLst>
                                  <p:childTnLst>
                                    <p:set>
                                      <p:cBhvr>
                                        <p:cTn id="76" dur="1" fill="hold">
                                          <p:stCondLst>
                                            <p:cond delay="0"/>
                                          </p:stCondLst>
                                        </p:cTn>
                                        <p:tgtEl>
                                          <p:spTgt spid="25"/>
                                        </p:tgtEl>
                                        <p:attrNameLst>
                                          <p:attrName>style.visibility</p:attrName>
                                        </p:attrNameLst>
                                      </p:cBhvr>
                                      <p:to>
                                        <p:strVal val="visible"/>
                                      </p:to>
                                    </p:set>
                                    <p:anim calcmode="lin" valueType="num">
                                      <p:cBhvr>
                                        <p:cTn id="77" dur="500" fill="hold"/>
                                        <p:tgtEl>
                                          <p:spTgt spid="25"/>
                                        </p:tgtEl>
                                        <p:attrNameLst>
                                          <p:attrName>ppt_w</p:attrName>
                                        </p:attrNameLst>
                                      </p:cBhvr>
                                      <p:tavLst>
                                        <p:tav tm="0">
                                          <p:val>
                                            <p:fltVal val="0"/>
                                          </p:val>
                                        </p:tav>
                                        <p:tav tm="100000">
                                          <p:val>
                                            <p:strVal val="#ppt_w"/>
                                          </p:val>
                                        </p:tav>
                                      </p:tavLst>
                                    </p:anim>
                                    <p:anim calcmode="lin" valueType="num">
                                      <p:cBhvr>
                                        <p:cTn id="78" dur="500" fill="hold"/>
                                        <p:tgtEl>
                                          <p:spTgt spid="25"/>
                                        </p:tgtEl>
                                        <p:attrNameLst>
                                          <p:attrName>ppt_h</p:attrName>
                                        </p:attrNameLst>
                                      </p:cBhvr>
                                      <p:tavLst>
                                        <p:tav tm="0">
                                          <p:val>
                                            <p:fltVal val="0"/>
                                          </p:val>
                                        </p:tav>
                                        <p:tav tm="100000">
                                          <p:val>
                                            <p:strVal val="#ppt_h"/>
                                          </p:val>
                                        </p:tav>
                                      </p:tavLst>
                                    </p:anim>
                                    <p:anim calcmode="lin" valueType="num">
                                      <p:cBhvr>
                                        <p:cTn id="79" dur="500" fill="hold"/>
                                        <p:tgtEl>
                                          <p:spTgt spid="25"/>
                                        </p:tgtEl>
                                        <p:attrNameLst>
                                          <p:attrName>style.rotation</p:attrName>
                                        </p:attrNameLst>
                                      </p:cBhvr>
                                      <p:tavLst>
                                        <p:tav tm="0">
                                          <p:val>
                                            <p:fltVal val="90"/>
                                          </p:val>
                                        </p:tav>
                                        <p:tav tm="100000">
                                          <p:val>
                                            <p:fltVal val="0"/>
                                          </p:val>
                                        </p:tav>
                                      </p:tavLst>
                                    </p:anim>
                                    <p:animEffect transition="in" filter="fade">
                                      <p:cBhvr>
                                        <p:cTn id="80" dur="500"/>
                                        <p:tgtEl>
                                          <p:spTgt spid="25"/>
                                        </p:tgtEl>
                                      </p:cBhvr>
                                    </p:animEffect>
                                  </p:childTnLst>
                                </p:cTn>
                              </p:par>
                            </p:childTnLst>
                          </p:cTn>
                        </p:par>
                        <p:par>
                          <p:cTn id="81" fill="hold">
                            <p:stCondLst>
                              <p:cond delay="5000"/>
                            </p:stCondLst>
                            <p:childTnLst>
                              <p:par>
                                <p:cTn id="82" presetID="22" presetClass="entr" presetSubtype="2" fill="hold" nodeType="afterEffect">
                                  <p:stCondLst>
                                    <p:cond delay="0"/>
                                  </p:stCondLst>
                                  <p:childTnLst>
                                    <p:set>
                                      <p:cBhvr>
                                        <p:cTn id="83" dur="1" fill="hold">
                                          <p:stCondLst>
                                            <p:cond delay="0"/>
                                          </p:stCondLst>
                                        </p:cTn>
                                        <p:tgtEl>
                                          <p:spTgt spid="28"/>
                                        </p:tgtEl>
                                        <p:attrNameLst>
                                          <p:attrName>style.visibility</p:attrName>
                                        </p:attrNameLst>
                                      </p:cBhvr>
                                      <p:to>
                                        <p:strVal val="visible"/>
                                      </p:to>
                                    </p:set>
                                    <p:animEffect transition="in" filter="wipe(right)">
                                      <p:cBhvr>
                                        <p:cTn id="84" dur="500"/>
                                        <p:tgtEl>
                                          <p:spTgt spid="28"/>
                                        </p:tgtEl>
                                      </p:cBhvr>
                                    </p:animEffect>
                                  </p:childTnLst>
                                </p:cTn>
                              </p:par>
                            </p:childTnLst>
                          </p:cTn>
                        </p:par>
                        <p:par>
                          <p:cTn id="85" fill="hold">
                            <p:stCondLst>
                              <p:cond delay="5500"/>
                            </p:stCondLst>
                            <p:childTnLst>
                              <p:par>
                                <p:cTn id="86" presetID="42" presetClass="entr" presetSubtype="0" fill="hold" grpId="0" nodeType="afterEffect">
                                  <p:stCondLst>
                                    <p:cond delay="0"/>
                                  </p:stCondLst>
                                  <p:childTnLst>
                                    <p:set>
                                      <p:cBhvr>
                                        <p:cTn id="87" dur="1" fill="hold">
                                          <p:stCondLst>
                                            <p:cond delay="0"/>
                                          </p:stCondLst>
                                        </p:cTn>
                                        <p:tgtEl>
                                          <p:spTgt spid="26"/>
                                        </p:tgtEl>
                                        <p:attrNameLst>
                                          <p:attrName>style.visibility</p:attrName>
                                        </p:attrNameLst>
                                      </p:cBhvr>
                                      <p:to>
                                        <p:strVal val="visible"/>
                                      </p:to>
                                    </p:set>
                                    <p:animEffect transition="in" filter="fade">
                                      <p:cBhvr>
                                        <p:cTn id="88" dur="1000"/>
                                        <p:tgtEl>
                                          <p:spTgt spid="26"/>
                                        </p:tgtEl>
                                      </p:cBhvr>
                                    </p:animEffect>
                                    <p:anim calcmode="lin" valueType="num">
                                      <p:cBhvr>
                                        <p:cTn id="89" dur="1000" fill="hold"/>
                                        <p:tgtEl>
                                          <p:spTgt spid="26"/>
                                        </p:tgtEl>
                                        <p:attrNameLst>
                                          <p:attrName>ppt_x</p:attrName>
                                        </p:attrNameLst>
                                      </p:cBhvr>
                                      <p:tavLst>
                                        <p:tav tm="0">
                                          <p:val>
                                            <p:strVal val="#ppt_x"/>
                                          </p:val>
                                        </p:tav>
                                        <p:tav tm="100000">
                                          <p:val>
                                            <p:strVal val="#ppt_x"/>
                                          </p:val>
                                        </p:tav>
                                      </p:tavLst>
                                    </p:anim>
                                    <p:anim calcmode="lin" valueType="num">
                                      <p:cBhvr>
                                        <p:cTn id="90" dur="1000" fill="hold"/>
                                        <p:tgtEl>
                                          <p:spTgt spid="26"/>
                                        </p:tgtEl>
                                        <p:attrNameLst>
                                          <p:attrName>ppt_y</p:attrName>
                                        </p:attrNameLst>
                                      </p:cBhvr>
                                      <p:tavLst>
                                        <p:tav tm="0">
                                          <p:val>
                                            <p:strVal val="#ppt_y+.1"/>
                                          </p:val>
                                        </p:tav>
                                        <p:tav tm="100000">
                                          <p:val>
                                            <p:strVal val="#ppt_y"/>
                                          </p:val>
                                        </p:tav>
                                      </p:tavLst>
                                    </p:anim>
                                  </p:childTnLst>
                                </p:cTn>
                              </p:par>
                              <p:par>
                                <p:cTn id="91" presetID="47" presetClass="entr" presetSubtype="0" fill="hold" grpId="0" nodeType="withEffect">
                                  <p:stCondLst>
                                    <p:cond delay="0"/>
                                  </p:stCondLst>
                                  <p:childTnLst>
                                    <p:set>
                                      <p:cBhvr>
                                        <p:cTn id="92" dur="1" fill="hold">
                                          <p:stCondLst>
                                            <p:cond delay="0"/>
                                          </p:stCondLst>
                                        </p:cTn>
                                        <p:tgtEl>
                                          <p:spTgt spid="27"/>
                                        </p:tgtEl>
                                        <p:attrNameLst>
                                          <p:attrName>style.visibility</p:attrName>
                                        </p:attrNameLst>
                                      </p:cBhvr>
                                      <p:to>
                                        <p:strVal val="visible"/>
                                      </p:to>
                                    </p:set>
                                    <p:animEffect transition="in" filter="fade">
                                      <p:cBhvr>
                                        <p:cTn id="93" dur="1000"/>
                                        <p:tgtEl>
                                          <p:spTgt spid="27"/>
                                        </p:tgtEl>
                                      </p:cBhvr>
                                    </p:animEffect>
                                    <p:anim calcmode="lin" valueType="num">
                                      <p:cBhvr>
                                        <p:cTn id="94" dur="1000" fill="hold"/>
                                        <p:tgtEl>
                                          <p:spTgt spid="27"/>
                                        </p:tgtEl>
                                        <p:attrNameLst>
                                          <p:attrName>ppt_x</p:attrName>
                                        </p:attrNameLst>
                                      </p:cBhvr>
                                      <p:tavLst>
                                        <p:tav tm="0">
                                          <p:val>
                                            <p:strVal val="#ppt_x"/>
                                          </p:val>
                                        </p:tav>
                                        <p:tav tm="100000">
                                          <p:val>
                                            <p:strVal val="#ppt_x"/>
                                          </p:val>
                                        </p:tav>
                                      </p:tavLst>
                                    </p:anim>
                                    <p:anim calcmode="lin" valueType="num">
                                      <p:cBhvr>
                                        <p:cTn id="95" dur="1000" fill="hold"/>
                                        <p:tgtEl>
                                          <p:spTgt spid="27"/>
                                        </p:tgtEl>
                                        <p:attrNameLst>
                                          <p:attrName>ppt_y</p:attrName>
                                        </p:attrNameLst>
                                      </p:cBhvr>
                                      <p:tavLst>
                                        <p:tav tm="0">
                                          <p:val>
                                            <p:strVal val="#ppt_y-.1"/>
                                          </p:val>
                                        </p:tav>
                                        <p:tav tm="100000">
                                          <p:val>
                                            <p:strVal val="#ppt_y"/>
                                          </p:val>
                                        </p:tav>
                                      </p:tavLst>
                                    </p:anim>
                                  </p:childTnLst>
                                </p:cTn>
                              </p:par>
                            </p:childTnLst>
                          </p:cTn>
                        </p:par>
                        <p:par>
                          <p:cTn id="96" fill="hold">
                            <p:stCondLst>
                              <p:cond delay="6500"/>
                            </p:stCondLst>
                            <p:childTnLst>
                              <p:par>
                                <p:cTn id="97" presetID="23" presetClass="entr" presetSubtype="16" fill="hold" grpId="0" nodeType="afterEffect">
                                  <p:stCondLst>
                                    <p:cond delay="0"/>
                                  </p:stCondLst>
                                  <p:childTnLst>
                                    <p:set>
                                      <p:cBhvr>
                                        <p:cTn id="98" dur="1" fill="hold">
                                          <p:stCondLst>
                                            <p:cond delay="0"/>
                                          </p:stCondLst>
                                        </p:cTn>
                                        <p:tgtEl>
                                          <p:spTgt spid="29"/>
                                        </p:tgtEl>
                                        <p:attrNameLst>
                                          <p:attrName>style.visibility</p:attrName>
                                        </p:attrNameLst>
                                      </p:cBhvr>
                                      <p:to>
                                        <p:strVal val="visible"/>
                                      </p:to>
                                    </p:set>
                                    <p:anim calcmode="lin" valueType="num">
                                      <p:cBhvr>
                                        <p:cTn id="99" dur="500" fill="hold"/>
                                        <p:tgtEl>
                                          <p:spTgt spid="29"/>
                                        </p:tgtEl>
                                        <p:attrNameLst>
                                          <p:attrName>ppt_w</p:attrName>
                                        </p:attrNameLst>
                                      </p:cBhvr>
                                      <p:tavLst>
                                        <p:tav tm="0">
                                          <p:val>
                                            <p:fltVal val="0"/>
                                          </p:val>
                                        </p:tav>
                                        <p:tav tm="100000">
                                          <p:val>
                                            <p:strVal val="#ppt_w"/>
                                          </p:val>
                                        </p:tav>
                                      </p:tavLst>
                                    </p:anim>
                                    <p:anim calcmode="lin" valueType="num">
                                      <p:cBhvr>
                                        <p:cTn id="100" dur="500" fill="hold"/>
                                        <p:tgtEl>
                                          <p:spTgt spid="29"/>
                                        </p:tgtEl>
                                        <p:attrNameLst>
                                          <p:attrName>ppt_h</p:attrName>
                                        </p:attrNameLst>
                                      </p:cBhvr>
                                      <p:tavLst>
                                        <p:tav tm="0">
                                          <p:val>
                                            <p:fltVal val="0"/>
                                          </p:val>
                                        </p:tav>
                                        <p:tav tm="100000">
                                          <p:val>
                                            <p:strVal val="#ppt_h"/>
                                          </p:val>
                                        </p:tav>
                                      </p:tavLst>
                                    </p:anim>
                                  </p:childTnLst>
                                </p:cTn>
                              </p:par>
                              <p:par>
                                <p:cTn id="101" presetID="23" presetClass="entr" presetSubtype="16" fill="hold" grpId="0" nodeType="withEffect">
                                  <p:stCondLst>
                                    <p:cond delay="200"/>
                                  </p:stCondLst>
                                  <p:childTnLst>
                                    <p:set>
                                      <p:cBhvr>
                                        <p:cTn id="102" dur="1" fill="hold">
                                          <p:stCondLst>
                                            <p:cond delay="0"/>
                                          </p:stCondLst>
                                        </p:cTn>
                                        <p:tgtEl>
                                          <p:spTgt spid="31"/>
                                        </p:tgtEl>
                                        <p:attrNameLst>
                                          <p:attrName>style.visibility</p:attrName>
                                        </p:attrNameLst>
                                      </p:cBhvr>
                                      <p:to>
                                        <p:strVal val="visible"/>
                                      </p:to>
                                    </p:set>
                                    <p:anim calcmode="lin" valueType="num">
                                      <p:cBhvr>
                                        <p:cTn id="103" dur="500" fill="hold"/>
                                        <p:tgtEl>
                                          <p:spTgt spid="31"/>
                                        </p:tgtEl>
                                        <p:attrNameLst>
                                          <p:attrName>ppt_w</p:attrName>
                                        </p:attrNameLst>
                                      </p:cBhvr>
                                      <p:tavLst>
                                        <p:tav tm="0">
                                          <p:val>
                                            <p:fltVal val="0"/>
                                          </p:val>
                                        </p:tav>
                                        <p:tav tm="100000">
                                          <p:val>
                                            <p:strVal val="#ppt_w"/>
                                          </p:val>
                                        </p:tav>
                                      </p:tavLst>
                                    </p:anim>
                                    <p:anim calcmode="lin" valueType="num">
                                      <p:cBhvr>
                                        <p:cTn id="104" dur="500" fill="hold"/>
                                        <p:tgtEl>
                                          <p:spTgt spid="31"/>
                                        </p:tgtEl>
                                        <p:attrNameLst>
                                          <p:attrName>ppt_h</p:attrName>
                                        </p:attrNameLst>
                                      </p:cBhvr>
                                      <p:tavLst>
                                        <p:tav tm="0">
                                          <p:val>
                                            <p:fltVal val="0"/>
                                          </p:val>
                                        </p:tav>
                                        <p:tav tm="100000">
                                          <p:val>
                                            <p:strVal val="#ppt_h"/>
                                          </p:val>
                                        </p:tav>
                                      </p:tavLst>
                                    </p:anim>
                                  </p:childTnLst>
                                </p:cTn>
                              </p:par>
                              <p:par>
                                <p:cTn id="105" presetID="23" presetClass="entr" presetSubtype="16" fill="hold" grpId="0" nodeType="withEffect">
                                  <p:stCondLst>
                                    <p:cond delay="300"/>
                                  </p:stCondLst>
                                  <p:childTnLst>
                                    <p:set>
                                      <p:cBhvr>
                                        <p:cTn id="106" dur="1" fill="hold">
                                          <p:stCondLst>
                                            <p:cond delay="0"/>
                                          </p:stCondLst>
                                        </p:cTn>
                                        <p:tgtEl>
                                          <p:spTgt spid="30"/>
                                        </p:tgtEl>
                                        <p:attrNameLst>
                                          <p:attrName>style.visibility</p:attrName>
                                        </p:attrNameLst>
                                      </p:cBhvr>
                                      <p:to>
                                        <p:strVal val="visible"/>
                                      </p:to>
                                    </p:set>
                                    <p:anim calcmode="lin" valueType="num">
                                      <p:cBhvr>
                                        <p:cTn id="107" dur="500" fill="hold"/>
                                        <p:tgtEl>
                                          <p:spTgt spid="30"/>
                                        </p:tgtEl>
                                        <p:attrNameLst>
                                          <p:attrName>ppt_w</p:attrName>
                                        </p:attrNameLst>
                                      </p:cBhvr>
                                      <p:tavLst>
                                        <p:tav tm="0">
                                          <p:val>
                                            <p:fltVal val="0"/>
                                          </p:val>
                                        </p:tav>
                                        <p:tav tm="100000">
                                          <p:val>
                                            <p:strVal val="#ppt_w"/>
                                          </p:val>
                                        </p:tav>
                                      </p:tavLst>
                                    </p:anim>
                                    <p:anim calcmode="lin" valueType="num">
                                      <p:cBhvr>
                                        <p:cTn id="108" dur="500" fill="hold"/>
                                        <p:tgtEl>
                                          <p:spTgt spid="30"/>
                                        </p:tgtEl>
                                        <p:attrNameLst>
                                          <p:attrName>ppt_h</p:attrName>
                                        </p:attrNameLst>
                                      </p:cBhvr>
                                      <p:tavLst>
                                        <p:tav tm="0">
                                          <p:val>
                                            <p:fltVal val="0"/>
                                          </p:val>
                                        </p:tav>
                                        <p:tav tm="100000">
                                          <p:val>
                                            <p:strVal val="#ppt_h"/>
                                          </p:val>
                                        </p:tav>
                                      </p:tavLst>
                                    </p:anim>
                                  </p:childTnLst>
                                </p:cTn>
                              </p:par>
                              <p:par>
                                <p:cTn id="109" presetID="23" presetClass="entr" presetSubtype="16" fill="hold" grpId="0" nodeType="withEffect">
                                  <p:stCondLst>
                                    <p:cond delay="500"/>
                                  </p:stCondLst>
                                  <p:childTnLst>
                                    <p:set>
                                      <p:cBhvr>
                                        <p:cTn id="110" dur="1" fill="hold">
                                          <p:stCondLst>
                                            <p:cond delay="0"/>
                                          </p:stCondLst>
                                        </p:cTn>
                                        <p:tgtEl>
                                          <p:spTgt spid="32"/>
                                        </p:tgtEl>
                                        <p:attrNameLst>
                                          <p:attrName>style.visibility</p:attrName>
                                        </p:attrNameLst>
                                      </p:cBhvr>
                                      <p:to>
                                        <p:strVal val="visible"/>
                                      </p:to>
                                    </p:set>
                                    <p:anim calcmode="lin" valueType="num">
                                      <p:cBhvr>
                                        <p:cTn id="111" dur="500" fill="hold"/>
                                        <p:tgtEl>
                                          <p:spTgt spid="32"/>
                                        </p:tgtEl>
                                        <p:attrNameLst>
                                          <p:attrName>ppt_w</p:attrName>
                                        </p:attrNameLst>
                                      </p:cBhvr>
                                      <p:tavLst>
                                        <p:tav tm="0">
                                          <p:val>
                                            <p:fltVal val="0"/>
                                          </p:val>
                                        </p:tav>
                                        <p:tav tm="100000">
                                          <p:val>
                                            <p:strVal val="#ppt_w"/>
                                          </p:val>
                                        </p:tav>
                                      </p:tavLst>
                                    </p:anim>
                                    <p:anim calcmode="lin" valueType="num">
                                      <p:cBhvr>
                                        <p:cTn id="112" dur="500" fill="hold"/>
                                        <p:tgtEl>
                                          <p:spTgt spid="3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13" grpId="0" animBg="1"/>
      <p:bldP spid="14" grpId="0"/>
      <p:bldP spid="15" grpId="0"/>
      <p:bldP spid="16" grpId="0"/>
      <p:bldP spid="17" grpId="0"/>
      <p:bldP spid="18" grpId="0"/>
      <p:bldP spid="19" grpId="0"/>
      <p:bldP spid="20" grpId="0"/>
      <p:bldP spid="21" grpId="0"/>
      <p:bldP spid="22" grpId="0"/>
      <p:bldP spid="23" grpId="0"/>
      <p:bldP spid="24" grpId="0"/>
      <p:bldP spid="25" grpId="0"/>
      <p:bldP spid="26" grpId="0"/>
      <p:bldP spid="27" grpId="0"/>
      <p:bldP spid="29" grpId="0" animBg="1"/>
      <p:bldP spid="30" grpId="0" animBg="1"/>
      <p:bldP spid="31" grpId="0" animBg="1"/>
      <p:bldP spid="32"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5034416"/>
            <a:ext cx="9144000" cy="129600"/>
          </a:xfrm>
          <a:prstGeom prst="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五边形 28"/>
          <p:cNvSpPr/>
          <p:nvPr/>
        </p:nvSpPr>
        <p:spPr>
          <a:xfrm rot="16200000" flipV="1">
            <a:off x="7908561" y="4116086"/>
            <a:ext cx="1211408" cy="625252"/>
          </a:xfrm>
          <a:prstGeom prst="homePlate">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TextBox 29"/>
          <p:cNvSpPr txBox="1"/>
          <p:nvPr/>
        </p:nvSpPr>
        <p:spPr bwMode="auto">
          <a:xfrm>
            <a:off x="236741" y="1889513"/>
            <a:ext cx="4629710" cy="646331"/>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这里输入简单的文字概述这里输入简单文字概述简单的文字概述这里输入这里输入简单的文字概述这里输入简单文字概述简单的文字</a:t>
            </a:r>
            <a:endParaRPr lang="zh-CN" altLang="en-US" sz="1200" dirty="0">
              <a:solidFill>
                <a:schemeClr val="tx1">
                  <a:lumMod val="95000"/>
                  <a:lumOff val="5000"/>
                </a:schemeClr>
              </a:solidFill>
              <a:latin typeface="Calibri" pitchFamily="34" charset="0"/>
            </a:endParaRPr>
          </a:p>
        </p:txBody>
      </p:sp>
      <p:sp>
        <p:nvSpPr>
          <p:cNvPr id="31" name="矩形 30"/>
          <p:cNvSpPr/>
          <p:nvPr/>
        </p:nvSpPr>
        <p:spPr bwMode="auto">
          <a:xfrm>
            <a:off x="308748" y="1565499"/>
            <a:ext cx="2020887" cy="338554"/>
          </a:xfrm>
          <a:prstGeom prst="rect">
            <a:avLst/>
          </a:prstGeom>
        </p:spPr>
        <p:txBody>
          <a:bodyPr>
            <a:spAutoFit/>
          </a:bodyPr>
          <a:lstStyle/>
          <a:p>
            <a:pPr>
              <a:defRPr/>
            </a:pPr>
            <a:r>
              <a:rPr lang="zh-CN" altLang="en-US" sz="1600" b="1" dirty="0">
                <a:solidFill>
                  <a:schemeClr val="tx1">
                    <a:lumMod val="95000"/>
                    <a:lumOff val="5000"/>
                  </a:schemeClr>
                </a:solidFill>
                <a:latin typeface="微软雅黑" panose="020B0503020204020204" pitchFamily="34" charset="-122"/>
                <a:ea typeface="微软雅黑" panose="020B0503020204020204" pitchFamily="34" charset="-122"/>
              </a:rPr>
              <a:t>输入相关标题</a:t>
            </a:r>
            <a:endParaRPr lang="zh-CN" altLang="en-US" sz="1600" b="1" dirty="0">
              <a:solidFill>
                <a:schemeClr val="tx1">
                  <a:lumMod val="95000"/>
                  <a:lumOff val="5000"/>
                </a:schemeClr>
              </a:solidFill>
            </a:endParaRPr>
          </a:p>
        </p:txBody>
      </p:sp>
      <p:sp>
        <p:nvSpPr>
          <p:cNvPr id="32" name="TextBox 31"/>
          <p:cNvSpPr txBox="1"/>
          <p:nvPr/>
        </p:nvSpPr>
        <p:spPr bwMode="auto">
          <a:xfrm>
            <a:off x="236741" y="2931866"/>
            <a:ext cx="4629710" cy="646331"/>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这里输入简单的文字概述这里输入简单文字概述简单的文字概述这里输入这里输入简单的文字概述这里输入简单文字概述简单的文字</a:t>
            </a:r>
            <a:endParaRPr lang="zh-CN" altLang="en-US" sz="1200" dirty="0">
              <a:solidFill>
                <a:schemeClr val="tx1">
                  <a:lumMod val="95000"/>
                  <a:lumOff val="5000"/>
                </a:schemeClr>
              </a:solidFill>
              <a:latin typeface="Calibri" pitchFamily="34" charset="0"/>
            </a:endParaRPr>
          </a:p>
        </p:txBody>
      </p:sp>
      <p:sp>
        <p:nvSpPr>
          <p:cNvPr id="33" name="矩形 32"/>
          <p:cNvSpPr/>
          <p:nvPr/>
        </p:nvSpPr>
        <p:spPr bwMode="auto">
          <a:xfrm>
            <a:off x="308748" y="2607852"/>
            <a:ext cx="2020887" cy="338554"/>
          </a:xfrm>
          <a:prstGeom prst="rect">
            <a:avLst/>
          </a:prstGeom>
        </p:spPr>
        <p:txBody>
          <a:bodyPr>
            <a:spAutoFit/>
          </a:bodyPr>
          <a:lstStyle/>
          <a:p>
            <a:pPr>
              <a:defRPr/>
            </a:pPr>
            <a:r>
              <a:rPr lang="zh-CN" altLang="en-US" sz="1600" b="1" dirty="0">
                <a:solidFill>
                  <a:schemeClr val="tx1">
                    <a:lumMod val="95000"/>
                    <a:lumOff val="5000"/>
                  </a:schemeClr>
                </a:solidFill>
                <a:latin typeface="微软雅黑" panose="020B0503020204020204" pitchFamily="34" charset="-122"/>
                <a:ea typeface="微软雅黑" panose="020B0503020204020204" pitchFamily="34" charset="-122"/>
              </a:rPr>
              <a:t>输入相关标题</a:t>
            </a:r>
            <a:endParaRPr lang="zh-CN" altLang="en-US" sz="1600" b="1" dirty="0">
              <a:solidFill>
                <a:schemeClr val="tx1">
                  <a:lumMod val="95000"/>
                  <a:lumOff val="5000"/>
                </a:schemeClr>
              </a:solidFill>
            </a:endParaRPr>
          </a:p>
        </p:txBody>
      </p:sp>
      <p:sp>
        <p:nvSpPr>
          <p:cNvPr id="34" name="TextBox 33"/>
          <p:cNvSpPr txBox="1"/>
          <p:nvPr/>
        </p:nvSpPr>
        <p:spPr bwMode="auto">
          <a:xfrm>
            <a:off x="236741" y="3977745"/>
            <a:ext cx="4629710" cy="646331"/>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这里输入简单的文字概述这里输入简单文字概述简单的文字概述这里输入这里输入简单的文字概述这里输入简单文字概述简单的文字</a:t>
            </a:r>
            <a:endParaRPr lang="zh-CN" altLang="en-US" sz="1200" dirty="0">
              <a:solidFill>
                <a:schemeClr val="tx1">
                  <a:lumMod val="95000"/>
                  <a:lumOff val="5000"/>
                </a:schemeClr>
              </a:solidFill>
              <a:latin typeface="Calibri" pitchFamily="34" charset="0"/>
            </a:endParaRPr>
          </a:p>
        </p:txBody>
      </p:sp>
      <p:sp>
        <p:nvSpPr>
          <p:cNvPr id="35" name="矩形 34"/>
          <p:cNvSpPr/>
          <p:nvPr/>
        </p:nvSpPr>
        <p:spPr bwMode="auto">
          <a:xfrm>
            <a:off x="308748" y="3653731"/>
            <a:ext cx="2020887" cy="338554"/>
          </a:xfrm>
          <a:prstGeom prst="rect">
            <a:avLst/>
          </a:prstGeom>
        </p:spPr>
        <p:txBody>
          <a:bodyPr>
            <a:spAutoFit/>
          </a:bodyPr>
          <a:lstStyle/>
          <a:p>
            <a:pPr>
              <a:defRPr/>
            </a:pPr>
            <a:r>
              <a:rPr lang="zh-CN" altLang="en-US" sz="1600" b="1" dirty="0">
                <a:solidFill>
                  <a:schemeClr val="tx1">
                    <a:lumMod val="95000"/>
                    <a:lumOff val="5000"/>
                  </a:schemeClr>
                </a:solidFill>
                <a:latin typeface="微软雅黑" panose="020B0503020204020204" pitchFamily="34" charset="-122"/>
                <a:ea typeface="微软雅黑" panose="020B0503020204020204" pitchFamily="34" charset="-122"/>
              </a:rPr>
              <a:t>输入相关标题</a:t>
            </a:r>
            <a:endParaRPr lang="zh-CN" altLang="en-US" sz="1600" b="1" dirty="0">
              <a:solidFill>
                <a:schemeClr val="tx1">
                  <a:lumMod val="95000"/>
                  <a:lumOff val="5000"/>
                </a:schemeClr>
              </a:solidFill>
            </a:endParaRPr>
          </a:p>
        </p:txBody>
      </p:sp>
      <p:grpSp>
        <p:nvGrpSpPr>
          <p:cNvPr id="36" name="组合 35"/>
          <p:cNvGrpSpPr/>
          <p:nvPr/>
        </p:nvGrpSpPr>
        <p:grpSpPr>
          <a:xfrm>
            <a:off x="5393327" y="555528"/>
            <a:ext cx="625252" cy="2839090"/>
            <a:chOff x="5458916" y="623393"/>
            <a:chExt cx="625252" cy="2839090"/>
          </a:xfrm>
          <a:solidFill>
            <a:srgbClr val="307800"/>
          </a:solidFill>
        </p:grpSpPr>
        <p:sp>
          <p:nvSpPr>
            <p:cNvPr id="37" name="五边形 36"/>
            <p:cNvSpPr/>
            <p:nvPr/>
          </p:nvSpPr>
          <p:spPr>
            <a:xfrm rot="5400000">
              <a:off x="4351997" y="1730312"/>
              <a:ext cx="2839090" cy="625252"/>
            </a:xfrm>
            <a:prstGeom prst="homePlat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lumMod val="95000"/>
                  </a:schemeClr>
                </a:solidFill>
              </a:endParaRPr>
            </a:p>
          </p:txBody>
        </p:sp>
        <p:sp>
          <p:nvSpPr>
            <p:cNvPr id="38" name="TextBox 37"/>
            <p:cNvSpPr txBox="1"/>
            <p:nvPr/>
          </p:nvSpPr>
          <p:spPr>
            <a:xfrm>
              <a:off x="5540708" y="761745"/>
              <a:ext cx="461665" cy="1938992"/>
            </a:xfrm>
            <a:prstGeom prst="rect">
              <a:avLst/>
            </a:prstGeom>
            <a:grpFill/>
          </p:spPr>
          <p:txBody>
            <a:bodyPr vert="eaVert" wrap="none" rtlCol="0">
              <a:spAutoFit/>
            </a:bodyPr>
            <a:lstStyle/>
            <a:p>
              <a:r>
                <a:rPr lang="zh-CN" altLang="en-US" dirty="0">
                  <a:solidFill>
                    <a:schemeClr val="bg1">
                      <a:lumMod val="95000"/>
                    </a:schemeClr>
                  </a:solidFill>
                </a:rPr>
                <a:t>输入相关文字标题</a:t>
              </a:r>
            </a:p>
          </p:txBody>
        </p:sp>
      </p:grpSp>
      <p:grpSp>
        <p:nvGrpSpPr>
          <p:cNvPr id="39" name="组合 38"/>
          <p:cNvGrpSpPr/>
          <p:nvPr/>
        </p:nvGrpSpPr>
        <p:grpSpPr>
          <a:xfrm>
            <a:off x="7265535" y="555530"/>
            <a:ext cx="625252" cy="4068548"/>
            <a:chOff x="7331124" y="623395"/>
            <a:chExt cx="625252" cy="4068548"/>
          </a:xfrm>
          <a:solidFill>
            <a:srgbClr val="307800"/>
          </a:solidFill>
        </p:grpSpPr>
        <p:sp>
          <p:nvSpPr>
            <p:cNvPr id="40" name="五边形 39"/>
            <p:cNvSpPr/>
            <p:nvPr/>
          </p:nvSpPr>
          <p:spPr>
            <a:xfrm rot="5400000">
              <a:off x="5609476" y="2345043"/>
              <a:ext cx="4068548" cy="625252"/>
            </a:xfrm>
            <a:prstGeom prst="homePlat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endParaRPr>
            </a:p>
          </p:txBody>
        </p:sp>
        <p:sp>
          <p:nvSpPr>
            <p:cNvPr id="41" name="TextBox 40"/>
            <p:cNvSpPr txBox="1"/>
            <p:nvPr/>
          </p:nvSpPr>
          <p:spPr>
            <a:xfrm>
              <a:off x="7412916" y="941186"/>
              <a:ext cx="461665" cy="1938992"/>
            </a:xfrm>
            <a:prstGeom prst="rect">
              <a:avLst/>
            </a:prstGeom>
            <a:grpFill/>
          </p:spPr>
          <p:txBody>
            <a:bodyPr vert="eaVert" wrap="none" rtlCol="0">
              <a:spAutoFit/>
            </a:bodyPr>
            <a:lstStyle/>
            <a:p>
              <a:r>
                <a:rPr lang="zh-CN" altLang="en-US" dirty="0">
                  <a:solidFill>
                    <a:schemeClr val="bg1">
                      <a:lumMod val="95000"/>
                    </a:schemeClr>
                  </a:solidFill>
                </a:rPr>
                <a:t>输入相关文字标题</a:t>
              </a:r>
            </a:p>
          </p:txBody>
        </p:sp>
      </p:grpSp>
      <p:grpSp>
        <p:nvGrpSpPr>
          <p:cNvPr id="42" name="组合 41"/>
          <p:cNvGrpSpPr/>
          <p:nvPr/>
        </p:nvGrpSpPr>
        <p:grpSpPr>
          <a:xfrm>
            <a:off x="6329431" y="2308391"/>
            <a:ext cx="625252" cy="2726025"/>
            <a:chOff x="6395020" y="2376256"/>
            <a:chExt cx="625252" cy="2726025"/>
          </a:xfrm>
          <a:solidFill>
            <a:srgbClr val="307800"/>
          </a:solidFill>
        </p:grpSpPr>
        <p:sp>
          <p:nvSpPr>
            <p:cNvPr id="43" name="五边形 42"/>
            <p:cNvSpPr/>
            <p:nvPr/>
          </p:nvSpPr>
          <p:spPr>
            <a:xfrm rot="16200000" flipV="1">
              <a:off x="5344633" y="3426643"/>
              <a:ext cx="2726025" cy="625252"/>
            </a:xfrm>
            <a:prstGeom prst="homePlat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TextBox 43"/>
            <p:cNvSpPr txBox="1"/>
            <p:nvPr/>
          </p:nvSpPr>
          <p:spPr>
            <a:xfrm>
              <a:off x="6476813" y="2921377"/>
              <a:ext cx="461665" cy="1938992"/>
            </a:xfrm>
            <a:prstGeom prst="rect">
              <a:avLst/>
            </a:prstGeom>
            <a:grpFill/>
          </p:spPr>
          <p:txBody>
            <a:bodyPr vert="eaVert" wrap="none" rtlCol="0">
              <a:spAutoFit/>
            </a:bodyPr>
            <a:lstStyle/>
            <a:p>
              <a:r>
                <a:rPr lang="zh-CN" altLang="en-US" dirty="0">
                  <a:solidFill>
                    <a:schemeClr val="bg1"/>
                  </a:solidFill>
                </a:rPr>
                <a:t>输入相关文字标题</a:t>
              </a:r>
            </a:p>
          </p:txBody>
        </p:sp>
      </p:grpSp>
      <p:cxnSp>
        <p:nvCxnSpPr>
          <p:cNvPr id="24" name="直接连接符 23"/>
          <p:cNvCxnSpPr/>
          <p:nvPr/>
        </p:nvCxnSpPr>
        <p:spPr>
          <a:xfrm>
            <a:off x="204188" y="555526"/>
            <a:ext cx="8616284" cy="0"/>
          </a:xfrm>
          <a:prstGeom prst="line">
            <a:avLst/>
          </a:prstGeom>
          <a:ln w="28575">
            <a:solidFill>
              <a:srgbClr val="307800"/>
            </a:solidFill>
          </a:ln>
        </p:spPr>
        <p:style>
          <a:lnRef idx="1">
            <a:schemeClr val="accent1"/>
          </a:lnRef>
          <a:fillRef idx="0">
            <a:schemeClr val="accent1"/>
          </a:fillRef>
          <a:effectRef idx="0">
            <a:schemeClr val="accent1"/>
          </a:effectRef>
          <a:fontRef idx="minor">
            <a:schemeClr val="tx1"/>
          </a:fontRef>
        </p:style>
      </p:cxnSp>
      <p:sp>
        <p:nvSpPr>
          <p:cNvPr id="25" name="矩形 24"/>
          <p:cNvSpPr/>
          <p:nvPr/>
        </p:nvSpPr>
        <p:spPr>
          <a:xfrm>
            <a:off x="204188" y="154836"/>
            <a:ext cx="288032" cy="288032"/>
          </a:xfrm>
          <a:prstGeom prst="rect">
            <a:avLst/>
          </a:prstGeom>
          <a:solidFill>
            <a:srgbClr val="307800"/>
          </a:solidFill>
          <a:ln w="28575">
            <a:solidFill>
              <a:srgbClr val="307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TextBox 25"/>
          <p:cNvSpPr txBox="1"/>
          <p:nvPr/>
        </p:nvSpPr>
        <p:spPr>
          <a:xfrm>
            <a:off x="562005" y="114186"/>
            <a:ext cx="2492990" cy="369332"/>
          </a:xfrm>
          <a:prstGeom prst="rect">
            <a:avLst/>
          </a:prstGeom>
          <a:noFill/>
        </p:spPr>
        <p:txBody>
          <a:bodyPr wrap="none" rtlCol="0">
            <a:spAutoFit/>
          </a:bodyPr>
          <a:lstStyle/>
          <a:p>
            <a:r>
              <a:rPr lang="zh-CN" altLang="en-US" b="1">
                <a:solidFill>
                  <a:schemeClr val="tx1">
                    <a:lumMod val="85000"/>
                    <a:lumOff val="15000"/>
                  </a:schemeClr>
                </a:solidFill>
                <a:latin typeface="微软雅黑" panose="020B0503020204020204" pitchFamily="34" charset="-122"/>
                <a:ea typeface="微软雅黑" panose="020B0503020204020204" pitchFamily="34" charset="-122"/>
              </a:rPr>
              <a:t>点击添加相关文字标题</a:t>
            </a:r>
            <a:endParaRPr lang="zh-CN" altLang="en-US"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0366616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up)">
                                      <p:cBhvr>
                                        <p:cTn id="7" dur="500"/>
                                        <p:tgtEl>
                                          <p:spTgt spid="36"/>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42"/>
                                        </p:tgtEl>
                                        <p:attrNameLst>
                                          <p:attrName>style.visibility</p:attrName>
                                        </p:attrNameLst>
                                      </p:cBhvr>
                                      <p:to>
                                        <p:strVal val="visible"/>
                                      </p:to>
                                    </p:set>
                                    <p:animEffect transition="in" filter="wipe(down)">
                                      <p:cBhvr>
                                        <p:cTn id="11" dur="500"/>
                                        <p:tgtEl>
                                          <p:spTgt spid="42"/>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wipe(up)">
                                      <p:cBhvr>
                                        <p:cTn id="15" dur="500"/>
                                        <p:tgtEl>
                                          <p:spTgt spid="39"/>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wipe(down)">
                                      <p:cBhvr>
                                        <p:cTn id="19" dur="500"/>
                                        <p:tgtEl>
                                          <p:spTgt spid="29"/>
                                        </p:tgtEl>
                                      </p:cBhvr>
                                    </p:animEffect>
                                  </p:childTnLst>
                                </p:cTn>
                              </p:par>
                            </p:childTnLst>
                          </p:cTn>
                        </p:par>
                        <p:par>
                          <p:cTn id="20" fill="hold">
                            <p:stCondLst>
                              <p:cond delay="2000"/>
                            </p:stCondLst>
                            <p:childTnLst>
                              <p:par>
                                <p:cTn id="21" presetID="2" presetClass="entr" presetSubtype="2" fill="hold" grpId="0" nodeType="afterEffect">
                                  <p:stCondLst>
                                    <p:cond delay="0"/>
                                  </p:stCondLst>
                                  <p:childTnLst>
                                    <p:set>
                                      <p:cBhvr>
                                        <p:cTn id="22" dur="1" fill="hold">
                                          <p:stCondLst>
                                            <p:cond delay="0"/>
                                          </p:stCondLst>
                                        </p:cTn>
                                        <p:tgtEl>
                                          <p:spTgt spid="31"/>
                                        </p:tgtEl>
                                        <p:attrNameLst>
                                          <p:attrName>style.visibility</p:attrName>
                                        </p:attrNameLst>
                                      </p:cBhvr>
                                      <p:to>
                                        <p:strVal val="visible"/>
                                      </p:to>
                                    </p:set>
                                    <p:anim calcmode="lin" valueType="num">
                                      <p:cBhvr additive="base">
                                        <p:cTn id="23" dur="500" fill="hold"/>
                                        <p:tgtEl>
                                          <p:spTgt spid="31"/>
                                        </p:tgtEl>
                                        <p:attrNameLst>
                                          <p:attrName>ppt_x</p:attrName>
                                        </p:attrNameLst>
                                      </p:cBhvr>
                                      <p:tavLst>
                                        <p:tav tm="0">
                                          <p:val>
                                            <p:strVal val="1+#ppt_w/2"/>
                                          </p:val>
                                        </p:tav>
                                        <p:tav tm="100000">
                                          <p:val>
                                            <p:strVal val="#ppt_x"/>
                                          </p:val>
                                        </p:tav>
                                      </p:tavLst>
                                    </p:anim>
                                    <p:anim calcmode="lin" valueType="num">
                                      <p:cBhvr additive="base">
                                        <p:cTn id="24" dur="500" fill="hold"/>
                                        <p:tgtEl>
                                          <p:spTgt spid="31"/>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30"/>
                                        </p:tgtEl>
                                        <p:attrNameLst>
                                          <p:attrName>style.visibility</p:attrName>
                                        </p:attrNameLst>
                                      </p:cBhvr>
                                      <p:to>
                                        <p:strVal val="visible"/>
                                      </p:to>
                                    </p:set>
                                    <p:anim calcmode="lin" valueType="num">
                                      <p:cBhvr additive="base">
                                        <p:cTn id="27" dur="500" fill="hold"/>
                                        <p:tgtEl>
                                          <p:spTgt spid="30"/>
                                        </p:tgtEl>
                                        <p:attrNameLst>
                                          <p:attrName>ppt_x</p:attrName>
                                        </p:attrNameLst>
                                      </p:cBhvr>
                                      <p:tavLst>
                                        <p:tav tm="0">
                                          <p:val>
                                            <p:strVal val="1+#ppt_w/2"/>
                                          </p:val>
                                        </p:tav>
                                        <p:tav tm="100000">
                                          <p:val>
                                            <p:strVal val="#ppt_x"/>
                                          </p:val>
                                        </p:tav>
                                      </p:tavLst>
                                    </p:anim>
                                    <p:anim calcmode="lin" valueType="num">
                                      <p:cBhvr additive="base">
                                        <p:cTn id="28" dur="500" fill="hold"/>
                                        <p:tgtEl>
                                          <p:spTgt spid="30"/>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2" fill="hold" grpId="0" nodeType="afterEffect">
                                  <p:stCondLst>
                                    <p:cond delay="0"/>
                                  </p:stCondLst>
                                  <p:childTnLst>
                                    <p:set>
                                      <p:cBhvr>
                                        <p:cTn id="31" dur="1" fill="hold">
                                          <p:stCondLst>
                                            <p:cond delay="0"/>
                                          </p:stCondLst>
                                        </p:cTn>
                                        <p:tgtEl>
                                          <p:spTgt spid="33"/>
                                        </p:tgtEl>
                                        <p:attrNameLst>
                                          <p:attrName>style.visibility</p:attrName>
                                        </p:attrNameLst>
                                      </p:cBhvr>
                                      <p:to>
                                        <p:strVal val="visible"/>
                                      </p:to>
                                    </p:set>
                                    <p:anim calcmode="lin" valueType="num">
                                      <p:cBhvr additive="base">
                                        <p:cTn id="32" dur="500" fill="hold"/>
                                        <p:tgtEl>
                                          <p:spTgt spid="33"/>
                                        </p:tgtEl>
                                        <p:attrNameLst>
                                          <p:attrName>ppt_x</p:attrName>
                                        </p:attrNameLst>
                                      </p:cBhvr>
                                      <p:tavLst>
                                        <p:tav tm="0">
                                          <p:val>
                                            <p:strVal val="1+#ppt_w/2"/>
                                          </p:val>
                                        </p:tav>
                                        <p:tav tm="100000">
                                          <p:val>
                                            <p:strVal val="#ppt_x"/>
                                          </p:val>
                                        </p:tav>
                                      </p:tavLst>
                                    </p:anim>
                                    <p:anim calcmode="lin" valueType="num">
                                      <p:cBhvr additive="base">
                                        <p:cTn id="33" dur="500" fill="hold"/>
                                        <p:tgtEl>
                                          <p:spTgt spid="33"/>
                                        </p:tgtEl>
                                        <p:attrNameLst>
                                          <p:attrName>ppt_y</p:attrName>
                                        </p:attrNameLst>
                                      </p:cBhvr>
                                      <p:tavLst>
                                        <p:tav tm="0">
                                          <p:val>
                                            <p:strVal val="#ppt_y"/>
                                          </p:val>
                                        </p:tav>
                                        <p:tav tm="100000">
                                          <p:val>
                                            <p:strVal val="#ppt_y"/>
                                          </p:val>
                                        </p:tav>
                                      </p:tavLst>
                                    </p:anim>
                                  </p:childTnLst>
                                </p:cTn>
                              </p:par>
                              <p:par>
                                <p:cTn id="34" presetID="2" presetClass="entr" presetSubtype="2" fill="hold" grpId="0" nodeType="withEffect">
                                  <p:stCondLst>
                                    <p:cond delay="0"/>
                                  </p:stCondLst>
                                  <p:childTnLst>
                                    <p:set>
                                      <p:cBhvr>
                                        <p:cTn id="35" dur="1" fill="hold">
                                          <p:stCondLst>
                                            <p:cond delay="0"/>
                                          </p:stCondLst>
                                        </p:cTn>
                                        <p:tgtEl>
                                          <p:spTgt spid="32"/>
                                        </p:tgtEl>
                                        <p:attrNameLst>
                                          <p:attrName>style.visibility</p:attrName>
                                        </p:attrNameLst>
                                      </p:cBhvr>
                                      <p:to>
                                        <p:strVal val="visible"/>
                                      </p:to>
                                    </p:set>
                                    <p:anim calcmode="lin" valueType="num">
                                      <p:cBhvr additive="base">
                                        <p:cTn id="36" dur="500" fill="hold"/>
                                        <p:tgtEl>
                                          <p:spTgt spid="32"/>
                                        </p:tgtEl>
                                        <p:attrNameLst>
                                          <p:attrName>ppt_x</p:attrName>
                                        </p:attrNameLst>
                                      </p:cBhvr>
                                      <p:tavLst>
                                        <p:tav tm="0">
                                          <p:val>
                                            <p:strVal val="1+#ppt_w/2"/>
                                          </p:val>
                                        </p:tav>
                                        <p:tav tm="100000">
                                          <p:val>
                                            <p:strVal val="#ppt_x"/>
                                          </p:val>
                                        </p:tav>
                                      </p:tavLst>
                                    </p:anim>
                                    <p:anim calcmode="lin" valueType="num">
                                      <p:cBhvr additive="base">
                                        <p:cTn id="37" dur="500" fill="hold"/>
                                        <p:tgtEl>
                                          <p:spTgt spid="32"/>
                                        </p:tgtEl>
                                        <p:attrNameLst>
                                          <p:attrName>ppt_y</p:attrName>
                                        </p:attrNameLst>
                                      </p:cBhvr>
                                      <p:tavLst>
                                        <p:tav tm="0">
                                          <p:val>
                                            <p:strVal val="#ppt_y"/>
                                          </p:val>
                                        </p:tav>
                                        <p:tav tm="100000">
                                          <p:val>
                                            <p:strVal val="#ppt_y"/>
                                          </p:val>
                                        </p:tav>
                                      </p:tavLst>
                                    </p:anim>
                                  </p:childTnLst>
                                </p:cTn>
                              </p:par>
                            </p:childTnLst>
                          </p:cTn>
                        </p:par>
                        <p:par>
                          <p:cTn id="38" fill="hold">
                            <p:stCondLst>
                              <p:cond delay="3000"/>
                            </p:stCondLst>
                            <p:childTnLst>
                              <p:par>
                                <p:cTn id="39" presetID="2" presetClass="entr" presetSubtype="2" fill="hold" grpId="0" nodeType="afterEffect">
                                  <p:stCondLst>
                                    <p:cond delay="0"/>
                                  </p:stCondLst>
                                  <p:childTnLst>
                                    <p:set>
                                      <p:cBhvr>
                                        <p:cTn id="40" dur="1" fill="hold">
                                          <p:stCondLst>
                                            <p:cond delay="0"/>
                                          </p:stCondLst>
                                        </p:cTn>
                                        <p:tgtEl>
                                          <p:spTgt spid="35"/>
                                        </p:tgtEl>
                                        <p:attrNameLst>
                                          <p:attrName>style.visibility</p:attrName>
                                        </p:attrNameLst>
                                      </p:cBhvr>
                                      <p:to>
                                        <p:strVal val="visible"/>
                                      </p:to>
                                    </p:set>
                                    <p:anim calcmode="lin" valueType="num">
                                      <p:cBhvr additive="base">
                                        <p:cTn id="41" dur="500" fill="hold"/>
                                        <p:tgtEl>
                                          <p:spTgt spid="35"/>
                                        </p:tgtEl>
                                        <p:attrNameLst>
                                          <p:attrName>ppt_x</p:attrName>
                                        </p:attrNameLst>
                                      </p:cBhvr>
                                      <p:tavLst>
                                        <p:tav tm="0">
                                          <p:val>
                                            <p:strVal val="1+#ppt_w/2"/>
                                          </p:val>
                                        </p:tav>
                                        <p:tav tm="100000">
                                          <p:val>
                                            <p:strVal val="#ppt_x"/>
                                          </p:val>
                                        </p:tav>
                                      </p:tavLst>
                                    </p:anim>
                                    <p:anim calcmode="lin" valueType="num">
                                      <p:cBhvr additive="base">
                                        <p:cTn id="42" dur="500" fill="hold"/>
                                        <p:tgtEl>
                                          <p:spTgt spid="35"/>
                                        </p:tgtEl>
                                        <p:attrNameLst>
                                          <p:attrName>ppt_y</p:attrName>
                                        </p:attrNameLst>
                                      </p:cBhvr>
                                      <p:tavLst>
                                        <p:tav tm="0">
                                          <p:val>
                                            <p:strVal val="#ppt_y"/>
                                          </p:val>
                                        </p:tav>
                                        <p:tav tm="100000">
                                          <p:val>
                                            <p:strVal val="#ppt_y"/>
                                          </p:val>
                                        </p:tav>
                                      </p:tavLst>
                                    </p:anim>
                                  </p:childTnLst>
                                </p:cTn>
                              </p:par>
                              <p:par>
                                <p:cTn id="43" presetID="2" presetClass="entr" presetSubtype="2" fill="hold" grpId="0" nodeType="withEffect">
                                  <p:stCondLst>
                                    <p:cond delay="0"/>
                                  </p:stCondLst>
                                  <p:childTnLst>
                                    <p:set>
                                      <p:cBhvr>
                                        <p:cTn id="44" dur="1" fill="hold">
                                          <p:stCondLst>
                                            <p:cond delay="0"/>
                                          </p:stCondLst>
                                        </p:cTn>
                                        <p:tgtEl>
                                          <p:spTgt spid="34"/>
                                        </p:tgtEl>
                                        <p:attrNameLst>
                                          <p:attrName>style.visibility</p:attrName>
                                        </p:attrNameLst>
                                      </p:cBhvr>
                                      <p:to>
                                        <p:strVal val="visible"/>
                                      </p:to>
                                    </p:set>
                                    <p:anim calcmode="lin" valueType="num">
                                      <p:cBhvr additive="base">
                                        <p:cTn id="45" dur="500" fill="hold"/>
                                        <p:tgtEl>
                                          <p:spTgt spid="34"/>
                                        </p:tgtEl>
                                        <p:attrNameLst>
                                          <p:attrName>ppt_x</p:attrName>
                                        </p:attrNameLst>
                                      </p:cBhvr>
                                      <p:tavLst>
                                        <p:tav tm="0">
                                          <p:val>
                                            <p:strVal val="1+#ppt_w/2"/>
                                          </p:val>
                                        </p:tav>
                                        <p:tav tm="100000">
                                          <p:val>
                                            <p:strVal val="#ppt_x"/>
                                          </p:val>
                                        </p:tav>
                                      </p:tavLst>
                                    </p:anim>
                                    <p:anim calcmode="lin" valueType="num">
                                      <p:cBhvr additive="base">
                                        <p:cTn id="46" dur="500" fill="hold"/>
                                        <p:tgtEl>
                                          <p:spTgt spid="3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p:bldP spid="31" grpId="0"/>
      <p:bldP spid="32" grpId="0"/>
      <p:bldP spid="33" grpId="0"/>
      <p:bldP spid="34" grpId="0"/>
      <p:bldP spid="3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5034416"/>
            <a:ext cx="9144000" cy="129600"/>
          </a:xfrm>
          <a:prstGeom prst="rect">
            <a:avLst/>
          </a:prstGeom>
          <a:solidFill>
            <a:srgbClr val="307800"/>
          </a:solidFill>
          <a:ln>
            <a:solidFill>
              <a:srgbClr val="307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Line 3"/>
          <p:cNvSpPr>
            <a:spLocks noChangeShapeType="1"/>
          </p:cNvSpPr>
          <p:nvPr/>
        </p:nvSpPr>
        <p:spPr bwMode="auto">
          <a:xfrm rot="10800000">
            <a:off x="1713185" y="3922040"/>
            <a:ext cx="2381250" cy="0"/>
          </a:xfrm>
          <a:prstGeom prst="line">
            <a:avLst/>
          </a:prstGeom>
          <a:noFill/>
          <a:ln w="9525">
            <a:solidFill>
              <a:srgbClr val="307800"/>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chemeClr val="tx1">
                  <a:lumMod val="85000"/>
                  <a:lumOff val="15000"/>
                </a:schemeClr>
              </a:solidFill>
              <a:effectLst/>
              <a:uLnTx/>
              <a:uFillTx/>
              <a:latin typeface="微软雅黑" pitchFamily="34" charset="-122"/>
              <a:ea typeface="微软雅黑" pitchFamily="34" charset="-122"/>
            </a:endParaRPr>
          </a:p>
        </p:txBody>
      </p:sp>
      <p:sp>
        <p:nvSpPr>
          <p:cNvPr id="9" name="Line 4"/>
          <p:cNvSpPr>
            <a:spLocks noChangeShapeType="1"/>
          </p:cNvSpPr>
          <p:nvPr/>
        </p:nvSpPr>
        <p:spPr bwMode="auto">
          <a:xfrm rot="10800000">
            <a:off x="1717948" y="3153690"/>
            <a:ext cx="3557587" cy="0"/>
          </a:xfrm>
          <a:prstGeom prst="line">
            <a:avLst/>
          </a:prstGeom>
          <a:noFill/>
          <a:ln w="9525">
            <a:solidFill>
              <a:srgbClr val="307800"/>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chemeClr val="tx1">
                  <a:lumMod val="85000"/>
                  <a:lumOff val="15000"/>
                </a:schemeClr>
              </a:solidFill>
              <a:effectLst/>
              <a:uLnTx/>
              <a:uFillTx/>
              <a:latin typeface="微软雅黑" pitchFamily="34" charset="-122"/>
              <a:ea typeface="微软雅黑" pitchFamily="34" charset="-122"/>
            </a:endParaRPr>
          </a:p>
        </p:txBody>
      </p:sp>
      <p:sp>
        <p:nvSpPr>
          <p:cNvPr id="10" name="Line 5"/>
          <p:cNvSpPr>
            <a:spLocks noChangeShapeType="1"/>
          </p:cNvSpPr>
          <p:nvPr/>
        </p:nvSpPr>
        <p:spPr bwMode="auto">
          <a:xfrm rot="10800000">
            <a:off x="1698898" y="2544090"/>
            <a:ext cx="4805362" cy="0"/>
          </a:xfrm>
          <a:prstGeom prst="line">
            <a:avLst/>
          </a:prstGeom>
          <a:noFill/>
          <a:ln w="9525">
            <a:solidFill>
              <a:srgbClr val="307800"/>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chemeClr val="tx1">
                  <a:lumMod val="85000"/>
                  <a:lumOff val="15000"/>
                </a:schemeClr>
              </a:solidFill>
              <a:effectLst/>
              <a:uLnTx/>
              <a:uFillTx/>
              <a:latin typeface="微软雅黑" pitchFamily="34" charset="-122"/>
              <a:ea typeface="微软雅黑" pitchFamily="34" charset="-122"/>
            </a:endParaRPr>
          </a:p>
        </p:txBody>
      </p:sp>
      <p:sp>
        <p:nvSpPr>
          <p:cNvPr id="11" name="Line 6"/>
          <p:cNvSpPr>
            <a:spLocks noChangeShapeType="1"/>
          </p:cNvSpPr>
          <p:nvPr/>
        </p:nvSpPr>
        <p:spPr bwMode="auto">
          <a:xfrm rot="10800000">
            <a:off x="1710010" y="1886865"/>
            <a:ext cx="5994400" cy="0"/>
          </a:xfrm>
          <a:prstGeom prst="line">
            <a:avLst/>
          </a:prstGeom>
          <a:noFill/>
          <a:ln w="9525">
            <a:solidFill>
              <a:srgbClr val="307800"/>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chemeClr val="tx1">
                  <a:lumMod val="85000"/>
                  <a:lumOff val="15000"/>
                </a:schemeClr>
              </a:solidFill>
              <a:effectLst/>
              <a:uLnTx/>
              <a:uFillTx/>
              <a:latin typeface="微软雅黑" pitchFamily="34" charset="-122"/>
              <a:ea typeface="微软雅黑" pitchFamily="34" charset="-122"/>
            </a:endParaRPr>
          </a:p>
        </p:txBody>
      </p:sp>
      <p:sp>
        <p:nvSpPr>
          <p:cNvPr id="12" name="Rectangle 9"/>
          <p:cNvSpPr>
            <a:spLocks noChangeArrowheads="1"/>
          </p:cNvSpPr>
          <p:nvPr/>
        </p:nvSpPr>
        <p:spPr bwMode="auto">
          <a:xfrm>
            <a:off x="6520658" y="1890040"/>
            <a:ext cx="1219200" cy="495300"/>
          </a:xfrm>
          <a:prstGeom prst="rect">
            <a:avLst/>
          </a:prstGeom>
          <a:gradFill rotWithShape="1">
            <a:gsLst>
              <a:gs pos="0">
                <a:srgbClr val="DDDDDD"/>
              </a:gs>
              <a:gs pos="100000">
                <a:srgbClr val="FFFFFF"/>
              </a:gs>
            </a:gsLst>
            <a:lin ang="5400000" scaled="1"/>
          </a:gradFill>
          <a:ln>
            <a:noFill/>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chemeClr val="tx1">
                  <a:lumMod val="85000"/>
                  <a:lumOff val="15000"/>
                </a:schemeClr>
              </a:solidFill>
              <a:effectLst/>
              <a:uLnTx/>
              <a:uFillTx/>
              <a:latin typeface="微软雅黑" pitchFamily="34" charset="-122"/>
              <a:ea typeface="微软雅黑" pitchFamily="34" charset="-122"/>
            </a:endParaRPr>
          </a:p>
        </p:txBody>
      </p:sp>
      <p:sp>
        <p:nvSpPr>
          <p:cNvPr id="13" name="Rectangle 10"/>
          <p:cNvSpPr>
            <a:spLocks noChangeArrowheads="1"/>
          </p:cNvSpPr>
          <p:nvPr/>
        </p:nvSpPr>
        <p:spPr bwMode="auto">
          <a:xfrm>
            <a:off x="5299348" y="2537740"/>
            <a:ext cx="1219200" cy="495300"/>
          </a:xfrm>
          <a:prstGeom prst="rect">
            <a:avLst/>
          </a:prstGeom>
          <a:gradFill rotWithShape="1">
            <a:gsLst>
              <a:gs pos="0">
                <a:srgbClr val="DDDDDD"/>
              </a:gs>
              <a:gs pos="100000">
                <a:srgbClr val="FFFFFF"/>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kern="0" dirty="0">
              <a:solidFill>
                <a:schemeClr val="tx1">
                  <a:lumMod val="85000"/>
                  <a:lumOff val="15000"/>
                </a:schemeClr>
              </a:solidFill>
              <a:latin typeface="微软雅黑" pitchFamily="34" charset="-122"/>
              <a:ea typeface="微软雅黑" pitchFamily="34" charset="-122"/>
            </a:endParaRPr>
          </a:p>
        </p:txBody>
      </p:sp>
      <p:sp>
        <p:nvSpPr>
          <p:cNvPr id="14" name="Rectangle 11"/>
          <p:cNvSpPr>
            <a:spLocks noChangeArrowheads="1"/>
          </p:cNvSpPr>
          <p:nvPr/>
        </p:nvSpPr>
        <p:spPr bwMode="auto">
          <a:xfrm>
            <a:off x="4113485" y="3158686"/>
            <a:ext cx="1185863" cy="495300"/>
          </a:xfrm>
          <a:prstGeom prst="rect">
            <a:avLst/>
          </a:prstGeom>
          <a:gradFill rotWithShape="1">
            <a:gsLst>
              <a:gs pos="0">
                <a:srgbClr val="DDDDDD"/>
              </a:gs>
              <a:gs pos="100000">
                <a:srgbClr val="FFFFFF"/>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kern="0" dirty="0">
              <a:solidFill>
                <a:schemeClr val="tx1">
                  <a:lumMod val="85000"/>
                  <a:lumOff val="15000"/>
                </a:schemeClr>
              </a:solidFill>
              <a:latin typeface="微软雅黑" pitchFamily="34" charset="-122"/>
              <a:ea typeface="微软雅黑" pitchFamily="34" charset="-122"/>
            </a:endParaRPr>
          </a:p>
        </p:txBody>
      </p:sp>
      <p:sp>
        <p:nvSpPr>
          <p:cNvPr id="15" name="Rectangle 12"/>
          <p:cNvSpPr>
            <a:spLocks noChangeArrowheads="1"/>
          </p:cNvSpPr>
          <p:nvPr/>
        </p:nvSpPr>
        <p:spPr bwMode="auto">
          <a:xfrm>
            <a:off x="2646635" y="3918865"/>
            <a:ext cx="1466850" cy="495300"/>
          </a:xfrm>
          <a:prstGeom prst="rect">
            <a:avLst/>
          </a:prstGeom>
          <a:gradFill rotWithShape="1">
            <a:gsLst>
              <a:gs pos="0">
                <a:srgbClr val="DDDDDD"/>
              </a:gs>
              <a:gs pos="100000">
                <a:srgbClr val="FFFFFF"/>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kern="0" dirty="0">
              <a:solidFill>
                <a:schemeClr val="tx1">
                  <a:lumMod val="85000"/>
                  <a:lumOff val="15000"/>
                </a:schemeClr>
              </a:solidFill>
              <a:latin typeface="微软雅黑" pitchFamily="34" charset="-122"/>
              <a:ea typeface="微软雅黑" pitchFamily="34" charset="-122"/>
            </a:endParaRPr>
          </a:p>
        </p:txBody>
      </p:sp>
      <p:sp>
        <p:nvSpPr>
          <p:cNvPr id="16" name="Line 13"/>
          <p:cNvSpPr>
            <a:spLocks noChangeShapeType="1"/>
          </p:cNvSpPr>
          <p:nvPr/>
        </p:nvSpPr>
        <p:spPr bwMode="auto">
          <a:xfrm>
            <a:off x="1705248" y="4430040"/>
            <a:ext cx="6103937" cy="0"/>
          </a:xfrm>
          <a:prstGeom prst="line">
            <a:avLst/>
          </a:prstGeom>
          <a:noFill/>
          <a:ln w="9525">
            <a:solidFill>
              <a:srgbClr val="307800"/>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chemeClr val="tx1">
                  <a:lumMod val="85000"/>
                  <a:lumOff val="15000"/>
                </a:schemeClr>
              </a:solidFill>
              <a:effectLst/>
              <a:uLnTx/>
              <a:uFillTx/>
              <a:latin typeface="微软雅黑" pitchFamily="34" charset="-122"/>
              <a:ea typeface="微软雅黑" pitchFamily="34" charset="-122"/>
            </a:endParaRPr>
          </a:p>
        </p:txBody>
      </p:sp>
      <p:sp>
        <p:nvSpPr>
          <p:cNvPr id="17" name="Line 14"/>
          <p:cNvSpPr>
            <a:spLocks noChangeShapeType="1"/>
          </p:cNvSpPr>
          <p:nvPr/>
        </p:nvSpPr>
        <p:spPr bwMode="auto">
          <a:xfrm rot="16200000">
            <a:off x="51073" y="2777453"/>
            <a:ext cx="3308350" cy="0"/>
          </a:xfrm>
          <a:prstGeom prst="line">
            <a:avLst/>
          </a:prstGeom>
          <a:noFill/>
          <a:ln w="9525">
            <a:solidFill>
              <a:srgbClr val="307800"/>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chemeClr val="tx1">
                  <a:lumMod val="85000"/>
                  <a:lumOff val="15000"/>
                </a:schemeClr>
              </a:solidFill>
              <a:effectLst/>
              <a:uLnTx/>
              <a:uFillTx/>
              <a:latin typeface="微软雅黑" pitchFamily="34" charset="-122"/>
              <a:ea typeface="微软雅黑" pitchFamily="34" charset="-122"/>
            </a:endParaRPr>
          </a:p>
        </p:txBody>
      </p:sp>
      <p:sp>
        <p:nvSpPr>
          <p:cNvPr id="18" name="Line 15"/>
          <p:cNvSpPr>
            <a:spLocks noChangeShapeType="1"/>
          </p:cNvSpPr>
          <p:nvPr/>
        </p:nvSpPr>
        <p:spPr bwMode="auto">
          <a:xfrm flipV="1">
            <a:off x="1708423" y="1174078"/>
            <a:ext cx="6103937" cy="3248025"/>
          </a:xfrm>
          <a:prstGeom prst="line">
            <a:avLst/>
          </a:prstGeom>
          <a:noFill/>
          <a:ln w="38100">
            <a:solidFill>
              <a:srgbClr val="307800"/>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chemeClr val="tx1">
                  <a:lumMod val="85000"/>
                  <a:lumOff val="15000"/>
                </a:schemeClr>
              </a:solidFill>
              <a:effectLst/>
              <a:uLnTx/>
              <a:uFillTx/>
              <a:latin typeface="微软雅黑" pitchFamily="34" charset="-122"/>
              <a:ea typeface="微软雅黑" pitchFamily="34" charset="-122"/>
            </a:endParaRPr>
          </a:p>
        </p:txBody>
      </p:sp>
      <p:sp>
        <p:nvSpPr>
          <p:cNvPr id="19" name="Line 16"/>
          <p:cNvSpPr>
            <a:spLocks noChangeShapeType="1"/>
          </p:cNvSpPr>
          <p:nvPr/>
        </p:nvSpPr>
        <p:spPr bwMode="auto">
          <a:xfrm rot="16200000">
            <a:off x="996429" y="2778247"/>
            <a:ext cx="3309937" cy="0"/>
          </a:xfrm>
          <a:prstGeom prst="line">
            <a:avLst/>
          </a:prstGeom>
          <a:noFill/>
          <a:ln w="9525">
            <a:solidFill>
              <a:srgbClr val="307800"/>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chemeClr val="tx1">
                  <a:lumMod val="85000"/>
                  <a:lumOff val="15000"/>
                </a:schemeClr>
              </a:solidFill>
              <a:effectLst/>
              <a:uLnTx/>
              <a:uFillTx/>
              <a:latin typeface="微软雅黑" pitchFamily="34" charset="-122"/>
              <a:ea typeface="微软雅黑" pitchFamily="34" charset="-122"/>
            </a:endParaRPr>
          </a:p>
        </p:txBody>
      </p:sp>
      <p:sp>
        <p:nvSpPr>
          <p:cNvPr id="20" name="Line 17"/>
          <p:cNvSpPr>
            <a:spLocks noChangeShapeType="1"/>
          </p:cNvSpPr>
          <p:nvPr/>
        </p:nvSpPr>
        <p:spPr bwMode="auto">
          <a:xfrm rot="16200000">
            <a:off x="2456929" y="2778247"/>
            <a:ext cx="3309937" cy="0"/>
          </a:xfrm>
          <a:prstGeom prst="line">
            <a:avLst/>
          </a:prstGeom>
          <a:noFill/>
          <a:ln w="9525">
            <a:solidFill>
              <a:srgbClr val="307800"/>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chemeClr val="tx1">
                  <a:lumMod val="85000"/>
                  <a:lumOff val="15000"/>
                </a:schemeClr>
              </a:solidFill>
              <a:effectLst/>
              <a:uLnTx/>
              <a:uFillTx/>
              <a:latin typeface="微软雅黑" pitchFamily="34" charset="-122"/>
              <a:ea typeface="微软雅黑" pitchFamily="34" charset="-122"/>
            </a:endParaRPr>
          </a:p>
        </p:txBody>
      </p:sp>
      <p:sp>
        <p:nvSpPr>
          <p:cNvPr id="21" name="Line 18"/>
          <p:cNvSpPr>
            <a:spLocks noChangeShapeType="1"/>
          </p:cNvSpPr>
          <p:nvPr/>
        </p:nvSpPr>
        <p:spPr bwMode="auto">
          <a:xfrm rot="16200000">
            <a:off x="3644379" y="2778247"/>
            <a:ext cx="3309937" cy="0"/>
          </a:xfrm>
          <a:prstGeom prst="line">
            <a:avLst/>
          </a:prstGeom>
          <a:noFill/>
          <a:ln w="9525">
            <a:solidFill>
              <a:srgbClr val="307800"/>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chemeClr val="tx1">
                  <a:lumMod val="85000"/>
                  <a:lumOff val="15000"/>
                </a:schemeClr>
              </a:solidFill>
              <a:effectLst/>
              <a:uLnTx/>
              <a:uFillTx/>
              <a:latin typeface="微软雅黑" pitchFamily="34" charset="-122"/>
              <a:ea typeface="微软雅黑" pitchFamily="34" charset="-122"/>
            </a:endParaRPr>
          </a:p>
        </p:txBody>
      </p:sp>
      <p:sp>
        <p:nvSpPr>
          <p:cNvPr id="22" name="Line 19"/>
          <p:cNvSpPr>
            <a:spLocks noChangeShapeType="1"/>
          </p:cNvSpPr>
          <p:nvPr/>
        </p:nvSpPr>
        <p:spPr bwMode="auto">
          <a:xfrm rot="16200000">
            <a:off x="4863579" y="2778247"/>
            <a:ext cx="3309937" cy="0"/>
          </a:xfrm>
          <a:prstGeom prst="line">
            <a:avLst/>
          </a:prstGeom>
          <a:noFill/>
          <a:ln w="9525">
            <a:solidFill>
              <a:srgbClr val="307800"/>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chemeClr val="tx1">
                  <a:lumMod val="85000"/>
                  <a:lumOff val="15000"/>
                </a:schemeClr>
              </a:solidFill>
              <a:effectLst/>
              <a:uLnTx/>
              <a:uFillTx/>
              <a:latin typeface="微软雅黑" pitchFamily="34" charset="-122"/>
              <a:ea typeface="微软雅黑" pitchFamily="34" charset="-122"/>
            </a:endParaRPr>
          </a:p>
        </p:txBody>
      </p:sp>
      <p:grpSp>
        <p:nvGrpSpPr>
          <p:cNvPr id="23" name="Group 20"/>
          <p:cNvGrpSpPr>
            <a:grpSpLocks/>
          </p:cNvGrpSpPr>
          <p:nvPr/>
        </p:nvGrpSpPr>
        <p:grpSpPr bwMode="auto">
          <a:xfrm>
            <a:off x="2416448" y="3710903"/>
            <a:ext cx="479425" cy="466725"/>
            <a:chOff x="0" y="0"/>
            <a:chExt cx="784" cy="765"/>
          </a:xfrm>
        </p:grpSpPr>
        <p:grpSp>
          <p:nvGrpSpPr>
            <p:cNvPr id="24" name="Group 22"/>
            <p:cNvGrpSpPr>
              <a:grpSpLocks/>
            </p:cNvGrpSpPr>
            <p:nvPr/>
          </p:nvGrpSpPr>
          <p:grpSpPr bwMode="auto">
            <a:xfrm>
              <a:off x="0" y="0"/>
              <a:ext cx="784" cy="765"/>
              <a:chOff x="0" y="0"/>
              <a:chExt cx="1042" cy="1019"/>
            </a:xfrm>
          </p:grpSpPr>
          <p:pic>
            <p:nvPicPr>
              <p:cNvPr id="26" name="Picture 23" descr="circuler_1"/>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0"/>
                <a:ext cx="1042" cy="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 name="Oval 24"/>
              <p:cNvSpPr>
                <a:spLocks noChangeArrowheads="1"/>
              </p:cNvSpPr>
              <p:nvPr/>
            </p:nvSpPr>
            <p:spPr bwMode="auto">
              <a:xfrm>
                <a:off x="0" y="0"/>
                <a:ext cx="1035" cy="1019"/>
              </a:xfrm>
              <a:prstGeom prst="ellipse">
                <a:avLst/>
              </a:prstGeom>
              <a:solidFill>
                <a:srgbClr val="307800"/>
              </a:solidFill>
              <a:ln w="19050">
                <a:solidFill>
                  <a:srgbClr val="FFFFFF"/>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i="0" u="none" strike="noStrike" kern="0" cap="none" spc="0" normalizeH="0" baseline="0" noProof="0" dirty="0">
                  <a:solidFill>
                    <a:schemeClr val="bg1"/>
                  </a:solidFill>
                  <a:effectLst/>
                  <a:uLnTx/>
                  <a:uFillTx/>
                  <a:latin typeface="Impact" pitchFamily="34" charset="0"/>
                  <a:ea typeface="微软雅黑" pitchFamily="34" charset="-122"/>
                </a:endParaRPr>
              </a:p>
            </p:txBody>
          </p:sp>
        </p:grpSp>
        <p:sp>
          <p:nvSpPr>
            <p:cNvPr id="25" name="WordArt 26"/>
            <p:cNvSpPr>
              <a:spLocks noChangeArrowheads="1" noChangeShapeType="1"/>
            </p:cNvSpPr>
            <p:nvPr/>
          </p:nvSpPr>
          <p:spPr bwMode="auto">
            <a:xfrm>
              <a:off x="288" y="227"/>
              <a:ext cx="157" cy="299"/>
            </a:xfrm>
            <a:prstGeom prst="rect">
              <a:avLst/>
            </a:prstGeom>
          </p:spPr>
          <p:txBody>
            <a:bodyPr wrap="none" fromWordArt="1">
              <a:prstTxWarp prst="textPlain">
                <a:avLst>
                  <a:gd name="adj" fmla="val 50000"/>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i="0" u="none" strike="noStrike" kern="10" cap="none" spc="0" normalizeH="0" baseline="0" noProof="0" dirty="0">
                  <a:ln w="9525">
                    <a:noFill/>
                    <a:round/>
                    <a:headEnd/>
                    <a:tailEnd/>
                  </a:ln>
                  <a:solidFill>
                    <a:schemeClr val="bg1"/>
                  </a:solidFill>
                  <a:effectLst/>
                  <a:uLnTx/>
                  <a:uFillTx/>
                  <a:latin typeface="Impact" pitchFamily="34" charset="0"/>
                  <a:ea typeface="微软雅黑" pitchFamily="34" charset="-122"/>
                </a:rPr>
                <a:t>1</a:t>
              </a:r>
              <a:endParaRPr kumimoji="0" lang="zh-CN" altLang="en-US" sz="2400" i="0" u="none" strike="noStrike" kern="10" cap="none" spc="0" normalizeH="0" baseline="0" noProof="0" dirty="0">
                <a:ln w="9525">
                  <a:noFill/>
                  <a:round/>
                  <a:headEnd/>
                  <a:tailEnd/>
                </a:ln>
                <a:solidFill>
                  <a:schemeClr val="bg1"/>
                </a:solidFill>
                <a:effectLst/>
                <a:uLnTx/>
                <a:uFillTx/>
                <a:latin typeface="Impact" pitchFamily="34" charset="0"/>
                <a:ea typeface="微软雅黑" pitchFamily="34" charset="-122"/>
              </a:endParaRPr>
            </a:p>
          </p:txBody>
        </p:sp>
      </p:grpSp>
      <p:grpSp>
        <p:nvGrpSpPr>
          <p:cNvPr id="28" name="Group 27"/>
          <p:cNvGrpSpPr>
            <a:grpSpLocks/>
          </p:cNvGrpSpPr>
          <p:nvPr/>
        </p:nvGrpSpPr>
        <p:grpSpPr bwMode="auto">
          <a:xfrm>
            <a:off x="3865835" y="2869528"/>
            <a:ext cx="479425" cy="466725"/>
            <a:chOff x="0" y="0"/>
            <a:chExt cx="302" cy="294"/>
          </a:xfrm>
        </p:grpSpPr>
        <p:grpSp>
          <p:nvGrpSpPr>
            <p:cNvPr id="29" name="Group 29"/>
            <p:cNvGrpSpPr>
              <a:grpSpLocks/>
            </p:cNvGrpSpPr>
            <p:nvPr/>
          </p:nvGrpSpPr>
          <p:grpSpPr bwMode="auto">
            <a:xfrm>
              <a:off x="0" y="0"/>
              <a:ext cx="302" cy="294"/>
              <a:chOff x="0" y="0"/>
              <a:chExt cx="1042" cy="1019"/>
            </a:xfrm>
          </p:grpSpPr>
          <p:pic>
            <p:nvPicPr>
              <p:cNvPr id="31" name="Picture 30" descr="circuler_1"/>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0"/>
                <a:ext cx="1042" cy="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 name="Oval 31"/>
              <p:cNvSpPr>
                <a:spLocks noChangeArrowheads="1"/>
              </p:cNvSpPr>
              <p:nvPr/>
            </p:nvSpPr>
            <p:spPr bwMode="auto">
              <a:xfrm>
                <a:off x="0" y="0"/>
                <a:ext cx="1035" cy="1019"/>
              </a:xfrm>
              <a:prstGeom prst="ellipse">
                <a:avLst/>
              </a:prstGeom>
              <a:solidFill>
                <a:srgbClr val="307800"/>
              </a:solidFill>
              <a:ln w="19050">
                <a:solidFill>
                  <a:srgbClr val="FFFFFF"/>
                </a:solidFill>
                <a:round/>
                <a:headEnd/>
                <a:tailEnd/>
              </a:ln>
            </p:spPr>
            <p:txBody>
              <a:bodyPr wrap="none" anchor="ctr"/>
              <a:lstStyle/>
              <a:p>
                <a:endParaRPr lang="zh-CN" altLang="en-US" kern="0" dirty="0">
                  <a:solidFill>
                    <a:schemeClr val="bg1"/>
                  </a:solidFill>
                  <a:latin typeface="Impact" pitchFamily="34" charset="0"/>
                  <a:ea typeface="微软雅黑" pitchFamily="34" charset="-122"/>
                </a:endParaRPr>
              </a:p>
            </p:txBody>
          </p:sp>
        </p:grpSp>
        <p:sp>
          <p:nvSpPr>
            <p:cNvPr id="30" name="WordArt 33"/>
            <p:cNvSpPr>
              <a:spLocks noChangeArrowheads="1" noChangeShapeType="1"/>
            </p:cNvSpPr>
            <p:nvPr/>
          </p:nvSpPr>
          <p:spPr bwMode="auto">
            <a:xfrm>
              <a:off x="111" y="87"/>
              <a:ext cx="78" cy="115"/>
            </a:xfrm>
            <a:prstGeom prst="rect">
              <a:avLst/>
            </a:prstGeom>
          </p:spPr>
          <p:txBody>
            <a:bodyPr wrap="none" fromWordArt="1">
              <a:prstTxWarp prst="textPlain">
                <a:avLst>
                  <a:gd name="adj" fmla="val 50000"/>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i="0" u="none" strike="noStrike" kern="10" cap="none" spc="0" normalizeH="0" baseline="0" noProof="0" dirty="0">
                  <a:ln w="9525">
                    <a:noFill/>
                    <a:round/>
                    <a:headEnd/>
                    <a:tailEnd/>
                  </a:ln>
                  <a:solidFill>
                    <a:schemeClr val="bg1"/>
                  </a:solidFill>
                  <a:effectLst/>
                  <a:uLnTx/>
                  <a:uFillTx/>
                  <a:latin typeface="Impact" pitchFamily="34" charset="0"/>
                  <a:ea typeface="微软雅黑" pitchFamily="34" charset="-122"/>
                </a:rPr>
                <a:t>2</a:t>
              </a:r>
              <a:endParaRPr kumimoji="0" lang="zh-CN" altLang="en-US" sz="2400" i="0" u="none" strike="noStrike" kern="10" cap="none" spc="0" normalizeH="0" baseline="0" noProof="0" dirty="0">
                <a:ln w="9525">
                  <a:noFill/>
                  <a:round/>
                  <a:headEnd/>
                  <a:tailEnd/>
                </a:ln>
                <a:solidFill>
                  <a:schemeClr val="bg1"/>
                </a:solidFill>
                <a:effectLst/>
                <a:uLnTx/>
                <a:uFillTx/>
                <a:latin typeface="Impact" pitchFamily="34" charset="0"/>
                <a:ea typeface="微软雅黑" pitchFamily="34" charset="-122"/>
              </a:endParaRPr>
            </a:p>
          </p:txBody>
        </p:sp>
      </p:grpSp>
      <p:grpSp>
        <p:nvGrpSpPr>
          <p:cNvPr id="33" name="Group 34"/>
          <p:cNvGrpSpPr>
            <a:grpSpLocks/>
          </p:cNvGrpSpPr>
          <p:nvPr/>
        </p:nvGrpSpPr>
        <p:grpSpPr bwMode="auto">
          <a:xfrm>
            <a:off x="4996135" y="2226590"/>
            <a:ext cx="605563" cy="593725"/>
            <a:chOff x="0" y="0"/>
            <a:chExt cx="300" cy="294"/>
          </a:xfrm>
        </p:grpSpPr>
        <p:sp>
          <p:nvSpPr>
            <p:cNvPr id="34" name="Oval 38"/>
            <p:cNvSpPr>
              <a:spLocks noChangeArrowheads="1"/>
            </p:cNvSpPr>
            <p:nvPr/>
          </p:nvSpPr>
          <p:spPr bwMode="auto">
            <a:xfrm>
              <a:off x="0" y="0"/>
              <a:ext cx="300" cy="294"/>
            </a:xfrm>
            <a:prstGeom prst="ellipse">
              <a:avLst/>
            </a:prstGeom>
            <a:solidFill>
              <a:srgbClr val="307800"/>
            </a:solidFill>
            <a:ln w="9525">
              <a:solidFill>
                <a:srgbClr val="307800"/>
              </a:solidFill>
              <a:round/>
              <a:headEnd/>
              <a:tailEnd/>
            </a:ln>
            <a:effec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1" i="0" u="none" strike="noStrike" kern="0" cap="none" spc="0" normalizeH="0" baseline="0" noProof="0" dirty="0">
                <a:ln>
                  <a:noFill/>
                </a:ln>
                <a:solidFill>
                  <a:schemeClr val="bg1"/>
                </a:solidFill>
                <a:effectLst/>
                <a:uLnTx/>
                <a:uFillTx/>
                <a:latin typeface="微软雅黑" pitchFamily="34" charset="-122"/>
                <a:ea typeface="微软雅黑" pitchFamily="34" charset="-122"/>
              </a:endParaRPr>
            </a:p>
          </p:txBody>
        </p:sp>
        <p:sp>
          <p:nvSpPr>
            <p:cNvPr id="35" name="WordArt 40"/>
            <p:cNvSpPr>
              <a:spLocks noChangeArrowheads="1" noChangeShapeType="1"/>
            </p:cNvSpPr>
            <p:nvPr/>
          </p:nvSpPr>
          <p:spPr bwMode="auto">
            <a:xfrm>
              <a:off x="111" y="87"/>
              <a:ext cx="78" cy="115"/>
            </a:xfrm>
            <a:prstGeom prst="rect">
              <a:avLst/>
            </a:prstGeom>
          </p:spPr>
          <p:txBody>
            <a:bodyPr wrap="none" fromWordArt="1">
              <a:prstTxWarp prst="textPlain">
                <a:avLst>
                  <a:gd name="adj" fmla="val 50000"/>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10" cap="none" spc="0" normalizeH="0" baseline="0" noProof="0" dirty="0">
                  <a:ln w="9525">
                    <a:noFill/>
                    <a:round/>
                    <a:headEnd/>
                    <a:tailEnd/>
                  </a:ln>
                  <a:solidFill>
                    <a:schemeClr val="bg1">
                      <a:lumMod val="95000"/>
                    </a:schemeClr>
                  </a:solidFill>
                  <a:effectLst/>
                  <a:uLnTx/>
                  <a:uFillTx/>
                  <a:latin typeface="Impact" pitchFamily="34" charset="0"/>
                  <a:ea typeface="微软雅黑" pitchFamily="34" charset="-122"/>
                </a:rPr>
                <a:t>3</a:t>
              </a:r>
              <a:endParaRPr kumimoji="0" lang="zh-CN" altLang="en-US" sz="2400" b="0" i="0" u="none" strike="noStrike" kern="10" cap="none" spc="0" normalizeH="0" baseline="0" noProof="0" dirty="0">
                <a:ln w="9525">
                  <a:noFill/>
                  <a:round/>
                  <a:headEnd/>
                  <a:tailEnd/>
                </a:ln>
                <a:solidFill>
                  <a:schemeClr val="bg1">
                    <a:lumMod val="95000"/>
                  </a:schemeClr>
                </a:solidFill>
                <a:effectLst/>
                <a:uLnTx/>
                <a:uFillTx/>
                <a:latin typeface="Impact" pitchFamily="34" charset="0"/>
                <a:ea typeface="微软雅黑" pitchFamily="34" charset="-122"/>
              </a:endParaRPr>
            </a:p>
          </p:txBody>
        </p:sp>
      </p:grpSp>
      <p:grpSp>
        <p:nvGrpSpPr>
          <p:cNvPr id="36" name="Group 41"/>
          <p:cNvGrpSpPr>
            <a:grpSpLocks/>
          </p:cNvGrpSpPr>
          <p:nvPr/>
        </p:nvGrpSpPr>
        <p:grpSpPr bwMode="auto">
          <a:xfrm>
            <a:off x="6288360" y="1634453"/>
            <a:ext cx="479425" cy="466725"/>
            <a:chOff x="0" y="0"/>
            <a:chExt cx="302" cy="294"/>
          </a:xfrm>
        </p:grpSpPr>
        <p:grpSp>
          <p:nvGrpSpPr>
            <p:cNvPr id="37" name="Group 43"/>
            <p:cNvGrpSpPr>
              <a:grpSpLocks/>
            </p:cNvGrpSpPr>
            <p:nvPr/>
          </p:nvGrpSpPr>
          <p:grpSpPr bwMode="auto">
            <a:xfrm>
              <a:off x="0" y="0"/>
              <a:ext cx="302" cy="294"/>
              <a:chOff x="0" y="0"/>
              <a:chExt cx="1042" cy="1019"/>
            </a:xfrm>
          </p:grpSpPr>
          <p:pic>
            <p:nvPicPr>
              <p:cNvPr id="39" name="Picture 44" descr="circuler_1"/>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0"/>
                <a:ext cx="1042" cy="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 name="Oval 45"/>
              <p:cNvSpPr>
                <a:spLocks noChangeArrowheads="1"/>
              </p:cNvSpPr>
              <p:nvPr/>
            </p:nvSpPr>
            <p:spPr bwMode="auto">
              <a:xfrm>
                <a:off x="0" y="0"/>
                <a:ext cx="1035" cy="1019"/>
              </a:xfrm>
              <a:prstGeom prst="ellipse">
                <a:avLst/>
              </a:prstGeom>
              <a:solidFill>
                <a:srgbClr val="307800"/>
              </a:solidFill>
              <a:ln w="19050">
                <a:solidFill>
                  <a:srgbClr val="FFFFFF"/>
                </a:solidFill>
                <a:round/>
                <a:headEnd/>
                <a:tailEnd/>
              </a:ln>
            </p:spPr>
            <p:txBody>
              <a:bodyPr wrap="none" anchor="ctr"/>
              <a:lstStyle/>
              <a:p>
                <a:endParaRPr lang="zh-CN" altLang="en-US" kern="0" dirty="0">
                  <a:solidFill>
                    <a:schemeClr val="bg1"/>
                  </a:solidFill>
                  <a:latin typeface="Impact" pitchFamily="34" charset="0"/>
                  <a:ea typeface="微软雅黑" pitchFamily="34" charset="-122"/>
                </a:endParaRPr>
              </a:p>
            </p:txBody>
          </p:sp>
        </p:grpSp>
        <p:sp>
          <p:nvSpPr>
            <p:cNvPr id="38" name="WordArt 47"/>
            <p:cNvSpPr>
              <a:spLocks noChangeArrowheads="1" noChangeShapeType="1"/>
            </p:cNvSpPr>
            <p:nvPr/>
          </p:nvSpPr>
          <p:spPr bwMode="auto">
            <a:xfrm>
              <a:off x="111" y="87"/>
              <a:ext cx="78" cy="115"/>
            </a:xfrm>
            <a:prstGeom prst="rect">
              <a:avLst/>
            </a:prstGeom>
          </p:spPr>
          <p:txBody>
            <a:bodyPr wrap="none" fromWordArt="1">
              <a:prstTxWarp prst="textPlain">
                <a:avLst>
                  <a:gd name="adj" fmla="val 50000"/>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i="0" u="none" strike="noStrike" kern="10" cap="none" spc="0" normalizeH="0" baseline="0" noProof="0" dirty="0">
                  <a:ln w="9525">
                    <a:noFill/>
                    <a:round/>
                    <a:headEnd/>
                    <a:tailEnd/>
                  </a:ln>
                  <a:solidFill>
                    <a:schemeClr val="bg1"/>
                  </a:solidFill>
                  <a:effectLst/>
                  <a:uLnTx/>
                  <a:uFillTx/>
                  <a:latin typeface="Impact" pitchFamily="34" charset="0"/>
                  <a:ea typeface="微软雅黑" pitchFamily="34" charset="-122"/>
                </a:rPr>
                <a:t>4</a:t>
              </a:r>
              <a:endParaRPr kumimoji="0" lang="zh-CN" altLang="en-US" sz="2400" i="0" u="none" strike="noStrike" kern="10" cap="none" spc="0" normalizeH="0" baseline="0" noProof="0" dirty="0">
                <a:ln w="9525">
                  <a:noFill/>
                  <a:round/>
                  <a:headEnd/>
                  <a:tailEnd/>
                </a:ln>
                <a:solidFill>
                  <a:schemeClr val="bg1"/>
                </a:solidFill>
                <a:effectLst/>
                <a:uLnTx/>
                <a:uFillTx/>
                <a:latin typeface="Impact" pitchFamily="34" charset="0"/>
                <a:ea typeface="微软雅黑" pitchFamily="34" charset="-122"/>
              </a:endParaRPr>
            </a:p>
          </p:txBody>
        </p:sp>
      </p:grpSp>
      <p:sp>
        <p:nvSpPr>
          <p:cNvPr id="41" name="Rectangle 48"/>
          <p:cNvSpPr>
            <a:spLocks noChangeArrowheads="1"/>
          </p:cNvSpPr>
          <p:nvPr/>
        </p:nvSpPr>
        <p:spPr bwMode="auto">
          <a:xfrm>
            <a:off x="2652985" y="3927174"/>
            <a:ext cx="1449388" cy="50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lnSpc>
                <a:spcPct val="150000"/>
              </a:lnSpc>
            </a:pPr>
            <a:r>
              <a:rPr lang="zh-CN" altLang="en-US" sz="1000" kern="0" dirty="0">
                <a:solidFill>
                  <a:schemeClr val="tx1">
                    <a:lumMod val="85000"/>
                    <a:lumOff val="15000"/>
                  </a:schemeClr>
                </a:solidFill>
                <a:latin typeface="微软雅黑" pitchFamily="34" charset="-122"/>
                <a:ea typeface="微软雅黑" pitchFamily="34" charset="-122"/>
              </a:rPr>
              <a:t>单击此处添加</a:t>
            </a:r>
          </a:p>
          <a:p>
            <a:pPr algn="ctr">
              <a:lnSpc>
                <a:spcPct val="150000"/>
              </a:lnSpc>
            </a:pPr>
            <a:r>
              <a:rPr lang="zh-CN" altLang="en-US" sz="1000" kern="0" dirty="0">
                <a:solidFill>
                  <a:schemeClr val="tx1">
                    <a:lumMod val="85000"/>
                    <a:lumOff val="15000"/>
                  </a:schemeClr>
                </a:solidFill>
                <a:latin typeface="微软雅黑" pitchFamily="34" charset="-122"/>
                <a:ea typeface="微软雅黑" pitchFamily="34" charset="-122"/>
              </a:rPr>
              <a:t>段落文字内容</a:t>
            </a:r>
          </a:p>
        </p:txBody>
      </p:sp>
      <p:sp>
        <p:nvSpPr>
          <p:cNvPr id="42" name="Rectangle 49"/>
          <p:cNvSpPr>
            <a:spLocks noChangeArrowheads="1"/>
          </p:cNvSpPr>
          <p:nvPr/>
        </p:nvSpPr>
        <p:spPr bwMode="auto">
          <a:xfrm>
            <a:off x="4108723" y="3153690"/>
            <a:ext cx="1198562" cy="509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lnSpc>
                <a:spcPct val="150000"/>
              </a:lnSpc>
            </a:pPr>
            <a:r>
              <a:rPr lang="zh-CN" altLang="en-US" sz="1000" kern="0" dirty="0">
                <a:solidFill>
                  <a:schemeClr val="tx1">
                    <a:lumMod val="85000"/>
                    <a:lumOff val="15000"/>
                  </a:schemeClr>
                </a:solidFill>
                <a:latin typeface="微软雅黑" pitchFamily="34" charset="-122"/>
                <a:ea typeface="微软雅黑" pitchFamily="34" charset="-122"/>
              </a:rPr>
              <a:t>单击此处添加</a:t>
            </a:r>
          </a:p>
          <a:p>
            <a:pPr algn="ctr">
              <a:lnSpc>
                <a:spcPct val="150000"/>
              </a:lnSpc>
            </a:pPr>
            <a:r>
              <a:rPr lang="zh-CN" altLang="en-US" sz="1000" kern="0" dirty="0">
                <a:solidFill>
                  <a:schemeClr val="tx1">
                    <a:lumMod val="85000"/>
                    <a:lumOff val="15000"/>
                  </a:schemeClr>
                </a:solidFill>
                <a:latin typeface="微软雅黑" pitchFamily="34" charset="-122"/>
                <a:ea typeface="微软雅黑" pitchFamily="34" charset="-122"/>
              </a:rPr>
              <a:t>段落文字内容</a:t>
            </a:r>
          </a:p>
        </p:txBody>
      </p:sp>
      <p:sp>
        <p:nvSpPr>
          <p:cNvPr id="43" name="Rectangle 50"/>
          <p:cNvSpPr>
            <a:spLocks noChangeArrowheads="1"/>
          </p:cNvSpPr>
          <p:nvPr/>
        </p:nvSpPr>
        <p:spPr bwMode="auto">
          <a:xfrm>
            <a:off x="5416226" y="2544091"/>
            <a:ext cx="1198562" cy="50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lnSpc>
                <a:spcPct val="150000"/>
              </a:lnSpc>
            </a:pPr>
            <a:r>
              <a:rPr lang="zh-CN" altLang="en-US" sz="1000" kern="0" dirty="0">
                <a:solidFill>
                  <a:schemeClr val="tx1">
                    <a:lumMod val="85000"/>
                    <a:lumOff val="15000"/>
                  </a:schemeClr>
                </a:solidFill>
                <a:latin typeface="微软雅黑" pitchFamily="34" charset="-122"/>
                <a:ea typeface="微软雅黑" pitchFamily="34" charset="-122"/>
              </a:rPr>
              <a:t>单击此处添加</a:t>
            </a:r>
          </a:p>
          <a:p>
            <a:pPr algn="ctr">
              <a:lnSpc>
                <a:spcPct val="150000"/>
              </a:lnSpc>
            </a:pPr>
            <a:r>
              <a:rPr lang="zh-CN" altLang="en-US" sz="1000" kern="0" dirty="0">
                <a:solidFill>
                  <a:schemeClr val="tx1">
                    <a:lumMod val="85000"/>
                    <a:lumOff val="15000"/>
                  </a:schemeClr>
                </a:solidFill>
                <a:latin typeface="微软雅黑" pitchFamily="34" charset="-122"/>
                <a:ea typeface="微软雅黑" pitchFamily="34" charset="-122"/>
              </a:rPr>
              <a:t>段落文字内容</a:t>
            </a:r>
          </a:p>
        </p:txBody>
      </p:sp>
      <p:sp>
        <p:nvSpPr>
          <p:cNvPr id="44" name="Rectangle 51"/>
          <p:cNvSpPr>
            <a:spLocks noChangeArrowheads="1"/>
          </p:cNvSpPr>
          <p:nvPr/>
        </p:nvSpPr>
        <p:spPr bwMode="auto">
          <a:xfrm>
            <a:off x="6528596" y="1882896"/>
            <a:ext cx="1198562" cy="509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lnSpc>
                <a:spcPct val="150000"/>
              </a:lnSpc>
            </a:pPr>
            <a:r>
              <a:rPr lang="zh-CN" altLang="en-US" sz="1000" kern="0" dirty="0">
                <a:solidFill>
                  <a:schemeClr val="tx1">
                    <a:lumMod val="85000"/>
                    <a:lumOff val="15000"/>
                  </a:schemeClr>
                </a:solidFill>
                <a:latin typeface="微软雅黑" pitchFamily="34" charset="-122"/>
                <a:ea typeface="微软雅黑" pitchFamily="34" charset="-122"/>
              </a:rPr>
              <a:t>单击此处添加</a:t>
            </a:r>
          </a:p>
          <a:p>
            <a:pPr algn="ctr">
              <a:lnSpc>
                <a:spcPct val="150000"/>
              </a:lnSpc>
            </a:pPr>
            <a:r>
              <a:rPr lang="zh-CN" altLang="en-US" sz="1000" kern="0" dirty="0">
                <a:solidFill>
                  <a:schemeClr val="tx1">
                    <a:lumMod val="85000"/>
                    <a:lumOff val="15000"/>
                  </a:schemeClr>
                </a:solidFill>
                <a:latin typeface="微软雅黑" pitchFamily="34" charset="-122"/>
                <a:ea typeface="微软雅黑" pitchFamily="34" charset="-122"/>
              </a:rPr>
              <a:t>段落文字内容</a:t>
            </a:r>
          </a:p>
        </p:txBody>
      </p:sp>
      <p:sp>
        <p:nvSpPr>
          <p:cNvPr id="45" name="Text Box 52"/>
          <p:cNvSpPr txBox="1">
            <a:spLocks noChangeArrowheads="1"/>
          </p:cNvSpPr>
          <p:nvPr/>
        </p:nvSpPr>
        <p:spPr bwMode="auto">
          <a:xfrm>
            <a:off x="1197545" y="1103688"/>
            <a:ext cx="461665" cy="749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i="1">
                <a:solidFill>
                  <a:schemeClr val="tx1"/>
                </a:solidFill>
                <a:latin typeface="Arial" charset="0"/>
                <a:ea typeface="华文细黑" pitchFamily="2" charset="-122"/>
              </a:defRPr>
            </a:lvl1pPr>
            <a:lvl2pPr marL="742950" indent="-285750" eaLnBrk="0" hangingPunct="0">
              <a:defRPr i="1">
                <a:solidFill>
                  <a:schemeClr val="tx1"/>
                </a:solidFill>
                <a:latin typeface="Arial" charset="0"/>
                <a:ea typeface="华文细黑" pitchFamily="2" charset="-122"/>
              </a:defRPr>
            </a:lvl2pPr>
            <a:lvl3pPr marL="1143000" indent="-228600" eaLnBrk="0" hangingPunct="0">
              <a:defRPr i="1">
                <a:solidFill>
                  <a:schemeClr val="tx1"/>
                </a:solidFill>
                <a:latin typeface="Arial" charset="0"/>
                <a:ea typeface="华文细黑" pitchFamily="2" charset="-122"/>
              </a:defRPr>
            </a:lvl3pPr>
            <a:lvl4pPr marL="1600200" indent="-228600" eaLnBrk="0" hangingPunct="0">
              <a:defRPr i="1">
                <a:solidFill>
                  <a:schemeClr val="tx1"/>
                </a:solidFill>
                <a:latin typeface="Arial" charset="0"/>
                <a:ea typeface="华文细黑" pitchFamily="2" charset="-122"/>
              </a:defRPr>
            </a:lvl4pPr>
            <a:lvl5pPr marL="2057400" indent="-228600" eaLnBrk="0" hangingPunct="0">
              <a:defRPr i="1">
                <a:solidFill>
                  <a:schemeClr val="tx1"/>
                </a:solidFill>
                <a:latin typeface="Arial" charset="0"/>
                <a:ea typeface="华文细黑" pitchFamily="2" charset="-122"/>
              </a:defRPr>
            </a:lvl5pPr>
            <a:lvl6pPr marL="2514600" indent="-228600" eaLnBrk="0" fontAlgn="base" hangingPunct="0">
              <a:spcBef>
                <a:spcPct val="0"/>
              </a:spcBef>
              <a:spcAft>
                <a:spcPct val="0"/>
              </a:spcAft>
              <a:defRPr i="1">
                <a:solidFill>
                  <a:schemeClr val="tx1"/>
                </a:solidFill>
                <a:latin typeface="Arial" charset="0"/>
                <a:ea typeface="华文细黑" pitchFamily="2" charset="-122"/>
              </a:defRPr>
            </a:lvl6pPr>
            <a:lvl7pPr marL="2971800" indent="-228600" eaLnBrk="0" fontAlgn="base" hangingPunct="0">
              <a:spcBef>
                <a:spcPct val="0"/>
              </a:spcBef>
              <a:spcAft>
                <a:spcPct val="0"/>
              </a:spcAft>
              <a:defRPr i="1">
                <a:solidFill>
                  <a:schemeClr val="tx1"/>
                </a:solidFill>
                <a:latin typeface="Arial" charset="0"/>
                <a:ea typeface="华文细黑" pitchFamily="2" charset="-122"/>
              </a:defRPr>
            </a:lvl7pPr>
            <a:lvl8pPr marL="3429000" indent="-228600" eaLnBrk="0" fontAlgn="base" hangingPunct="0">
              <a:spcBef>
                <a:spcPct val="0"/>
              </a:spcBef>
              <a:spcAft>
                <a:spcPct val="0"/>
              </a:spcAft>
              <a:defRPr i="1">
                <a:solidFill>
                  <a:schemeClr val="tx1"/>
                </a:solidFill>
                <a:latin typeface="Arial" charset="0"/>
                <a:ea typeface="华文细黑" pitchFamily="2" charset="-122"/>
              </a:defRPr>
            </a:lvl8pPr>
            <a:lvl9pPr marL="3886200" indent="-228600" eaLnBrk="0" fontAlgn="base" hangingPunct="0">
              <a:spcBef>
                <a:spcPct val="0"/>
              </a:spcBef>
              <a:spcAft>
                <a:spcPct val="0"/>
              </a:spcAft>
              <a:defRPr i="1">
                <a:solidFill>
                  <a:schemeClr val="tx1"/>
                </a:solidFill>
                <a:latin typeface="Arial" charset="0"/>
                <a:ea typeface="华文细黑" pitchFamily="2" charset="-122"/>
              </a:defRPr>
            </a:lvl9pPr>
          </a:lstStyle>
          <a:p>
            <a:pPr marL="0" marR="0" lvl="0" indent="0" defTabSz="914400" eaLnBrk="1" fontAlgn="auto" latinLnBrk="0" hangingPunct="1">
              <a:lnSpc>
                <a:spcPct val="100000"/>
              </a:lnSpc>
              <a:spcBef>
                <a:spcPct val="50000"/>
              </a:spcBef>
              <a:spcAft>
                <a:spcPts val="0"/>
              </a:spcAft>
              <a:buClrTx/>
              <a:buSzTx/>
              <a:buFontTx/>
              <a:buNone/>
              <a:tabLst/>
              <a:defRPr/>
            </a:pPr>
            <a:r>
              <a:rPr lang="zh-CN" altLang="en-US" b="1" i="0" kern="0" dirty="0">
                <a:solidFill>
                  <a:schemeClr val="tx1">
                    <a:lumMod val="85000"/>
                    <a:lumOff val="15000"/>
                  </a:schemeClr>
                </a:solidFill>
                <a:latin typeface="微软雅黑" pitchFamily="34" charset="-122"/>
                <a:ea typeface="微软雅黑" pitchFamily="34" charset="-122"/>
              </a:rPr>
              <a:t>标题</a:t>
            </a:r>
            <a:endParaRPr kumimoji="0" lang="zh-CN" altLang="en-US" sz="1800" b="1" i="0" u="none" strike="noStrike" kern="0" cap="none" spc="0" normalizeH="0" baseline="0" noProof="0" dirty="0">
              <a:ln>
                <a:noFill/>
              </a:ln>
              <a:solidFill>
                <a:schemeClr val="tx1">
                  <a:lumMod val="85000"/>
                  <a:lumOff val="15000"/>
                </a:schemeClr>
              </a:solidFill>
              <a:effectLst/>
              <a:uLnTx/>
              <a:uFillTx/>
              <a:latin typeface="微软雅黑" pitchFamily="34" charset="-122"/>
              <a:ea typeface="微软雅黑" pitchFamily="34" charset="-122"/>
            </a:endParaRPr>
          </a:p>
        </p:txBody>
      </p:sp>
      <p:sp>
        <p:nvSpPr>
          <p:cNvPr id="46" name="Text Box 53"/>
          <p:cNvSpPr txBox="1">
            <a:spLocks noChangeArrowheads="1"/>
          </p:cNvSpPr>
          <p:nvPr/>
        </p:nvSpPr>
        <p:spPr bwMode="auto">
          <a:xfrm>
            <a:off x="2275160" y="4444328"/>
            <a:ext cx="7493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i="1">
                <a:solidFill>
                  <a:schemeClr val="tx1"/>
                </a:solidFill>
                <a:latin typeface="Arial" charset="0"/>
                <a:ea typeface="华文细黑" pitchFamily="2" charset="-122"/>
              </a:defRPr>
            </a:lvl1pPr>
            <a:lvl2pPr marL="742950" indent="-285750" eaLnBrk="0" hangingPunct="0">
              <a:defRPr i="1">
                <a:solidFill>
                  <a:schemeClr val="tx1"/>
                </a:solidFill>
                <a:latin typeface="Arial" charset="0"/>
                <a:ea typeface="华文细黑" pitchFamily="2" charset="-122"/>
              </a:defRPr>
            </a:lvl2pPr>
            <a:lvl3pPr marL="1143000" indent="-228600" eaLnBrk="0" hangingPunct="0">
              <a:defRPr i="1">
                <a:solidFill>
                  <a:schemeClr val="tx1"/>
                </a:solidFill>
                <a:latin typeface="Arial" charset="0"/>
                <a:ea typeface="华文细黑" pitchFamily="2" charset="-122"/>
              </a:defRPr>
            </a:lvl3pPr>
            <a:lvl4pPr marL="1600200" indent="-228600" eaLnBrk="0" hangingPunct="0">
              <a:defRPr i="1">
                <a:solidFill>
                  <a:schemeClr val="tx1"/>
                </a:solidFill>
                <a:latin typeface="Arial" charset="0"/>
                <a:ea typeface="华文细黑" pitchFamily="2" charset="-122"/>
              </a:defRPr>
            </a:lvl4pPr>
            <a:lvl5pPr marL="2057400" indent="-228600" eaLnBrk="0" hangingPunct="0">
              <a:defRPr i="1">
                <a:solidFill>
                  <a:schemeClr val="tx1"/>
                </a:solidFill>
                <a:latin typeface="Arial" charset="0"/>
                <a:ea typeface="华文细黑" pitchFamily="2" charset="-122"/>
              </a:defRPr>
            </a:lvl5pPr>
            <a:lvl6pPr marL="2514600" indent="-228600" eaLnBrk="0" fontAlgn="base" hangingPunct="0">
              <a:spcBef>
                <a:spcPct val="0"/>
              </a:spcBef>
              <a:spcAft>
                <a:spcPct val="0"/>
              </a:spcAft>
              <a:defRPr i="1">
                <a:solidFill>
                  <a:schemeClr val="tx1"/>
                </a:solidFill>
                <a:latin typeface="Arial" charset="0"/>
                <a:ea typeface="华文细黑" pitchFamily="2" charset="-122"/>
              </a:defRPr>
            </a:lvl6pPr>
            <a:lvl7pPr marL="2971800" indent="-228600" eaLnBrk="0" fontAlgn="base" hangingPunct="0">
              <a:spcBef>
                <a:spcPct val="0"/>
              </a:spcBef>
              <a:spcAft>
                <a:spcPct val="0"/>
              </a:spcAft>
              <a:defRPr i="1">
                <a:solidFill>
                  <a:schemeClr val="tx1"/>
                </a:solidFill>
                <a:latin typeface="Arial" charset="0"/>
                <a:ea typeface="华文细黑" pitchFamily="2" charset="-122"/>
              </a:defRPr>
            </a:lvl7pPr>
            <a:lvl8pPr marL="3429000" indent="-228600" eaLnBrk="0" fontAlgn="base" hangingPunct="0">
              <a:spcBef>
                <a:spcPct val="0"/>
              </a:spcBef>
              <a:spcAft>
                <a:spcPct val="0"/>
              </a:spcAft>
              <a:defRPr i="1">
                <a:solidFill>
                  <a:schemeClr val="tx1"/>
                </a:solidFill>
                <a:latin typeface="Arial" charset="0"/>
                <a:ea typeface="华文细黑" pitchFamily="2" charset="-122"/>
              </a:defRPr>
            </a:lvl8pPr>
            <a:lvl9pPr marL="3886200" indent="-228600" eaLnBrk="0" fontAlgn="base" hangingPunct="0">
              <a:spcBef>
                <a:spcPct val="0"/>
              </a:spcBef>
              <a:spcAft>
                <a:spcPct val="0"/>
              </a:spcAft>
              <a:defRPr i="1">
                <a:solidFill>
                  <a:schemeClr val="tx1"/>
                </a:solidFill>
                <a:latin typeface="Arial" charset="0"/>
                <a:ea typeface="华文细黑" pitchFamily="2" charset="-122"/>
              </a:defRPr>
            </a:lvl9pPr>
          </a:lstStyle>
          <a:p>
            <a:pPr marL="0" marR="0" lvl="0" indent="0" defTabSz="914400" eaLnBrk="1" fontAlgn="auto" latinLnBrk="0" hangingPunct="1">
              <a:lnSpc>
                <a:spcPct val="100000"/>
              </a:lnSpc>
              <a:spcBef>
                <a:spcPct val="50000"/>
              </a:spcBef>
              <a:spcAft>
                <a:spcPts val="0"/>
              </a:spcAft>
              <a:buClrTx/>
              <a:buSzTx/>
              <a:buFontTx/>
              <a:buNone/>
              <a:tabLst/>
              <a:defRPr/>
            </a:pPr>
            <a:r>
              <a:rPr lang="zh-CN" altLang="en-US" i="0" kern="0" dirty="0">
                <a:solidFill>
                  <a:schemeClr val="tx1">
                    <a:lumMod val="85000"/>
                    <a:lumOff val="15000"/>
                  </a:schemeClr>
                </a:solidFill>
                <a:latin typeface="Impact" pitchFamily="34" charset="0"/>
                <a:ea typeface="微软雅黑" pitchFamily="34" charset="-122"/>
              </a:rPr>
              <a:t>文字</a:t>
            </a:r>
            <a:endParaRPr kumimoji="0" lang="en-US" altLang="zh-CN" sz="1800" i="0" u="none" strike="noStrike" kern="0" cap="none" spc="0" normalizeH="0" baseline="0" noProof="0" dirty="0">
              <a:ln>
                <a:noFill/>
              </a:ln>
              <a:solidFill>
                <a:schemeClr val="tx1">
                  <a:lumMod val="85000"/>
                  <a:lumOff val="15000"/>
                </a:schemeClr>
              </a:solidFill>
              <a:effectLst/>
              <a:uLnTx/>
              <a:uFillTx/>
              <a:latin typeface="Impact" pitchFamily="34" charset="0"/>
              <a:ea typeface="微软雅黑" pitchFamily="34" charset="-122"/>
            </a:endParaRPr>
          </a:p>
        </p:txBody>
      </p:sp>
      <p:sp>
        <p:nvSpPr>
          <p:cNvPr id="47" name="Text Box 54"/>
          <p:cNvSpPr txBox="1">
            <a:spLocks noChangeArrowheads="1"/>
          </p:cNvSpPr>
          <p:nvPr/>
        </p:nvSpPr>
        <p:spPr bwMode="auto">
          <a:xfrm>
            <a:off x="3732485" y="4444328"/>
            <a:ext cx="7493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i="1">
                <a:solidFill>
                  <a:schemeClr val="tx1"/>
                </a:solidFill>
                <a:latin typeface="Arial" charset="0"/>
                <a:ea typeface="华文细黑" pitchFamily="2" charset="-122"/>
              </a:defRPr>
            </a:lvl1pPr>
            <a:lvl2pPr marL="742950" indent="-285750" eaLnBrk="0" hangingPunct="0">
              <a:defRPr i="1">
                <a:solidFill>
                  <a:schemeClr val="tx1"/>
                </a:solidFill>
                <a:latin typeface="Arial" charset="0"/>
                <a:ea typeface="华文细黑" pitchFamily="2" charset="-122"/>
              </a:defRPr>
            </a:lvl2pPr>
            <a:lvl3pPr marL="1143000" indent="-228600" eaLnBrk="0" hangingPunct="0">
              <a:defRPr i="1">
                <a:solidFill>
                  <a:schemeClr val="tx1"/>
                </a:solidFill>
                <a:latin typeface="Arial" charset="0"/>
                <a:ea typeface="华文细黑" pitchFamily="2" charset="-122"/>
              </a:defRPr>
            </a:lvl3pPr>
            <a:lvl4pPr marL="1600200" indent="-228600" eaLnBrk="0" hangingPunct="0">
              <a:defRPr i="1">
                <a:solidFill>
                  <a:schemeClr val="tx1"/>
                </a:solidFill>
                <a:latin typeface="Arial" charset="0"/>
                <a:ea typeface="华文细黑" pitchFamily="2" charset="-122"/>
              </a:defRPr>
            </a:lvl4pPr>
            <a:lvl5pPr marL="2057400" indent="-228600" eaLnBrk="0" hangingPunct="0">
              <a:defRPr i="1">
                <a:solidFill>
                  <a:schemeClr val="tx1"/>
                </a:solidFill>
                <a:latin typeface="Arial" charset="0"/>
                <a:ea typeface="华文细黑" pitchFamily="2" charset="-122"/>
              </a:defRPr>
            </a:lvl5pPr>
            <a:lvl6pPr marL="2514600" indent="-228600" eaLnBrk="0" fontAlgn="base" hangingPunct="0">
              <a:spcBef>
                <a:spcPct val="0"/>
              </a:spcBef>
              <a:spcAft>
                <a:spcPct val="0"/>
              </a:spcAft>
              <a:defRPr i="1">
                <a:solidFill>
                  <a:schemeClr val="tx1"/>
                </a:solidFill>
                <a:latin typeface="Arial" charset="0"/>
                <a:ea typeface="华文细黑" pitchFamily="2" charset="-122"/>
              </a:defRPr>
            </a:lvl6pPr>
            <a:lvl7pPr marL="2971800" indent="-228600" eaLnBrk="0" fontAlgn="base" hangingPunct="0">
              <a:spcBef>
                <a:spcPct val="0"/>
              </a:spcBef>
              <a:spcAft>
                <a:spcPct val="0"/>
              </a:spcAft>
              <a:defRPr i="1">
                <a:solidFill>
                  <a:schemeClr val="tx1"/>
                </a:solidFill>
                <a:latin typeface="Arial" charset="0"/>
                <a:ea typeface="华文细黑" pitchFamily="2" charset="-122"/>
              </a:defRPr>
            </a:lvl7pPr>
            <a:lvl8pPr marL="3429000" indent="-228600" eaLnBrk="0" fontAlgn="base" hangingPunct="0">
              <a:spcBef>
                <a:spcPct val="0"/>
              </a:spcBef>
              <a:spcAft>
                <a:spcPct val="0"/>
              </a:spcAft>
              <a:defRPr i="1">
                <a:solidFill>
                  <a:schemeClr val="tx1"/>
                </a:solidFill>
                <a:latin typeface="Arial" charset="0"/>
                <a:ea typeface="华文细黑" pitchFamily="2" charset="-122"/>
              </a:defRPr>
            </a:lvl8pPr>
            <a:lvl9pPr marL="3886200" indent="-228600" eaLnBrk="0" fontAlgn="base" hangingPunct="0">
              <a:spcBef>
                <a:spcPct val="0"/>
              </a:spcBef>
              <a:spcAft>
                <a:spcPct val="0"/>
              </a:spcAft>
              <a:defRPr i="1">
                <a:solidFill>
                  <a:schemeClr val="tx1"/>
                </a:solidFill>
                <a:latin typeface="Arial" charset="0"/>
                <a:ea typeface="华文细黑" pitchFamily="2" charset="-122"/>
              </a:defRPr>
            </a:lvl9pPr>
          </a:lstStyle>
          <a:p>
            <a:pPr marL="0" marR="0" lvl="0" indent="0" defTabSz="914400" eaLnBrk="1" fontAlgn="auto" latinLnBrk="0" hangingPunct="1">
              <a:lnSpc>
                <a:spcPct val="100000"/>
              </a:lnSpc>
              <a:spcBef>
                <a:spcPct val="50000"/>
              </a:spcBef>
              <a:spcAft>
                <a:spcPts val="0"/>
              </a:spcAft>
              <a:buClrTx/>
              <a:buSzTx/>
              <a:buFontTx/>
              <a:buNone/>
              <a:tabLst/>
              <a:defRPr/>
            </a:pPr>
            <a:r>
              <a:rPr kumimoji="0" lang="zh-CN" altLang="en-US" sz="1800" i="0" u="none" strike="noStrike" kern="0" cap="none" spc="0" normalizeH="0" baseline="0" noProof="0" dirty="0">
                <a:ln>
                  <a:noFill/>
                </a:ln>
                <a:solidFill>
                  <a:schemeClr val="tx1">
                    <a:lumMod val="85000"/>
                    <a:lumOff val="15000"/>
                  </a:schemeClr>
                </a:solidFill>
                <a:effectLst/>
                <a:uLnTx/>
                <a:uFillTx/>
                <a:latin typeface="Impact" pitchFamily="34" charset="0"/>
                <a:ea typeface="微软雅黑" pitchFamily="34" charset="-122"/>
              </a:rPr>
              <a:t>文</a:t>
            </a:r>
            <a:r>
              <a:rPr lang="zh-CN" altLang="en-US" i="0" kern="0" dirty="0">
                <a:solidFill>
                  <a:schemeClr val="tx1">
                    <a:lumMod val="85000"/>
                    <a:lumOff val="15000"/>
                  </a:schemeClr>
                </a:solidFill>
                <a:latin typeface="Impact" pitchFamily="34" charset="0"/>
                <a:ea typeface="微软雅黑" pitchFamily="34" charset="-122"/>
              </a:rPr>
              <a:t>字</a:t>
            </a:r>
            <a:endParaRPr kumimoji="0" lang="en-US" altLang="zh-CN" sz="1800" i="0" u="none" strike="noStrike" kern="0" cap="none" spc="0" normalizeH="0" baseline="0" noProof="0" dirty="0">
              <a:ln>
                <a:noFill/>
              </a:ln>
              <a:solidFill>
                <a:schemeClr val="tx1">
                  <a:lumMod val="85000"/>
                  <a:lumOff val="15000"/>
                </a:schemeClr>
              </a:solidFill>
              <a:effectLst/>
              <a:uLnTx/>
              <a:uFillTx/>
              <a:latin typeface="Impact" pitchFamily="34" charset="0"/>
              <a:ea typeface="微软雅黑" pitchFamily="34" charset="-122"/>
            </a:endParaRPr>
          </a:p>
        </p:txBody>
      </p:sp>
      <p:sp>
        <p:nvSpPr>
          <p:cNvPr id="48" name="Text Box 55"/>
          <p:cNvSpPr txBox="1">
            <a:spLocks noChangeArrowheads="1"/>
          </p:cNvSpPr>
          <p:nvPr/>
        </p:nvSpPr>
        <p:spPr bwMode="auto">
          <a:xfrm>
            <a:off x="4923110" y="4444328"/>
            <a:ext cx="7493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i="1">
                <a:solidFill>
                  <a:schemeClr val="tx1"/>
                </a:solidFill>
                <a:latin typeface="Arial" charset="0"/>
                <a:ea typeface="华文细黑" pitchFamily="2" charset="-122"/>
              </a:defRPr>
            </a:lvl1pPr>
            <a:lvl2pPr marL="742950" indent="-285750" eaLnBrk="0" hangingPunct="0">
              <a:defRPr i="1">
                <a:solidFill>
                  <a:schemeClr val="tx1"/>
                </a:solidFill>
                <a:latin typeface="Arial" charset="0"/>
                <a:ea typeface="华文细黑" pitchFamily="2" charset="-122"/>
              </a:defRPr>
            </a:lvl2pPr>
            <a:lvl3pPr marL="1143000" indent="-228600" eaLnBrk="0" hangingPunct="0">
              <a:defRPr i="1">
                <a:solidFill>
                  <a:schemeClr val="tx1"/>
                </a:solidFill>
                <a:latin typeface="Arial" charset="0"/>
                <a:ea typeface="华文细黑" pitchFamily="2" charset="-122"/>
              </a:defRPr>
            </a:lvl3pPr>
            <a:lvl4pPr marL="1600200" indent="-228600" eaLnBrk="0" hangingPunct="0">
              <a:defRPr i="1">
                <a:solidFill>
                  <a:schemeClr val="tx1"/>
                </a:solidFill>
                <a:latin typeface="Arial" charset="0"/>
                <a:ea typeface="华文细黑" pitchFamily="2" charset="-122"/>
              </a:defRPr>
            </a:lvl4pPr>
            <a:lvl5pPr marL="2057400" indent="-228600" eaLnBrk="0" hangingPunct="0">
              <a:defRPr i="1">
                <a:solidFill>
                  <a:schemeClr val="tx1"/>
                </a:solidFill>
                <a:latin typeface="Arial" charset="0"/>
                <a:ea typeface="华文细黑" pitchFamily="2" charset="-122"/>
              </a:defRPr>
            </a:lvl5pPr>
            <a:lvl6pPr marL="2514600" indent="-228600" eaLnBrk="0" fontAlgn="base" hangingPunct="0">
              <a:spcBef>
                <a:spcPct val="0"/>
              </a:spcBef>
              <a:spcAft>
                <a:spcPct val="0"/>
              </a:spcAft>
              <a:defRPr i="1">
                <a:solidFill>
                  <a:schemeClr val="tx1"/>
                </a:solidFill>
                <a:latin typeface="Arial" charset="0"/>
                <a:ea typeface="华文细黑" pitchFamily="2" charset="-122"/>
              </a:defRPr>
            </a:lvl6pPr>
            <a:lvl7pPr marL="2971800" indent="-228600" eaLnBrk="0" fontAlgn="base" hangingPunct="0">
              <a:spcBef>
                <a:spcPct val="0"/>
              </a:spcBef>
              <a:spcAft>
                <a:spcPct val="0"/>
              </a:spcAft>
              <a:defRPr i="1">
                <a:solidFill>
                  <a:schemeClr val="tx1"/>
                </a:solidFill>
                <a:latin typeface="Arial" charset="0"/>
                <a:ea typeface="华文细黑" pitchFamily="2" charset="-122"/>
              </a:defRPr>
            </a:lvl7pPr>
            <a:lvl8pPr marL="3429000" indent="-228600" eaLnBrk="0" fontAlgn="base" hangingPunct="0">
              <a:spcBef>
                <a:spcPct val="0"/>
              </a:spcBef>
              <a:spcAft>
                <a:spcPct val="0"/>
              </a:spcAft>
              <a:defRPr i="1">
                <a:solidFill>
                  <a:schemeClr val="tx1"/>
                </a:solidFill>
                <a:latin typeface="Arial" charset="0"/>
                <a:ea typeface="华文细黑" pitchFamily="2" charset="-122"/>
              </a:defRPr>
            </a:lvl8pPr>
            <a:lvl9pPr marL="3886200" indent="-228600" eaLnBrk="0" fontAlgn="base" hangingPunct="0">
              <a:spcBef>
                <a:spcPct val="0"/>
              </a:spcBef>
              <a:spcAft>
                <a:spcPct val="0"/>
              </a:spcAft>
              <a:defRPr i="1">
                <a:solidFill>
                  <a:schemeClr val="tx1"/>
                </a:solidFill>
                <a:latin typeface="Arial" charset="0"/>
                <a:ea typeface="华文细黑" pitchFamily="2" charset="-122"/>
              </a:defRPr>
            </a:lvl9pPr>
          </a:lstStyle>
          <a:p>
            <a:pPr marL="0" marR="0" lvl="0" indent="0" defTabSz="914400" eaLnBrk="1" fontAlgn="auto" latinLnBrk="0" hangingPunct="1">
              <a:lnSpc>
                <a:spcPct val="100000"/>
              </a:lnSpc>
              <a:spcBef>
                <a:spcPct val="50000"/>
              </a:spcBef>
              <a:spcAft>
                <a:spcPts val="0"/>
              </a:spcAft>
              <a:buClrTx/>
              <a:buSzTx/>
              <a:buFontTx/>
              <a:buNone/>
              <a:tabLst/>
              <a:defRPr/>
            </a:pPr>
            <a:r>
              <a:rPr kumimoji="0" lang="zh-CN" altLang="en-US" sz="1800" i="0" u="none" strike="noStrike" kern="0" cap="none" spc="0" normalizeH="0" baseline="0" noProof="0" dirty="0">
                <a:ln>
                  <a:noFill/>
                </a:ln>
                <a:solidFill>
                  <a:schemeClr val="tx1">
                    <a:lumMod val="85000"/>
                    <a:lumOff val="15000"/>
                  </a:schemeClr>
                </a:solidFill>
                <a:effectLst/>
                <a:uLnTx/>
                <a:uFillTx/>
                <a:latin typeface="Impact" pitchFamily="34" charset="0"/>
                <a:ea typeface="微软雅黑" pitchFamily="34" charset="-122"/>
              </a:rPr>
              <a:t>文字</a:t>
            </a:r>
            <a:endParaRPr kumimoji="0" lang="en-US" altLang="zh-CN" sz="1800" i="0" u="none" strike="noStrike" kern="0" cap="none" spc="0" normalizeH="0" baseline="0" noProof="0" dirty="0">
              <a:ln>
                <a:noFill/>
              </a:ln>
              <a:solidFill>
                <a:schemeClr val="tx1">
                  <a:lumMod val="85000"/>
                  <a:lumOff val="15000"/>
                </a:schemeClr>
              </a:solidFill>
              <a:effectLst/>
              <a:uLnTx/>
              <a:uFillTx/>
              <a:latin typeface="Impact" pitchFamily="34" charset="0"/>
              <a:ea typeface="微软雅黑" pitchFamily="34" charset="-122"/>
            </a:endParaRPr>
          </a:p>
        </p:txBody>
      </p:sp>
      <p:sp>
        <p:nvSpPr>
          <p:cNvPr id="49" name="Text Box 56"/>
          <p:cNvSpPr txBox="1">
            <a:spLocks noChangeArrowheads="1"/>
          </p:cNvSpPr>
          <p:nvPr/>
        </p:nvSpPr>
        <p:spPr bwMode="auto">
          <a:xfrm>
            <a:off x="6137548" y="4444328"/>
            <a:ext cx="7493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i="1">
                <a:solidFill>
                  <a:schemeClr val="tx1"/>
                </a:solidFill>
                <a:latin typeface="Arial" charset="0"/>
                <a:ea typeface="华文细黑" pitchFamily="2" charset="-122"/>
              </a:defRPr>
            </a:lvl1pPr>
            <a:lvl2pPr marL="742950" indent="-285750" eaLnBrk="0" hangingPunct="0">
              <a:defRPr i="1">
                <a:solidFill>
                  <a:schemeClr val="tx1"/>
                </a:solidFill>
                <a:latin typeface="Arial" charset="0"/>
                <a:ea typeface="华文细黑" pitchFamily="2" charset="-122"/>
              </a:defRPr>
            </a:lvl2pPr>
            <a:lvl3pPr marL="1143000" indent="-228600" eaLnBrk="0" hangingPunct="0">
              <a:defRPr i="1">
                <a:solidFill>
                  <a:schemeClr val="tx1"/>
                </a:solidFill>
                <a:latin typeface="Arial" charset="0"/>
                <a:ea typeface="华文细黑" pitchFamily="2" charset="-122"/>
              </a:defRPr>
            </a:lvl3pPr>
            <a:lvl4pPr marL="1600200" indent="-228600" eaLnBrk="0" hangingPunct="0">
              <a:defRPr i="1">
                <a:solidFill>
                  <a:schemeClr val="tx1"/>
                </a:solidFill>
                <a:latin typeface="Arial" charset="0"/>
                <a:ea typeface="华文细黑" pitchFamily="2" charset="-122"/>
              </a:defRPr>
            </a:lvl4pPr>
            <a:lvl5pPr marL="2057400" indent="-228600" eaLnBrk="0" hangingPunct="0">
              <a:defRPr i="1">
                <a:solidFill>
                  <a:schemeClr val="tx1"/>
                </a:solidFill>
                <a:latin typeface="Arial" charset="0"/>
                <a:ea typeface="华文细黑" pitchFamily="2" charset="-122"/>
              </a:defRPr>
            </a:lvl5pPr>
            <a:lvl6pPr marL="2514600" indent="-228600" eaLnBrk="0" fontAlgn="base" hangingPunct="0">
              <a:spcBef>
                <a:spcPct val="0"/>
              </a:spcBef>
              <a:spcAft>
                <a:spcPct val="0"/>
              </a:spcAft>
              <a:defRPr i="1">
                <a:solidFill>
                  <a:schemeClr val="tx1"/>
                </a:solidFill>
                <a:latin typeface="Arial" charset="0"/>
                <a:ea typeface="华文细黑" pitchFamily="2" charset="-122"/>
              </a:defRPr>
            </a:lvl6pPr>
            <a:lvl7pPr marL="2971800" indent="-228600" eaLnBrk="0" fontAlgn="base" hangingPunct="0">
              <a:spcBef>
                <a:spcPct val="0"/>
              </a:spcBef>
              <a:spcAft>
                <a:spcPct val="0"/>
              </a:spcAft>
              <a:defRPr i="1">
                <a:solidFill>
                  <a:schemeClr val="tx1"/>
                </a:solidFill>
                <a:latin typeface="Arial" charset="0"/>
                <a:ea typeface="华文细黑" pitchFamily="2" charset="-122"/>
              </a:defRPr>
            </a:lvl7pPr>
            <a:lvl8pPr marL="3429000" indent="-228600" eaLnBrk="0" fontAlgn="base" hangingPunct="0">
              <a:spcBef>
                <a:spcPct val="0"/>
              </a:spcBef>
              <a:spcAft>
                <a:spcPct val="0"/>
              </a:spcAft>
              <a:defRPr i="1">
                <a:solidFill>
                  <a:schemeClr val="tx1"/>
                </a:solidFill>
                <a:latin typeface="Arial" charset="0"/>
                <a:ea typeface="华文细黑" pitchFamily="2" charset="-122"/>
              </a:defRPr>
            </a:lvl8pPr>
            <a:lvl9pPr marL="3886200" indent="-228600" eaLnBrk="0" fontAlgn="base" hangingPunct="0">
              <a:spcBef>
                <a:spcPct val="0"/>
              </a:spcBef>
              <a:spcAft>
                <a:spcPct val="0"/>
              </a:spcAft>
              <a:defRPr i="1">
                <a:solidFill>
                  <a:schemeClr val="tx1"/>
                </a:solidFill>
                <a:latin typeface="Arial" charset="0"/>
                <a:ea typeface="华文细黑" pitchFamily="2" charset="-122"/>
              </a:defRPr>
            </a:lvl9pPr>
          </a:lstStyle>
          <a:p>
            <a:pPr marL="0" marR="0" lvl="0" indent="0" defTabSz="914400" eaLnBrk="1" fontAlgn="auto" latinLnBrk="0" hangingPunct="1">
              <a:lnSpc>
                <a:spcPct val="100000"/>
              </a:lnSpc>
              <a:spcBef>
                <a:spcPct val="50000"/>
              </a:spcBef>
              <a:spcAft>
                <a:spcPts val="0"/>
              </a:spcAft>
              <a:buClrTx/>
              <a:buSzTx/>
              <a:buFontTx/>
              <a:buNone/>
              <a:tabLst/>
              <a:defRPr/>
            </a:pPr>
            <a:r>
              <a:rPr kumimoji="0" lang="zh-CN" altLang="en-US" sz="1800" i="0" u="none" strike="noStrike" kern="0" cap="none" spc="0" normalizeH="0" baseline="0" noProof="0" dirty="0">
                <a:ln>
                  <a:noFill/>
                </a:ln>
                <a:solidFill>
                  <a:schemeClr val="tx1">
                    <a:lumMod val="85000"/>
                    <a:lumOff val="15000"/>
                  </a:schemeClr>
                </a:solidFill>
                <a:effectLst/>
                <a:uLnTx/>
                <a:uFillTx/>
                <a:latin typeface="Impact" pitchFamily="34" charset="0"/>
                <a:ea typeface="微软雅黑" pitchFamily="34" charset="-122"/>
              </a:rPr>
              <a:t>文</a:t>
            </a:r>
            <a:r>
              <a:rPr lang="zh-CN" altLang="en-US" i="0" kern="0" dirty="0">
                <a:solidFill>
                  <a:schemeClr val="tx1">
                    <a:lumMod val="85000"/>
                    <a:lumOff val="15000"/>
                  </a:schemeClr>
                </a:solidFill>
                <a:latin typeface="Impact" pitchFamily="34" charset="0"/>
                <a:ea typeface="微软雅黑" pitchFamily="34" charset="-122"/>
              </a:rPr>
              <a:t>字</a:t>
            </a:r>
            <a:endParaRPr kumimoji="0" lang="en-US" altLang="zh-CN" sz="1800" i="0" u="none" strike="noStrike" kern="0" cap="none" spc="0" normalizeH="0" baseline="0" noProof="0" dirty="0">
              <a:ln>
                <a:noFill/>
              </a:ln>
              <a:solidFill>
                <a:schemeClr val="tx1">
                  <a:lumMod val="85000"/>
                  <a:lumOff val="15000"/>
                </a:schemeClr>
              </a:solidFill>
              <a:effectLst/>
              <a:uLnTx/>
              <a:uFillTx/>
              <a:latin typeface="Impact" pitchFamily="34" charset="0"/>
              <a:ea typeface="微软雅黑" pitchFamily="34" charset="-122"/>
            </a:endParaRPr>
          </a:p>
        </p:txBody>
      </p:sp>
      <p:cxnSp>
        <p:nvCxnSpPr>
          <p:cNvPr id="53" name="直接连接符 52"/>
          <p:cNvCxnSpPr/>
          <p:nvPr/>
        </p:nvCxnSpPr>
        <p:spPr>
          <a:xfrm>
            <a:off x="204188" y="555526"/>
            <a:ext cx="8616284" cy="0"/>
          </a:xfrm>
          <a:prstGeom prst="line">
            <a:avLst/>
          </a:prstGeom>
          <a:ln w="28575">
            <a:solidFill>
              <a:srgbClr val="307800"/>
            </a:solidFill>
          </a:ln>
        </p:spPr>
        <p:style>
          <a:lnRef idx="1">
            <a:schemeClr val="accent1"/>
          </a:lnRef>
          <a:fillRef idx="0">
            <a:schemeClr val="accent1"/>
          </a:fillRef>
          <a:effectRef idx="0">
            <a:schemeClr val="accent1"/>
          </a:effectRef>
          <a:fontRef idx="minor">
            <a:schemeClr val="tx1"/>
          </a:fontRef>
        </p:style>
      </p:cxnSp>
      <p:sp>
        <p:nvSpPr>
          <p:cNvPr id="54" name="矩形 53"/>
          <p:cNvSpPr/>
          <p:nvPr/>
        </p:nvSpPr>
        <p:spPr>
          <a:xfrm>
            <a:off x="204188" y="154836"/>
            <a:ext cx="288032" cy="288032"/>
          </a:xfrm>
          <a:prstGeom prst="rect">
            <a:avLst/>
          </a:prstGeom>
          <a:solidFill>
            <a:srgbClr val="307800"/>
          </a:solidFill>
          <a:ln w="28575">
            <a:solidFill>
              <a:srgbClr val="307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TextBox 54"/>
          <p:cNvSpPr txBox="1"/>
          <p:nvPr/>
        </p:nvSpPr>
        <p:spPr>
          <a:xfrm>
            <a:off x="562005" y="114186"/>
            <a:ext cx="2492990" cy="369332"/>
          </a:xfrm>
          <a:prstGeom prst="rect">
            <a:avLst/>
          </a:prstGeom>
          <a:noFill/>
        </p:spPr>
        <p:txBody>
          <a:bodyPr wrap="none" rtlCol="0">
            <a:spAutoFit/>
          </a:bodyPr>
          <a:lstStyle/>
          <a:p>
            <a:r>
              <a:rPr lang="zh-CN" altLang="en-US" b="1">
                <a:solidFill>
                  <a:schemeClr val="tx1">
                    <a:lumMod val="85000"/>
                    <a:lumOff val="15000"/>
                  </a:schemeClr>
                </a:solidFill>
                <a:latin typeface="微软雅黑" panose="020B0503020204020204" pitchFamily="34" charset="-122"/>
                <a:ea typeface="微软雅黑" panose="020B0503020204020204" pitchFamily="34" charset="-122"/>
              </a:rPr>
              <a:t>点击添加相关文字标题</a:t>
            </a:r>
            <a:endParaRPr lang="zh-CN" altLang="en-US"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83663293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down)">
                                      <p:cBhvr>
                                        <p:cTn id="7" dur="500"/>
                                        <p:tgtEl>
                                          <p:spTgt spid="17"/>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wipe(left)">
                                      <p:cBhvr>
                                        <p:cTn id="10" dur="500"/>
                                        <p:tgtEl>
                                          <p:spTgt spid="16"/>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wipe(left)">
                                      <p:cBhvr>
                                        <p:cTn id="14" dur="500"/>
                                        <p:tgtEl>
                                          <p:spTgt spid="11"/>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wipe(left)">
                                      <p:cBhvr>
                                        <p:cTn id="17" dur="500"/>
                                        <p:tgtEl>
                                          <p:spTgt spid="10"/>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wipe(left)">
                                      <p:cBhvr>
                                        <p:cTn id="20" dur="500"/>
                                        <p:tgtEl>
                                          <p:spTgt spid="9"/>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ipe(left)">
                                      <p:cBhvr>
                                        <p:cTn id="23" dur="500"/>
                                        <p:tgtEl>
                                          <p:spTgt spid="8"/>
                                        </p:tgtEl>
                                      </p:cBhvr>
                                    </p:animEffect>
                                  </p:childTnLst>
                                </p:cTn>
                              </p:par>
                            </p:childTnLst>
                          </p:cTn>
                        </p:par>
                        <p:par>
                          <p:cTn id="24" fill="hold">
                            <p:stCondLst>
                              <p:cond delay="1000"/>
                            </p:stCondLst>
                            <p:childTnLst>
                              <p:par>
                                <p:cTn id="25" presetID="22" presetClass="entr" presetSubtype="4" fill="hold" grpId="0" nodeType="after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wipe(down)">
                                      <p:cBhvr>
                                        <p:cTn id="27" dur="500"/>
                                        <p:tgtEl>
                                          <p:spTgt spid="19"/>
                                        </p:tgtEl>
                                      </p:cBhvr>
                                    </p:animEffect>
                                  </p:childTnLst>
                                </p:cTn>
                              </p:par>
                              <p:par>
                                <p:cTn id="28" presetID="22" presetClass="entr" presetSubtype="4" fill="hold" grpId="0" nodeType="withEffect">
                                  <p:stCondLst>
                                    <p:cond delay="0"/>
                                  </p:stCondLst>
                                  <p:childTnLst>
                                    <p:set>
                                      <p:cBhvr>
                                        <p:cTn id="29" dur="1" fill="hold">
                                          <p:stCondLst>
                                            <p:cond delay="0"/>
                                          </p:stCondLst>
                                        </p:cTn>
                                        <p:tgtEl>
                                          <p:spTgt spid="20"/>
                                        </p:tgtEl>
                                        <p:attrNameLst>
                                          <p:attrName>style.visibility</p:attrName>
                                        </p:attrNameLst>
                                      </p:cBhvr>
                                      <p:to>
                                        <p:strVal val="visible"/>
                                      </p:to>
                                    </p:set>
                                    <p:animEffect transition="in" filter="wipe(down)">
                                      <p:cBhvr>
                                        <p:cTn id="30" dur="500"/>
                                        <p:tgtEl>
                                          <p:spTgt spid="20"/>
                                        </p:tgtEl>
                                      </p:cBhvr>
                                    </p:animEffect>
                                  </p:childTnLst>
                                </p:cTn>
                              </p:par>
                              <p:par>
                                <p:cTn id="31" presetID="22" presetClass="entr" presetSubtype="4" fill="hold" grpId="0" nodeType="with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wipe(down)">
                                      <p:cBhvr>
                                        <p:cTn id="33" dur="500"/>
                                        <p:tgtEl>
                                          <p:spTgt spid="21"/>
                                        </p:tgtEl>
                                      </p:cBhvr>
                                    </p:animEffect>
                                  </p:childTnLst>
                                </p:cTn>
                              </p:par>
                              <p:par>
                                <p:cTn id="34" presetID="22" presetClass="entr" presetSubtype="4" fill="hold" grpId="0" nodeType="withEffect">
                                  <p:stCondLst>
                                    <p:cond delay="0"/>
                                  </p:stCondLst>
                                  <p:childTnLst>
                                    <p:set>
                                      <p:cBhvr>
                                        <p:cTn id="35" dur="1" fill="hold">
                                          <p:stCondLst>
                                            <p:cond delay="0"/>
                                          </p:stCondLst>
                                        </p:cTn>
                                        <p:tgtEl>
                                          <p:spTgt spid="22"/>
                                        </p:tgtEl>
                                        <p:attrNameLst>
                                          <p:attrName>style.visibility</p:attrName>
                                        </p:attrNameLst>
                                      </p:cBhvr>
                                      <p:to>
                                        <p:strVal val="visible"/>
                                      </p:to>
                                    </p:set>
                                    <p:animEffect transition="in" filter="wipe(down)">
                                      <p:cBhvr>
                                        <p:cTn id="36" dur="500"/>
                                        <p:tgtEl>
                                          <p:spTgt spid="22"/>
                                        </p:tgtEl>
                                      </p:cBhvr>
                                    </p:animEffect>
                                  </p:childTnLst>
                                </p:cTn>
                              </p:par>
                            </p:childTnLst>
                          </p:cTn>
                        </p:par>
                        <p:par>
                          <p:cTn id="37" fill="hold">
                            <p:stCondLst>
                              <p:cond delay="1500"/>
                            </p:stCondLst>
                            <p:childTnLst>
                              <p:par>
                                <p:cTn id="38" presetID="22" presetClass="entr" presetSubtype="4" fill="hold" grpId="0" nodeType="afterEffect">
                                  <p:stCondLst>
                                    <p:cond delay="0"/>
                                  </p:stCondLst>
                                  <p:childTnLst>
                                    <p:set>
                                      <p:cBhvr>
                                        <p:cTn id="39" dur="1" fill="hold">
                                          <p:stCondLst>
                                            <p:cond delay="0"/>
                                          </p:stCondLst>
                                        </p:cTn>
                                        <p:tgtEl>
                                          <p:spTgt spid="18"/>
                                        </p:tgtEl>
                                        <p:attrNameLst>
                                          <p:attrName>style.visibility</p:attrName>
                                        </p:attrNameLst>
                                      </p:cBhvr>
                                      <p:to>
                                        <p:strVal val="visible"/>
                                      </p:to>
                                    </p:set>
                                    <p:animEffect transition="in" filter="wipe(down)">
                                      <p:cBhvr>
                                        <p:cTn id="40" dur="500"/>
                                        <p:tgtEl>
                                          <p:spTgt spid="18"/>
                                        </p:tgtEl>
                                      </p:cBhvr>
                                    </p:animEffect>
                                  </p:childTnLst>
                                </p:cTn>
                              </p:par>
                            </p:childTnLst>
                          </p:cTn>
                        </p:par>
                        <p:par>
                          <p:cTn id="41" fill="hold">
                            <p:stCondLst>
                              <p:cond delay="2000"/>
                            </p:stCondLst>
                            <p:childTnLst>
                              <p:par>
                                <p:cTn id="42" presetID="52" presetClass="entr" presetSubtype="0" fill="hold" nodeType="afterEffect">
                                  <p:stCondLst>
                                    <p:cond delay="0"/>
                                  </p:stCondLst>
                                  <p:childTnLst>
                                    <p:set>
                                      <p:cBhvr>
                                        <p:cTn id="43" dur="1" fill="hold">
                                          <p:stCondLst>
                                            <p:cond delay="0"/>
                                          </p:stCondLst>
                                        </p:cTn>
                                        <p:tgtEl>
                                          <p:spTgt spid="23"/>
                                        </p:tgtEl>
                                        <p:attrNameLst>
                                          <p:attrName>style.visibility</p:attrName>
                                        </p:attrNameLst>
                                      </p:cBhvr>
                                      <p:to>
                                        <p:strVal val="visible"/>
                                      </p:to>
                                    </p:set>
                                    <p:animScale>
                                      <p:cBhvr>
                                        <p:cTn id="44" dur="250" decel="50000" fill="hold">
                                          <p:stCondLst>
                                            <p:cond delay="0"/>
                                          </p:stCondLst>
                                        </p:cTn>
                                        <p:tgtEl>
                                          <p:spTgt spid="2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5" dur="250" decel="50000" fill="hold">
                                          <p:stCondLst>
                                            <p:cond delay="0"/>
                                          </p:stCondLst>
                                        </p:cTn>
                                        <p:tgtEl>
                                          <p:spTgt spid="23"/>
                                        </p:tgtEl>
                                        <p:attrNameLst>
                                          <p:attrName>ppt_x</p:attrName>
                                          <p:attrName>ppt_y</p:attrName>
                                        </p:attrNameLst>
                                      </p:cBhvr>
                                    </p:animMotion>
                                    <p:animEffect transition="in" filter="fade">
                                      <p:cBhvr>
                                        <p:cTn id="46" dur="250"/>
                                        <p:tgtEl>
                                          <p:spTgt spid="23"/>
                                        </p:tgtEl>
                                      </p:cBhvr>
                                    </p:animEffect>
                                  </p:childTnLst>
                                </p:cTn>
                              </p:par>
                              <p:par>
                                <p:cTn id="47" presetID="52" presetClass="entr" presetSubtype="0" fill="hold" nodeType="withEffect">
                                  <p:stCondLst>
                                    <p:cond delay="250"/>
                                  </p:stCondLst>
                                  <p:childTnLst>
                                    <p:set>
                                      <p:cBhvr>
                                        <p:cTn id="48" dur="1" fill="hold">
                                          <p:stCondLst>
                                            <p:cond delay="0"/>
                                          </p:stCondLst>
                                        </p:cTn>
                                        <p:tgtEl>
                                          <p:spTgt spid="28"/>
                                        </p:tgtEl>
                                        <p:attrNameLst>
                                          <p:attrName>style.visibility</p:attrName>
                                        </p:attrNameLst>
                                      </p:cBhvr>
                                      <p:to>
                                        <p:strVal val="visible"/>
                                      </p:to>
                                    </p:set>
                                    <p:animScale>
                                      <p:cBhvr>
                                        <p:cTn id="49" dur="250" decel="50000" fill="hold">
                                          <p:stCondLst>
                                            <p:cond delay="0"/>
                                          </p:stCondLst>
                                        </p:cTn>
                                        <p:tgtEl>
                                          <p:spTgt spid="2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0" dur="250" decel="50000" fill="hold">
                                          <p:stCondLst>
                                            <p:cond delay="0"/>
                                          </p:stCondLst>
                                        </p:cTn>
                                        <p:tgtEl>
                                          <p:spTgt spid="28"/>
                                        </p:tgtEl>
                                        <p:attrNameLst>
                                          <p:attrName>ppt_x</p:attrName>
                                          <p:attrName>ppt_y</p:attrName>
                                        </p:attrNameLst>
                                      </p:cBhvr>
                                    </p:animMotion>
                                    <p:animEffect transition="in" filter="fade">
                                      <p:cBhvr>
                                        <p:cTn id="51" dur="250"/>
                                        <p:tgtEl>
                                          <p:spTgt spid="28"/>
                                        </p:tgtEl>
                                      </p:cBhvr>
                                    </p:animEffect>
                                  </p:childTnLst>
                                </p:cTn>
                              </p:par>
                              <p:par>
                                <p:cTn id="52" presetID="52" presetClass="entr" presetSubtype="0" fill="hold" nodeType="withEffect">
                                  <p:stCondLst>
                                    <p:cond delay="500"/>
                                  </p:stCondLst>
                                  <p:childTnLst>
                                    <p:set>
                                      <p:cBhvr>
                                        <p:cTn id="53" dur="1" fill="hold">
                                          <p:stCondLst>
                                            <p:cond delay="0"/>
                                          </p:stCondLst>
                                        </p:cTn>
                                        <p:tgtEl>
                                          <p:spTgt spid="33"/>
                                        </p:tgtEl>
                                        <p:attrNameLst>
                                          <p:attrName>style.visibility</p:attrName>
                                        </p:attrNameLst>
                                      </p:cBhvr>
                                      <p:to>
                                        <p:strVal val="visible"/>
                                      </p:to>
                                    </p:set>
                                    <p:animScale>
                                      <p:cBhvr>
                                        <p:cTn id="54" dur="250" decel="50000" fill="hold">
                                          <p:stCondLst>
                                            <p:cond delay="0"/>
                                          </p:stCondLst>
                                        </p:cTn>
                                        <p:tgtEl>
                                          <p:spTgt spid="3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5" dur="250" decel="50000" fill="hold">
                                          <p:stCondLst>
                                            <p:cond delay="0"/>
                                          </p:stCondLst>
                                        </p:cTn>
                                        <p:tgtEl>
                                          <p:spTgt spid="33"/>
                                        </p:tgtEl>
                                        <p:attrNameLst>
                                          <p:attrName>ppt_x</p:attrName>
                                          <p:attrName>ppt_y</p:attrName>
                                        </p:attrNameLst>
                                      </p:cBhvr>
                                    </p:animMotion>
                                    <p:animEffect transition="in" filter="fade">
                                      <p:cBhvr>
                                        <p:cTn id="56" dur="250"/>
                                        <p:tgtEl>
                                          <p:spTgt spid="33"/>
                                        </p:tgtEl>
                                      </p:cBhvr>
                                    </p:animEffect>
                                  </p:childTnLst>
                                </p:cTn>
                              </p:par>
                              <p:par>
                                <p:cTn id="57" presetID="52" presetClass="entr" presetSubtype="0" fill="hold" nodeType="withEffect">
                                  <p:stCondLst>
                                    <p:cond delay="750"/>
                                  </p:stCondLst>
                                  <p:childTnLst>
                                    <p:set>
                                      <p:cBhvr>
                                        <p:cTn id="58" dur="1" fill="hold">
                                          <p:stCondLst>
                                            <p:cond delay="0"/>
                                          </p:stCondLst>
                                        </p:cTn>
                                        <p:tgtEl>
                                          <p:spTgt spid="36"/>
                                        </p:tgtEl>
                                        <p:attrNameLst>
                                          <p:attrName>style.visibility</p:attrName>
                                        </p:attrNameLst>
                                      </p:cBhvr>
                                      <p:to>
                                        <p:strVal val="visible"/>
                                      </p:to>
                                    </p:set>
                                    <p:animScale>
                                      <p:cBhvr>
                                        <p:cTn id="59" dur="250" decel="50000" fill="hold">
                                          <p:stCondLst>
                                            <p:cond delay="0"/>
                                          </p:stCondLst>
                                        </p:cTn>
                                        <p:tgtEl>
                                          <p:spTgt spid="3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0" dur="250" decel="50000" fill="hold">
                                          <p:stCondLst>
                                            <p:cond delay="0"/>
                                          </p:stCondLst>
                                        </p:cTn>
                                        <p:tgtEl>
                                          <p:spTgt spid="36"/>
                                        </p:tgtEl>
                                        <p:attrNameLst>
                                          <p:attrName>ppt_x</p:attrName>
                                          <p:attrName>ppt_y</p:attrName>
                                        </p:attrNameLst>
                                      </p:cBhvr>
                                    </p:animMotion>
                                    <p:animEffect transition="in" filter="fade">
                                      <p:cBhvr>
                                        <p:cTn id="61" dur="250"/>
                                        <p:tgtEl>
                                          <p:spTgt spid="36"/>
                                        </p:tgtEl>
                                      </p:cBhvr>
                                    </p:animEffect>
                                  </p:childTnLst>
                                </p:cTn>
                              </p:par>
                            </p:childTnLst>
                          </p:cTn>
                        </p:par>
                        <p:par>
                          <p:cTn id="62" fill="hold">
                            <p:stCondLst>
                              <p:cond delay="3000"/>
                            </p:stCondLst>
                            <p:childTnLst>
                              <p:par>
                                <p:cTn id="63" presetID="2" presetClass="entr" presetSubtype="8" fill="hold" grpId="0" nodeType="afterEffect">
                                  <p:stCondLst>
                                    <p:cond delay="0"/>
                                  </p:stCondLst>
                                  <p:childTnLst>
                                    <p:set>
                                      <p:cBhvr>
                                        <p:cTn id="64" dur="1" fill="hold">
                                          <p:stCondLst>
                                            <p:cond delay="0"/>
                                          </p:stCondLst>
                                        </p:cTn>
                                        <p:tgtEl>
                                          <p:spTgt spid="45"/>
                                        </p:tgtEl>
                                        <p:attrNameLst>
                                          <p:attrName>style.visibility</p:attrName>
                                        </p:attrNameLst>
                                      </p:cBhvr>
                                      <p:to>
                                        <p:strVal val="visible"/>
                                      </p:to>
                                    </p:set>
                                    <p:anim calcmode="lin" valueType="num">
                                      <p:cBhvr additive="base">
                                        <p:cTn id="65" dur="250" fill="hold"/>
                                        <p:tgtEl>
                                          <p:spTgt spid="45"/>
                                        </p:tgtEl>
                                        <p:attrNameLst>
                                          <p:attrName>ppt_x</p:attrName>
                                        </p:attrNameLst>
                                      </p:cBhvr>
                                      <p:tavLst>
                                        <p:tav tm="0">
                                          <p:val>
                                            <p:strVal val="0-#ppt_w/2"/>
                                          </p:val>
                                        </p:tav>
                                        <p:tav tm="100000">
                                          <p:val>
                                            <p:strVal val="#ppt_x"/>
                                          </p:val>
                                        </p:tav>
                                      </p:tavLst>
                                    </p:anim>
                                    <p:anim calcmode="lin" valueType="num">
                                      <p:cBhvr additive="base">
                                        <p:cTn id="66" dur="250" fill="hold"/>
                                        <p:tgtEl>
                                          <p:spTgt spid="45"/>
                                        </p:tgtEl>
                                        <p:attrNameLst>
                                          <p:attrName>ppt_y</p:attrName>
                                        </p:attrNameLst>
                                      </p:cBhvr>
                                      <p:tavLst>
                                        <p:tav tm="0">
                                          <p:val>
                                            <p:strVal val="#ppt_y"/>
                                          </p:val>
                                        </p:tav>
                                        <p:tav tm="100000">
                                          <p:val>
                                            <p:strVal val="#ppt_y"/>
                                          </p:val>
                                        </p:tav>
                                      </p:tavLst>
                                    </p:anim>
                                  </p:childTnLst>
                                </p:cTn>
                              </p:par>
                            </p:childTnLst>
                          </p:cTn>
                        </p:par>
                        <p:par>
                          <p:cTn id="67" fill="hold">
                            <p:stCondLst>
                              <p:cond delay="3250"/>
                            </p:stCondLst>
                            <p:childTnLst>
                              <p:par>
                                <p:cTn id="68" presetID="2" presetClass="entr" presetSubtype="4" fill="hold" grpId="0" nodeType="afterEffect">
                                  <p:stCondLst>
                                    <p:cond delay="0"/>
                                  </p:stCondLst>
                                  <p:childTnLst>
                                    <p:set>
                                      <p:cBhvr>
                                        <p:cTn id="69" dur="1" fill="hold">
                                          <p:stCondLst>
                                            <p:cond delay="0"/>
                                          </p:stCondLst>
                                        </p:cTn>
                                        <p:tgtEl>
                                          <p:spTgt spid="46"/>
                                        </p:tgtEl>
                                        <p:attrNameLst>
                                          <p:attrName>style.visibility</p:attrName>
                                        </p:attrNameLst>
                                      </p:cBhvr>
                                      <p:to>
                                        <p:strVal val="visible"/>
                                      </p:to>
                                    </p:set>
                                    <p:anim calcmode="lin" valueType="num">
                                      <p:cBhvr additive="base">
                                        <p:cTn id="70" dur="500" fill="hold"/>
                                        <p:tgtEl>
                                          <p:spTgt spid="46"/>
                                        </p:tgtEl>
                                        <p:attrNameLst>
                                          <p:attrName>ppt_x</p:attrName>
                                        </p:attrNameLst>
                                      </p:cBhvr>
                                      <p:tavLst>
                                        <p:tav tm="0">
                                          <p:val>
                                            <p:strVal val="#ppt_x"/>
                                          </p:val>
                                        </p:tav>
                                        <p:tav tm="100000">
                                          <p:val>
                                            <p:strVal val="#ppt_x"/>
                                          </p:val>
                                        </p:tav>
                                      </p:tavLst>
                                    </p:anim>
                                    <p:anim calcmode="lin" valueType="num">
                                      <p:cBhvr additive="base">
                                        <p:cTn id="71" dur="500" fill="hold"/>
                                        <p:tgtEl>
                                          <p:spTgt spid="46"/>
                                        </p:tgtEl>
                                        <p:attrNameLst>
                                          <p:attrName>ppt_y</p:attrName>
                                        </p:attrNameLst>
                                      </p:cBhvr>
                                      <p:tavLst>
                                        <p:tav tm="0">
                                          <p:val>
                                            <p:strVal val="1+#ppt_h/2"/>
                                          </p:val>
                                        </p:tav>
                                        <p:tav tm="100000">
                                          <p:val>
                                            <p:strVal val="#ppt_y"/>
                                          </p:val>
                                        </p:tav>
                                      </p:tavLst>
                                    </p:anim>
                                  </p:childTnLst>
                                </p:cTn>
                              </p:par>
                              <p:par>
                                <p:cTn id="72" presetID="2" presetClass="entr" presetSubtype="4" fill="hold" grpId="0" nodeType="withEffect">
                                  <p:stCondLst>
                                    <p:cond delay="0"/>
                                  </p:stCondLst>
                                  <p:childTnLst>
                                    <p:set>
                                      <p:cBhvr>
                                        <p:cTn id="73" dur="1" fill="hold">
                                          <p:stCondLst>
                                            <p:cond delay="0"/>
                                          </p:stCondLst>
                                        </p:cTn>
                                        <p:tgtEl>
                                          <p:spTgt spid="47"/>
                                        </p:tgtEl>
                                        <p:attrNameLst>
                                          <p:attrName>style.visibility</p:attrName>
                                        </p:attrNameLst>
                                      </p:cBhvr>
                                      <p:to>
                                        <p:strVal val="visible"/>
                                      </p:to>
                                    </p:set>
                                    <p:anim calcmode="lin" valueType="num">
                                      <p:cBhvr additive="base">
                                        <p:cTn id="74" dur="500" fill="hold"/>
                                        <p:tgtEl>
                                          <p:spTgt spid="47"/>
                                        </p:tgtEl>
                                        <p:attrNameLst>
                                          <p:attrName>ppt_x</p:attrName>
                                        </p:attrNameLst>
                                      </p:cBhvr>
                                      <p:tavLst>
                                        <p:tav tm="0">
                                          <p:val>
                                            <p:strVal val="#ppt_x"/>
                                          </p:val>
                                        </p:tav>
                                        <p:tav tm="100000">
                                          <p:val>
                                            <p:strVal val="#ppt_x"/>
                                          </p:val>
                                        </p:tav>
                                      </p:tavLst>
                                    </p:anim>
                                    <p:anim calcmode="lin" valueType="num">
                                      <p:cBhvr additive="base">
                                        <p:cTn id="75" dur="500" fill="hold"/>
                                        <p:tgtEl>
                                          <p:spTgt spid="47"/>
                                        </p:tgtEl>
                                        <p:attrNameLst>
                                          <p:attrName>ppt_y</p:attrName>
                                        </p:attrNameLst>
                                      </p:cBhvr>
                                      <p:tavLst>
                                        <p:tav tm="0">
                                          <p:val>
                                            <p:strVal val="1+#ppt_h/2"/>
                                          </p:val>
                                        </p:tav>
                                        <p:tav tm="100000">
                                          <p:val>
                                            <p:strVal val="#ppt_y"/>
                                          </p:val>
                                        </p:tav>
                                      </p:tavLst>
                                    </p:anim>
                                  </p:childTnLst>
                                </p:cTn>
                              </p:par>
                              <p:par>
                                <p:cTn id="76" presetID="2" presetClass="entr" presetSubtype="4" fill="hold" grpId="0" nodeType="withEffect">
                                  <p:stCondLst>
                                    <p:cond delay="0"/>
                                  </p:stCondLst>
                                  <p:childTnLst>
                                    <p:set>
                                      <p:cBhvr>
                                        <p:cTn id="77" dur="1" fill="hold">
                                          <p:stCondLst>
                                            <p:cond delay="0"/>
                                          </p:stCondLst>
                                        </p:cTn>
                                        <p:tgtEl>
                                          <p:spTgt spid="48"/>
                                        </p:tgtEl>
                                        <p:attrNameLst>
                                          <p:attrName>style.visibility</p:attrName>
                                        </p:attrNameLst>
                                      </p:cBhvr>
                                      <p:to>
                                        <p:strVal val="visible"/>
                                      </p:to>
                                    </p:set>
                                    <p:anim calcmode="lin" valueType="num">
                                      <p:cBhvr additive="base">
                                        <p:cTn id="78" dur="500" fill="hold"/>
                                        <p:tgtEl>
                                          <p:spTgt spid="48"/>
                                        </p:tgtEl>
                                        <p:attrNameLst>
                                          <p:attrName>ppt_x</p:attrName>
                                        </p:attrNameLst>
                                      </p:cBhvr>
                                      <p:tavLst>
                                        <p:tav tm="0">
                                          <p:val>
                                            <p:strVal val="#ppt_x"/>
                                          </p:val>
                                        </p:tav>
                                        <p:tav tm="100000">
                                          <p:val>
                                            <p:strVal val="#ppt_x"/>
                                          </p:val>
                                        </p:tav>
                                      </p:tavLst>
                                    </p:anim>
                                    <p:anim calcmode="lin" valueType="num">
                                      <p:cBhvr additive="base">
                                        <p:cTn id="79" dur="500" fill="hold"/>
                                        <p:tgtEl>
                                          <p:spTgt spid="48"/>
                                        </p:tgtEl>
                                        <p:attrNameLst>
                                          <p:attrName>ppt_y</p:attrName>
                                        </p:attrNameLst>
                                      </p:cBhvr>
                                      <p:tavLst>
                                        <p:tav tm="0">
                                          <p:val>
                                            <p:strVal val="1+#ppt_h/2"/>
                                          </p:val>
                                        </p:tav>
                                        <p:tav tm="100000">
                                          <p:val>
                                            <p:strVal val="#ppt_y"/>
                                          </p:val>
                                        </p:tav>
                                      </p:tavLst>
                                    </p:anim>
                                  </p:childTnLst>
                                </p:cTn>
                              </p:par>
                              <p:par>
                                <p:cTn id="80" presetID="2" presetClass="entr" presetSubtype="4" fill="hold" grpId="0" nodeType="withEffect">
                                  <p:stCondLst>
                                    <p:cond delay="0"/>
                                  </p:stCondLst>
                                  <p:childTnLst>
                                    <p:set>
                                      <p:cBhvr>
                                        <p:cTn id="81" dur="1" fill="hold">
                                          <p:stCondLst>
                                            <p:cond delay="0"/>
                                          </p:stCondLst>
                                        </p:cTn>
                                        <p:tgtEl>
                                          <p:spTgt spid="49"/>
                                        </p:tgtEl>
                                        <p:attrNameLst>
                                          <p:attrName>style.visibility</p:attrName>
                                        </p:attrNameLst>
                                      </p:cBhvr>
                                      <p:to>
                                        <p:strVal val="visible"/>
                                      </p:to>
                                    </p:set>
                                    <p:anim calcmode="lin" valueType="num">
                                      <p:cBhvr additive="base">
                                        <p:cTn id="82" dur="500" fill="hold"/>
                                        <p:tgtEl>
                                          <p:spTgt spid="49"/>
                                        </p:tgtEl>
                                        <p:attrNameLst>
                                          <p:attrName>ppt_x</p:attrName>
                                        </p:attrNameLst>
                                      </p:cBhvr>
                                      <p:tavLst>
                                        <p:tav tm="0">
                                          <p:val>
                                            <p:strVal val="#ppt_x"/>
                                          </p:val>
                                        </p:tav>
                                        <p:tav tm="100000">
                                          <p:val>
                                            <p:strVal val="#ppt_x"/>
                                          </p:val>
                                        </p:tav>
                                      </p:tavLst>
                                    </p:anim>
                                    <p:anim calcmode="lin" valueType="num">
                                      <p:cBhvr additive="base">
                                        <p:cTn id="83" dur="500" fill="hold"/>
                                        <p:tgtEl>
                                          <p:spTgt spid="49"/>
                                        </p:tgtEl>
                                        <p:attrNameLst>
                                          <p:attrName>ppt_y</p:attrName>
                                        </p:attrNameLst>
                                      </p:cBhvr>
                                      <p:tavLst>
                                        <p:tav tm="0">
                                          <p:val>
                                            <p:strVal val="1+#ppt_h/2"/>
                                          </p:val>
                                        </p:tav>
                                        <p:tav tm="100000">
                                          <p:val>
                                            <p:strVal val="#ppt_y"/>
                                          </p:val>
                                        </p:tav>
                                      </p:tavLst>
                                    </p:anim>
                                  </p:childTnLst>
                                </p:cTn>
                              </p:par>
                            </p:childTnLst>
                          </p:cTn>
                        </p:par>
                        <p:par>
                          <p:cTn id="84" fill="hold">
                            <p:stCondLst>
                              <p:cond delay="3750"/>
                            </p:stCondLst>
                            <p:childTnLst>
                              <p:par>
                                <p:cTn id="85" presetID="2" presetClass="entr" presetSubtype="2" fill="hold" grpId="0" nodeType="afterEffect">
                                  <p:stCondLst>
                                    <p:cond delay="0"/>
                                  </p:stCondLst>
                                  <p:childTnLst>
                                    <p:set>
                                      <p:cBhvr>
                                        <p:cTn id="86" dur="1" fill="hold">
                                          <p:stCondLst>
                                            <p:cond delay="0"/>
                                          </p:stCondLst>
                                        </p:cTn>
                                        <p:tgtEl>
                                          <p:spTgt spid="15"/>
                                        </p:tgtEl>
                                        <p:attrNameLst>
                                          <p:attrName>style.visibility</p:attrName>
                                        </p:attrNameLst>
                                      </p:cBhvr>
                                      <p:to>
                                        <p:strVal val="visible"/>
                                      </p:to>
                                    </p:set>
                                    <p:anim calcmode="lin" valueType="num">
                                      <p:cBhvr additive="base">
                                        <p:cTn id="87" dur="500" fill="hold"/>
                                        <p:tgtEl>
                                          <p:spTgt spid="15"/>
                                        </p:tgtEl>
                                        <p:attrNameLst>
                                          <p:attrName>ppt_x</p:attrName>
                                        </p:attrNameLst>
                                      </p:cBhvr>
                                      <p:tavLst>
                                        <p:tav tm="0">
                                          <p:val>
                                            <p:strVal val="1+#ppt_w/2"/>
                                          </p:val>
                                        </p:tav>
                                        <p:tav tm="100000">
                                          <p:val>
                                            <p:strVal val="#ppt_x"/>
                                          </p:val>
                                        </p:tav>
                                      </p:tavLst>
                                    </p:anim>
                                    <p:anim calcmode="lin" valueType="num">
                                      <p:cBhvr additive="base">
                                        <p:cTn id="88" dur="500" fill="hold"/>
                                        <p:tgtEl>
                                          <p:spTgt spid="15"/>
                                        </p:tgtEl>
                                        <p:attrNameLst>
                                          <p:attrName>ppt_y</p:attrName>
                                        </p:attrNameLst>
                                      </p:cBhvr>
                                      <p:tavLst>
                                        <p:tav tm="0">
                                          <p:val>
                                            <p:strVal val="#ppt_y"/>
                                          </p:val>
                                        </p:tav>
                                        <p:tav tm="100000">
                                          <p:val>
                                            <p:strVal val="#ppt_y"/>
                                          </p:val>
                                        </p:tav>
                                      </p:tavLst>
                                    </p:anim>
                                  </p:childTnLst>
                                </p:cTn>
                              </p:par>
                              <p:par>
                                <p:cTn id="89" presetID="2" presetClass="entr" presetSubtype="2" fill="hold" grpId="0" nodeType="withEffect">
                                  <p:stCondLst>
                                    <p:cond delay="0"/>
                                  </p:stCondLst>
                                  <p:childTnLst>
                                    <p:set>
                                      <p:cBhvr>
                                        <p:cTn id="90" dur="1" fill="hold">
                                          <p:stCondLst>
                                            <p:cond delay="0"/>
                                          </p:stCondLst>
                                        </p:cTn>
                                        <p:tgtEl>
                                          <p:spTgt spid="41"/>
                                        </p:tgtEl>
                                        <p:attrNameLst>
                                          <p:attrName>style.visibility</p:attrName>
                                        </p:attrNameLst>
                                      </p:cBhvr>
                                      <p:to>
                                        <p:strVal val="visible"/>
                                      </p:to>
                                    </p:set>
                                    <p:anim calcmode="lin" valueType="num">
                                      <p:cBhvr additive="base">
                                        <p:cTn id="91" dur="500" fill="hold"/>
                                        <p:tgtEl>
                                          <p:spTgt spid="41"/>
                                        </p:tgtEl>
                                        <p:attrNameLst>
                                          <p:attrName>ppt_x</p:attrName>
                                        </p:attrNameLst>
                                      </p:cBhvr>
                                      <p:tavLst>
                                        <p:tav tm="0">
                                          <p:val>
                                            <p:strVal val="1+#ppt_w/2"/>
                                          </p:val>
                                        </p:tav>
                                        <p:tav tm="100000">
                                          <p:val>
                                            <p:strVal val="#ppt_x"/>
                                          </p:val>
                                        </p:tav>
                                      </p:tavLst>
                                    </p:anim>
                                    <p:anim calcmode="lin" valueType="num">
                                      <p:cBhvr additive="base">
                                        <p:cTn id="92" dur="500" fill="hold"/>
                                        <p:tgtEl>
                                          <p:spTgt spid="41"/>
                                        </p:tgtEl>
                                        <p:attrNameLst>
                                          <p:attrName>ppt_y</p:attrName>
                                        </p:attrNameLst>
                                      </p:cBhvr>
                                      <p:tavLst>
                                        <p:tav tm="0">
                                          <p:val>
                                            <p:strVal val="#ppt_y"/>
                                          </p:val>
                                        </p:tav>
                                        <p:tav tm="100000">
                                          <p:val>
                                            <p:strVal val="#ppt_y"/>
                                          </p:val>
                                        </p:tav>
                                      </p:tavLst>
                                    </p:anim>
                                  </p:childTnLst>
                                </p:cTn>
                              </p:par>
                              <p:par>
                                <p:cTn id="93" presetID="2" presetClass="entr" presetSubtype="2" fill="hold" grpId="0" nodeType="withEffect">
                                  <p:stCondLst>
                                    <p:cond delay="0"/>
                                  </p:stCondLst>
                                  <p:childTnLst>
                                    <p:set>
                                      <p:cBhvr>
                                        <p:cTn id="94" dur="1" fill="hold">
                                          <p:stCondLst>
                                            <p:cond delay="0"/>
                                          </p:stCondLst>
                                        </p:cTn>
                                        <p:tgtEl>
                                          <p:spTgt spid="14"/>
                                        </p:tgtEl>
                                        <p:attrNameLst>
                                          <p:attrName>style.visibility</p:attrName>
                                        </p:attrNameLst>
                                      </p:cBhvr>
                                      <p:to>
                                        <p:strVal val="visible"/>
                                      </p:to>
                                    </p:set>
                                    <p:anim calcmode="lin" valueType="num">
                                      <p:cBhvr additive="base">
                                        <p:cTn id="95" dur="500" fill="hold"/>
                                        <p:tgtEl>
                                          <p:spTgt spid="14"/>
                                        </p:tgtEl>
                                        <p:attrNameLst>
                                          <p:attrName>ppt_x</p:attrName>
                                        </p:attrNameLst>
                                      </p:cBhvr>
                                      <p:tavLst>
                                        <p:tav tm="0">
                                          <p:val>
                                            <p:strVal val="1+#ppt_w/2"/>
                                          </p:val>
                                        </p:tav>
                                        <p:tav tm="100000">
                                          <p:val>
                                            <p:strVal val="#ppt_x"/>
                                          </p:val>
                                        </p:tav>
                                      </p:tavLst>
                                    </p:anim>
                                    <p:anim calcmode="lin" valueType="num">
                                      <p:cBhvr additive="base">
                                        <p:cTn id="96" dur="500" fill="hold"/>
                                        <p:tgtEl>
                                          <p:spTgt spid="14"/>
                                        </p:tgtEl>
                                        <p:attrNameLst>
                                          <p:attrName>ppt_y</p:attrName>
                                        </p:attrNameLst>
                                      </p:cBhvr>
                                      <p:tavLst>
                                        <p:tav tm="0">
                                          <p:val>
                                            <p:strVal val="#ppt_y"/>
                                          </p:val>
                                        </p:tav>
                                        <p:tav tm="100000">
                                          <p:val>
                                            <p:strVal val="#ppt_y"/>
                                          </p:val>
                                        </p:tav>
                                      </p:tavLst>
                                    </p:anim>
                                  </p:childTnLst>
                                </p:cTn>
                              </p:par>
                              <p:par>
                                <p:cTn id="97" presetID="2" presetClass="entr" presetSubtype="2" fill="hold" grpId="0" nodeType="withEffect">
                                  <p:stCondLst>
                                    <p:cond delay="0"/>
                                  </p:stCondLst>
                                  <p:childTnLst>
                                    <p:set>
                                      <p:cBhvr>
                                        <p:cTn id="98" dur="1" fill="hold">
                                          <p:stCondLst>
                                            <p:cond delay="0"/>
                                          </p:stCondLst>
                                        </p:cTn>
                                        <p:tgtEl>
                                          <p:spTgt spid="42"/>
                                        </p:tgtEl>
                                        <p:attrNameLst>
                                          <p:attrName>style.visibility</p:attrName>
                                        </p:attrNameLst>
                                      </p:cBhvr>
                                      <p:to>
                                        <p:strVal val="visible"/>
                                      </p:to>
                                    </p:set>
                                    <p:anim calcmode="lin" valueType="num">
                                      <p:cBhvr additive="base">
                                        <p:cTn id="99" dur="500" fill="hold"/>
                                        <p:tgtEl>
                                          <p:spTgt spid="42"/>
                                        </p:tgtEl>
                                        <p:attrNameLst>
                                          <p:attrName>ppt_x</p:attrName>
                                        </p:attrNameLst>
                                      </p:cBhvr>
                                      <p:tavLst>
                                        <p:tav tm="0">
                                          <p:val>
                                            <p:strVal val="1+#ppt_w/2"/>
                                          </p:val>
                                        </p:tav>
                                        <p:tav tm="100000">
                                          <p:val>
                                            <p:strVal val="#ppt_x"/>
                                          </p:val>
                                        </p:tav>
                                      </p:tavLst>
                                    </p:anim>
                                    <p:anim calcmode="lin" valueType="num">
                                      <p:cBhvr additive="base">
                                        <p:cTn id="100" dur="500" fill="hold"/>
                                        <p:tgtEl>
                                          <p:spTgt spid="42"/>
                                        </p:tgtEl>
                                        <p:attrNameLst>
                                          <p:attrName>ppt_y</p:attrName>
                                        </p:attrNameLst>
                                      </p:cBhvr>
                                      <p:tavLst>
                                        <p:tav tm="0">
                                          <p:val>
                                            <p:strVal val="#ppt_y"/>
                                          </p:val>
                                        </p:tav>
                                        <p:tav tm="100000">
                                          <p:val>
                                            <p:strVal val="#ppt_y"/>
                                          </p:val>
                                        </p:tav>
                                      </p:tavLst>
                                    </p:anim>
                                  </p:childTnLst>
                                </p:cTn>
                              </p:par>
                              <p:par>
                                <p:cTn id="101" presetID="2" presetClass="entr" presetSubtype="2" fill="hold" grpId="0" nodeType="withEffect">
                                  <p:stCondLst>
                                    <p:cond delay="0"/>
                                  </p:stCondLst>
                                  <p:childTnLst>
                                    <p:set>
                                      <p:cBhvr>
                                        <p:cTn id="102" dur="1" fill="hold">
                                          <p:stCondLst>
                                            <p:cond delay="0"/>
                                          </p:stCondLst>
                                        </p:cTn>
                                        <p:tgtEl>
                                          <p:spTgt spid="13"/>
                                        </p:tgtEl>
                                        <p:attrNameLst>
                                          <p:attrName>style.visibility</p:attrName>
                                        </p:attrNameLst>
                                      </p:cBhvr>
                                      <p:to>
                                        <p:strVal val="visible"/>
                                      </p:to>
                                    </p:set>
                                    <p:anim calcmode="lin" valueType="num">
                                      <p:cBhvr additive="base">
                                        <p:cTn id="103" dur="500" fill="hold"/>
                                        <p:tgtEl>
                                          <p:spTgt spid="13"/>
                                        </p:tgtEl>
                                        <p:attrNameLst>
                                          <p:attrName>ppt_x</p:attrName>
                                        </p:attrNameLst>
                                      </p:cBhvr>
                                      <p:tavLst>
                                        <p:tav tm="0">
                                          <p:val>
                                            <p:strVal val="1+#ppt_w/2"/>
                                          </p:val>
                                        </p:tav>
                                        <p:tav tm="100000">
                                          <p:val>
                                            <p:strVal val="#ppt_x"/>
                                          </p:val>
                                        </p:tav>
                                      </p:tavLst>
                                    </p:anim>
                                    <p:anim calcmode="lin" valueType="num">
                                      <p:cBhvr additive="base">
                                        <p:cTn id="104" dur="500" fill="hold"/>
                                        <p:tgtEl>
                                          <p:spTgt spid="13"/>
                                        </p:tgtEl>
                                        <p:attrNameLst>
                                          <p:attrName>ppt_y</p:attrName>
                                        </p:attrNameLst>
                                      </p:cBhvr>
                                      <p:tavLst>
                                        <p:tav tm="0">
                                          <p:val>
                                            <p:strVal val="#ppt_y"/>
                                          </p:val>
                                        </p:tav>
                                        <p:tav tm="100000">
                                          <p:val>
                                            <p:strVal val="#ppt_y"/>
                                          </p:val>
                                        </p:tav>
                                      </p:tavLst>
                                    </p:anim>
                                  </p:childTnLst>
                                </p:cTn>
                              </p:par>
                              <p:par>
                                <p:cTn id="105" presetID="2" presetClass="entr" presetSubtype="2" fill="hold" grpId="0" nodeType="withEffect">
                                  <p:stCondLst>
                                    <p:cond delay="0"/>
                                  </p:stCondLst>
                                  <p:childTnLst>
                                    <p:set>
                                      <p:cBhvr>
                                        <p:cTn id="106" dur="1" fill="hold">
                                          <p:stCondLst>
                                            <p:cond delay="0"/>
                                          </p:stCondLst>
                                        </p:cTn>
                                        <p:tgtEl>
                                          <p:spTgt spid="43"/>
                                        </p:tgtEl>
                                        <p:attrNameLst>
                                          <p:attrName>style.visibility</p:attrName>
                                        </p:attrNameLst>
                                      </p:cBhvr>
                                      <p:to>
                                        <p:strVal val="visible"/>
                                      </p:to>
                                    </p:set>
                                    <p:anim calcmode="lin" valueType="num">
                                      <p:cBhvr additive="base">
                                        <p:cTn id="107" dur="500" fill="hold"/>
                                        <p:tgtEl>
                                          <p:spTgt spid="43"/>
                                        </p:tgtEl>
                                        <p:attrNameLst>
                                          <p:attrName>ppt_x</p:attrName>
                                        </p:attrNameLst>
                                      </p:cBhvr>
                                      <p:tavLst>
                                        <p:tav tm="0">
                                          <p:val>
                                            <p:strVal val="1+#ppt_w/2"/>
                                          </p:val>
                                        </p:tav>
                                        <p:tav tm="100000">
                                          <p:val>
                                            <p:strVal val="#ppt_x"/>
                                          </p:val>
                                        </p:tav>
                                      </p:tavLst>
                                    </p:anim>
                                    <p:anim calcmode="lin" valueType="num">
                                      <p:cBhvr additive="base">
                                        <p:cTn id="108" dur="500" fill="hold"/>
                                        <p:tgtEl>
                                          <p:spTgt spid="43"/>
                                        </p:tgtEl>
                                        <p:attrNameLst>
                                          <p:attrName>ppt_y</p:attrName>
                                        </p:attrNameLst>
                                      </p:cBhvr>
                                      <p:tavLst>
                                        <p:tav tm="0">
                                          <p:val>
                                            <p:strVal val="#ppt_y"/>
                                          </p:val>
                                        </p:tav>
                                        <p:tav tm="100000">
                                          <p:val>
                                            <p:strVal val="#ppt_y"/>
                                          </p:val>
                                        </p:tav>
                                      </p:tavLst>
                                    </p:anim>
                                  </p:childTnLst>
                                </p:cTn>
                              </p:par>
                              <p:par>
                                <p:cTn id="109" presetID="2" presetClass="entr" presetSubtype="2" fill="hold" grpId="0" nodeType="withEffect">
                                  <p:stCondLst>
                                    <p:cond delay="0"/>
                                  </p:stCondLst>
                                  <p:childTnLst>
                                    <p:set>
                                      <p:cBhvr>
                                        <p:cTn id="110" dur="1" fill="hold">
                                          <p:stCondLst>
                                            <p:cond delay="0"/>
                                          </p:stCondLst>
                                        </p:cTn>
                                        <p:tgtEl>
                                          <p:spTgt spid="12"/>
                                        </p:tgtEl>
                                        <p:attrNameLst>
                                          <p:attrName>style.visibility</p:attrName>
                                        </p:attrNameLst>
                                      </p:cBhvr>
                                      <p:to>
                                        <p:strVal val="visible"/>
                                      </p:to>
                                    </p:set>
                                    <p:anim calcmode="lin" valueType="num">
                                      <p:cBhvr additive="base">
                                        <p:cTn id="111" dur="500" fill="hold"/>
                                        <p:tgtEl>
                                          <p:spTgt spid="12"/>
                                        </p:tgtEl>
                                        <p:attrNameLst>
                                          <p:attrName>ppt_x</p:attrName>
                                        </p:attrNameLst>
                                      </p:cBhvr>
                                      <p:tavLst>
                                        <p:tav tm="0">
                                          <p:val>
                                            <p:strVal val="1+#ppt_w/2"/>
                                          </p:val>
                                        </p:tav>
                                        <p:tav tm="100000">
                                          <p:val>
                                            <p:strVal val="#ppt_x"/>
                                          </p:val>
                                        </p:tav>
                                      </p:tavLst>
                                    </p:anim>
                                    <p:anim calcmode="lin" valueType="num">
                                      <p:cBhvr additive="base">
                                        <p:cTn id="112" dur="500" fill="hold"/>
                                        <p:tgtEl>
                                          <p:spTgt spid="12"/>
                                        </p:tgtEl>
                                        <p:attrNameLst>
                                          <p:attrName>ppt_y</p:attrName>
                                        </p:attrNameLst>
                                      </p:cBhvr>
                                      <p:tavLst>
                                        <p:tav tm="0">
                                          <p:val>
                                            <p:strVal val="#ppt_y"/>
                                          </p:val>
                                        </p:tav>
                                        <p:tav tm="100000">
                                          <p:val>
                                            <p:strVal val="#ppt_y"/>
                                          </p:val>
                                        </p:tav>
                                      </p:tavLst>
                                    </p:anim>
                                  </p:childTnLst>
                                </p:cTn>
                              </p:par>
                              <p:par>
                                <p:cTn id="113" presetID="2" presetClass="entr" presetSubtype="2" fill="hold" grpId="0" nodeType="withEffect">
                                  <p:stCondLst>
                                    <p:cond delay="0"/>
                                  </p:stCondLst>
                                  <p:childTnLst>
                                    <p:set>
                                      <p:cBhvr>
                                        <p:cTn id="114" dur="1" fill="hold">
                                          <p:stCondLst>
                                            <p:cond delay="0"/>
                                          </p:stCondLst>
                                        </p:cTn>
                                        <p:tgtEl>
                                          <p:spTgt spid="44"/>
                                        </p:tgtEl>
                                        <p:attrNameLst>
                                          <p:attrName>style.visibility</p:attrName>
                                        </p:attrNameLst>
                                      </p:cBhvr>
                                      <p:to>
                                        <p:strVal val="visible"/>
                                      </p:to>
                                    </p:set>
                                    <p:anim calcmode="lin" valueType="num">
                                      <p:cBhvr additive="base">
                                        <p:cTn id="115" dur="500" fill="hold"/>
                                        <p:tgtEl>
                                          <p:spTgt spid="44"/>
                                        </p:tgtEl>
                                        <p:attrNameLst>
                                          <p:attrName>ppt_x</p:attrName>
                                        </p:attrNameLst>
                                      </p:cBhvr>
                                      <p:tavLst>
                                        <p:tav tm="0">
                                          <p:val>
                                            <p:strVal val="1+#ppt_w/2"/>
                                          </p:val>
                                        </p:tav>
                                        <p:tav tm="100000">
                                          <p:val>
                                            <p:strVal val="#ppt_x"/>
                                          </p:val>
                                        </p:tav>
                                      </p:tavLst>
                                    </p:anim>
                                    <p:anim calcmode="lin" valueType="num">
                                      <p:cBhvr additive="base">
                                        <p:cTn id="116" dur="500" fill="hold"/>
                                        <p:tgtEl>
                                          <p:spTgt spid="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41" grpId="0"/>
      <p:bldP spid="42" grpId="0"/>
      <p:bldP spid="43" grpId="0"/>
      <p:bldP spid="44" grpId="0"/>
      <p:bldP spid="45" grpId="0"/>
      <p:bldP spid="46" grpId="0"/>
      <p:bldP spid="47" grpId="0"/>
      <p:bldP spid="48" grpId="0"/>
      <p:bldP spid="4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5034416"/>
            <a:ext cx="9144000" cy="129600"/>
          </a:xfrm>
          <a:prstGeom prst="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rot="13890513">
            <a:off x="4216095" y="1253706"/>
            <a:ext cx="1313909" cy="1313909"/>
          </a:xfrm>
          <a:prstGeom prst="ellipse">
            <a:avLst/>
          </a:prstGeom>
          <a:solidFill>
            <a:srgbClr val="307800"/>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TextBox 7"/>
          <p:cNvSpPr txBox="1"/>
          <p:nvPr/>
        </p:nvSpPr>
        <p:spPr>
          <a:xfrm>
            <a:off x="4499992" y="1471804"/>
            <a:ext cx="902811" cy="738664"/>
          </a:xfrm>
          <a:prstGeom prst="rect">
            <a:avLst/>
          </a:prstGeom>
          <a:noFill/>
        </p:spPr>
        <p:txBody>
          <a:bodyPr wrap="none" rtlCol="0">
            <a:spAutoFit/>
          </a:bodyPr>
          <a:lstStyle/>
          <a:p>
            <a:pPr algn="ctr">
              <a:lnSpc>
                <a:spcPct val="150000"/>
              </a:lnSpc>
            </a:pPr>
            <a:r>
              <a:rPr lang="zh-CN" altLang="en-US" sz="1400" b="1" dirty="0">
                <a:solidFill>
                  <a:schemeClr val="bg1">
                    <a:lumMod val="95000"/>
                  </a:schemeClr>
                </a:solidFill>
              </a:rPr>
              <a:t>宏观环境</a:t>
            </a:r>
            <a:endParaRPr lang="en-US" altLang="zh-CN" sz="1400" b="1" dirty="0">
              <a:solidFill>
                <a:schemeClr val="bg1">
                  <a:lumMod val="95000"/>
                </a:schemeClr>
              </a:solidFill>
            </a:endParaRPr>
          </a:p>
          <a:p>
            <a:pPr algn="ctr">
              <a:lnSpc>
                <a:spcPct val="150000"/>
              </a:lnSpc>
            </a:pPr>
            <a:r>
              <a:rPr lang="zh-CN" altLang="en-US" sz="1400" b="1" dirty="0">
                <a:solidFill>
                  <a:schemeClr val="bg1">
                    <a:lumMod val="95000"/>
                  </a:schemeClr>
                </a:solidFill>
              </a:rPr>
              <a:t>影响一</a:t>
            </a:r>
          </a:p>
        </p:txBody>
      </p:sp>
      <p:sp>
        <p:nvSpPr>
          <p:cNvPr id="9" name="矩形 8"/>
          <p:cNvSpPr/>
          <p:nvPr/>
        </p:nvSpPr>
        <p:spPr>
          <a:xfrm flipH="1">
            <a:off x="5868144" y="2630925"/>
            <a:ext cx="2393331" cy="642455"/>
          </a:xfrm>
          <a:prstGeom prst="rect">
            <a:avLst/>
          </a:prstGeom>
          <a:effectLst/>
        </p:spPr>
        <p:txBody>
          <a:bodyPr wrap="square" lIns="121893" tIns="60946" rIns="121893" bIns="60946">
            <a:spAutoFit/>
          </a:bodyPr>
          <a:lstStyle/>
          <a:p>
            <a:pPr>
              <a:lnSpc>
                <a:spcPct val="150000"/>
              </a:lnSpc>
            </a:pPr>
            <a:r>
              <a:rPr lang="zh-CN" altLang="en-US" sz="1200" dirty="0">
                <a:solidFill>
                  <a:schemeClr val="tx1">
                    <a:lumMod val="75000"/>
                    <a:lumOff val="25000"/>
                  </a:schemeClr>
                </a:solidFill>
              </a:rPr>
              <a:t>这里输入简单的文字概述这里输入简单文字概述简单的文字概述</a:t>
            </a:r>
            <a:r>
              <a:rPr lang="zh-CN" altLang="en-US" sz="1200" dirty="0">
                <a:solidFill>
                  <a:schemeClr val="tx1">
                    <a:lumMod val="75000"/>
                    <a:lumOff val="25000"/>
                  </a:schemeClr>
                </a:solidFill>
                <a:latin typeface="微软雅黑" pitchFamily="34" charset="-122"/>
                <a:ea typeface="微软雅黑" pitchFamily="34" charset="-122"/>
              </a:rPr>
              <a:t>。</a:t>
            </a:r>
            <a:endParaRPr lang="en-US" altLang="zh-CN" sz="1200" dirty="0">
              <a:solidFill>
                <a:schemeClr val="tx1">
                  <a:lumMod val="75000"/>
                  <a:lumOff val="25000"/>
                </a:schemeClr>
              </a:solidFill>
              <a:latin typeface="微软雅黑" pitchFamily="34" charset="-122"/>
              <a:ea typeface="微软雅黑" pitchFamily="34" charset="-122"/>
            </a:endParaRPr>
          </a:p>
        </p:txBody>
      </p:sp>
      <p:sp>
        <p:nvSpPr>
          <p:cNvPr id="10" name="矩形 9"/>
          <p:cNvSpPr/>
          <p:nvPr/>
        </p:nvSpPr>
        <p:spPr>
          <a:xfrm>
            <a:off x="5868144" y="1059746"/>
            <a:ext cx="1872208" cy="328267"/>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400" b="1" dirty="0">
                <a:solidFill>
                  <a:schemeClr val="tx1">
                    <a:lumMod val="75000"/>
                    <a:lumOff val="25000"/>
                  </a:schemeClr>
                </a:solidFill>
                <a:latin typeface="微软雅黑" pitchFamily="34" charset="-122"/>
                <a:ea typeface="微软雅黑" pitchFamily="34" charset="-122"/>
              </a:rPr>
              <a:t>这里填写小标题</a:t>
            </a:r>
            <a:endParaRPr lang="en-US" altLang="zh-CN" sz="1400" b="1" dirty="0">
              <a:solidFill>
                <a:schemeClr val="tx1">
                  <a:lumMod val="75000"/>
                  <a:lumOff val="25000"/>
                </a:schemeClr>
              </a:solidFill>
              <a:latin typeface="微软雅黑" pitchFamily="34" charset="-122"/>
              <a:ea typeface="微软雅黑" pitchFamily="34" charset="-122"/>
            </a:endParaRPr>
          </a:p>
        </p:txBody>
      </p:sp>
      <p:sp>
        <p:nvSpPr>
          <p:cNvPr id="11" name="矩形 10"/>
          <p:cNvSpPr/>
          <p:nvPr/>
        </p:nvSpPr>
        <p:spPr>
          <a:xfrm>
            <a:off x="6012160" y="1388041"/>
            <a:ext cx="2160240" cy="1242884"/>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w="12700">
            <a:solidFill>
              <a:srgbClr val="307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rot="19055605">
            <a:off x="3915045" y="2215443"/>
            <a:ext cx="1313909" cy="1313909"/>
          </a:xfrm>
          <a:prstGeom prst="ellipse">
            <a:avLst/>
          </a:prstGeom>
          <a:solidFill>
            <a:srgbClr val="307800"/>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TextBox 12"/>
          <p:cNvSpPr txBox="1"/>
          <p:nvPr/>
        </p:nvSpPr>
        <p:spPr>
          <a:xfrm>
            <a:off x="4156991" y="2582821"/>
            <a:ext cx="902811" cy="738664"/>
          </a:xfrm>
          <a:prstGeom prst="rect">
            <a:avLst/>
          </a:prstGeom>
          <a:noFill/>
        </p:spPr>
        <p:txBody>
          <a:bodyPr wrap="none" rtlCol="0">
            <a:spAutoFit/>
          </a:bodyPr>
          <a:lstStyle/>
          <a:p>
            <a:pPr algn="ctr">
              <a:lnSpc>
                <a:spcPct val="150000"/>
              </a:lnSpc>
            </a:pPr>
            <a:r>
              <a:rPr lang="zh-CN" altLang="en-US" sz="1400" b="1" dirty="0">
                <a:solidFill>
                  <a:schemeClr val="bg1">
                    <a:lumMod val="95000"/>
                  </a:schemeClr>
                </a:solidFill>
              </a:rPr>
              <a:t>宏观环境</a:t>
            </a:r>
            <a:endParaRPr lang="en-US" altLang="zh-CN" sz="1400" b="1" dirty="0">
              <a:solidFill>
                <a:schemeClr val="bg1">
                  <a:lumMod val="95000"/>
                </a:schemeClr>
              </a:solidFill>
            </a:endParaRPr>
          </a:p>
          <a:p>
            <a:pPr algn="ctr">
              <a:lnSpc>
                <a:spcPct val="150000"/>
              </a:lnSpc>
            </a:pPr>
            <a:r>
              <a:rPr lang="zh-CN" altLang="en-US" sz="1400" b="1" dirty="0">
                <a:solidFill>
                  <a:schemeClr val="bg1">
                    <a:lumMod val="95000"/>
                  </a:schemeClr>
                </a:solidFill>
              </a:rPr>
              <a:t>影响二</a:t>
            </a:r>
          </a:p>
        </p:txBody>
      </p:sp>
      <p:sp>
        <p:nvSpPr>
          <p:cNvPr id="14" name="矩形 13"/>
          <p:cNvSpPr/>
          <p:nvPr/>
        </p:nvSpPr>
        <p:spPr>
          <a:xfrm flipH="1">
            <a:off x="2382080" y="4024242"/>
            <a:ext cx="2393331" cy="642455"/>
          </a:xfrm>
          <a:prstGeom prst="rect">
            <a:avLst/>
          </a:prstGeom>
          <a:effectLst/>
        </p:spPr>
        <p:txBody>
          <a:bodyPr wrap="square" lIns="121893" tIns="60946" rIns="121893" bIns="60946">
            <a:spAutoFit/>
          </a:bodyPr>
          <a:lstStyle/>
          <a:p>
            <a:pPr>
              <a:lnSpc>
                <a:spcPct val="150000"/>
              </a:lnSpc>
            </a:pPr>
            <a:r>
              <a:rPr lang="zh-CN" altLang="en-US" sz="1200" dirty="0">
                <a:solidFill>
                  <a:schemeClr val="tx1">
                    <a:lumMod val="75000"/>
                    <a:lumOff val="25000"/>
                  </a:schemeClr>
                </a:solidFill>
              </a:rPr>
              <a:t>这里输入简单的文字概述这里输入简单文字概述简单的文字概述</a:t>
            </a:r>
            <a:r>
              <a:rPr lang="zh-CN" altLang="en-US" sz="1200" dirty="0">
                <a:solidFill>
                  <a:schemeClr val="tx1">
                    <a:lumMod val="75000"/>
                    <a:lumOff val="25000"/>
                  </a:schemeClr>
                </a:solidFill>
                <a:latin typeface="微软雅黑" pitchFamily="34" charset="-122"/>
                <a:ea typeface="微软雅黑" pitchFamily="34" charset="-122"/>
              </a:rPr>
              <a:t>。</a:t>
            </a:r>
            <a:endParaRPr lang="en-US" altLang="zh-CN" sz="1200" dirty="0">
              <a:solidFill>
                <a:schemeClr val="tx1">
                  <a:lumMod val="75000"/>
                  <a:lumOff val="25000"/>
                </a:schemeClr>
              </a:solidFill>
              <a:latin typeface="微软雅黑" pitchFamily="34" charset="-122"/>
              <a:ea typeface="微软雅黑" pitchFamily="34" charset="-122"/>
            </a:endParaRPr>
          </a:p>
        </p:txBody>
      </p:sp>
      <p:sp>
        <p:nvSpPr>
          <p:cNvPr id="15" name="矩形 14"/>
          <p:cNvSpPr/>
          <p:nvPr/>
        </p:nvSpPr>
        <p:spPr>
          <a:xfrm>
            <a:off x="2376199" y="3836019"/>
            <a:ext cx="1780792" cy="328267"/>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400" b="1" dirty="0">
                <a:solidFill>
                  <a:schemeClr val="tx1">
                    <a:lumMod val="75000"/>
                    <a:lumOff val="25000"/>
                  </a:schemeClr>
                </a:solidFill>
                <a:latin typeface="微软雅黑" pitchFamily="34" charset="-122"/>
                <a:ea typeface="微软雅黑" pitchFamily="34" charset="-122"/>
              </a:rPr>
              <a:t>这里填写小标题</a:t>
            </a:r>
            <a:endParaRPr lang="en-US" altLang="zh-CN" sz="1400" b="1" dirty="0">
              <a:solidFill>
                <a:schemeClr val="tx1">
                  <a:lumMod val="75000"/>
                  <a:lumOff val="25000"/>
                </a:schemeClr>
              </a:solidFill>
              <a:latin typeface="微软雅黑" pitchFamily="34" charset="-122"/>
              <a:ea typeface="微软雅黑" pitchFamily="34" charset="-122"/>
            </a:endParaRPr>
          </a:p>
        </p:txBody>
      </p:sp>
      <p:sp>
        <p:nvSpPr>
          <p:cNvPr id="16" name="矩形 15"/>
          <p:cNvSpPr/>
          <p:nvPr/>
        </p:nvSpPr>
        <p:spPr>
          <a:xfrm>
            <a:off x="5078703" y="3861340"/>
            <a:ext cx="2160240" cy="724965"/>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w="12700">
            <a:solidFill>
              <a:srgbClr val="307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rot="5557516">
            <a:off x="3228689" y="1433152"/>
            <a:ext cx="1313909" cy="1313909"/>
          </a:xfrm>
          <a:prstGeom prst="ellipse">
            <a:avLst/>
          </a:prstGeom>
          <a:solidFill>
            <a:srgbClr val="307800"/>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TextBox 17"/>
          <p:cNvSpPr txBox="1"/>
          <p:nvPr/>
        </p:nvSpPr>
        <p:spPr>
          <a:xfrm>
            <a:off x="3419872" y="1677759"/>
            <a:ext cx="902811" cy="738664"/>
          </a:xfrm>
          <a:prstGeom prst="rect">
            <a:avLst/>
          </a:prstGeom>
          <a:noFill/>
        </p:spPr>
        <p:txBody>
          <a:bodyPr wrap="none" rtlCol="0">
            <a:spAutoFit/>
          </a:bodyPr>
          <a:lstStyle/>
          <a:p>
            <a:pPr algn="ctr">
              <a:lnSpc>
                <a:spcPct val="150000"/>
              </a:lnSpc>
            </a:pPr>
            <a:r>
              <a:rPr lang="zh-CN" altLang="en-US" sz="1400" b="1" dirty="0">
                <a:solidFill>
                  <a:schemeClr val="bg1">
                    <a:lumMod val="95000"/>
                  </a:schemeClr>
                </a:solidFill>
              </a:rPr>
              <a:t>宏观环境</a:t>
            </a:r>
            <a:endParaRPr lang="en-US" altLang="zh-CN" sz="1400" b="1" dirty="0">
              <a:solidFill>
                <a:schemeClr val="bg1">
                  <a:lumMod val="95000"/>
                </a:schemeClr>
              </a:solidFill>
            </a:endParaRPr>
          </a:p>
          <a:p>
            <a:pPr algn="ctr">
              <a:lnSpc>
                <a:spcPct val="150000"/>
              </a:lnSpc>
            </a:pPr>
            <a:r>
              <a:rPr lang="zh-CN" altLang="en-US" sz="1400" b="1" dirty="0">
                <a:solidFill>
                  <a:schemeClr val="bg1">
                    <a:lumMod val="95000"/>
                  </a:schemeClr>
                </a:solidFill>
              </a:rPr>
              <a:t>影响三</a:t>
            </a:r>
          </a:p>
        </p:txBody>
      </p:sp>
      <p:sp>
        <p:nvSpPr>
          <p:cNvPr id="19" name="矩形 18"/>
          <p:cNvSpPr/>
          <p:nvPr/>
        </p:nvSpPr>
        <p:spPr>
          <a:xfrm flipH="1">
            <a:off x="539552" y="2406937"/>
            <a:ext cx="2393331" cy="642455"/>
          </a:xfrm>
          <a:prstGeom prst="rect">
            <a:avLst/>
          </a:prstGeom>
          <a:effectLst/>
        </p:spPr>
        <p:txBody>
          <a:bodyPr wrap="square" lIns="121893" tIns="60946" rIns="121893" bIns="60946">
            <a:spAutoFit/>
          </a:bodyPr>
          <a:lstStyle/>
          <a:p>
            <a:pPr>
              <a:lnSpc>
                <a:spcPct val="150000"/>
              </a:lnSpc>
            </a:pPr>
            <a:r>
              <a:rPr lang="zh-CN" altLang="en-US" sz="1200" dirty="0">
                <a:solidFill>
                  <a:schemeClr val="tx1">
                    <a:lumMod val="75000"/>
                    <a:lumOff val="25000"/>
                  </a:schemeClr>
                </a:solidFill>
              </a:rPr>
              <a:t>这里输入简单的文字概述这里输入简单文字概述简单的文字概述</a:t>
            </a:r>
            <a:r>
              <a:rPr lang="zh-CN" altLang="en-US" sz="1200" dirty="0">
                <a:solidFill>
                  <a:schemeClr val="tx1">
                    <a:lumMod val="75000"/>
                    <a:lumOff val="25000"/>
                  </a:schemeClr>
                </a:solidFill>
                <a:latin typeface="微软雅黑" pitchFamily="34" charset="-122"/>
                <a:ea typeface="微软雅黑" pitchFamily="34" charset="-122"/>
              </a:rPr>
              <a:t>。</a:t>
            </a:r>
            <a:endParaRPr lang="en-US" altLang="zh-CN" sz="1200" dirty="0">
              <a:solidFill>
                <a:schemeClr val="tx1">
                  <a:lumMod val="75000"/>
                  <a:lumOff val="25000"/>
                </a:schemeClr>
              </a:solidFill>
              <a:latin typeface="微软雅黑" pitchFamily="34" charset="-122"/>
              <a:ea typeface="微软雅黑" pitchFamily="34" charset="-122"/>
            </a:endParaRPr>
          </a:p>
        </p:txBody>
      </p:sp>
      <p:sp>
        <p:nvSpPr>
          <p:cNvPr id="20" name="矩形 19"/>
          <p:cNvSpPr/>
          <p:nvPr/>
        </p:nvSpPr>
        <p:spPr>
          <a:xfrm>
            <a:off x="539552" y="1048271"/>
            <a:ext cx="1872208" cy="328267"/>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400" b="1" dirty="0">
                <a:solidFill>
                  <a:schemeClr val="tx1">
                    <a:lumMod val="75000"/>
                    <a:lumOff val="25000"/>
                  </a:schemeClr>
                </a:solidFill>
                <a:latin typeface="微软雅黑" pitchFamily="34" charset="-122"/>
                <a:ea typeface="微软雅黑" pitchFamily="34" charset="-122"/>
              </a:rPr>
              <a:t>这里填写小标题</a:t>
            </a:r>
            <a:endParaRPr lang="en-US" altLang="zh-CN" sz="1400" b="1" dirty="0">
              <a:solidFill>
                <a:schemeClr val="tx1">
                  <a:lumMod val="75000"/>
                  <a:lumOff val="25000"/>
                </a:schemeClr>
              </a:solidFill>
              <a:latin typeface="微软雅黑" pitchFamily="34" charset="-122"/>
              <a:ea typeface="微软雅黑" pitchFamily="34" charset="-122"/>
            </a:endParaRPr>
          </a:p>
        </p:txBody>
      </p:sp>
      <p:sp>
        <p:nvSpPr>
          <p:cNvPr id="21" name="矩形 20"/>
          <p:cNvSpPr/>
          <p:nvPr/>
        </p:nvSpPr>
        <p:spPr>
          <a:xfrm>
            <a:off x="683568" y="1376566"/>
            <a:ext cx="2160240" cy="1068189"/>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w="12700">
            <a:solidFill>
              <a:srgbClr val="307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5" name="直接连接符 24"/>
          <p:cNvCxnSpPr/>
          <p:nvPr/>
        </p:nvCxnSpPr>
        <p:spPr>
          <a:xfrm>
            <a:off x="204188" y="555526"/>
            <a:ext cx="8616284" cy="0"/>
          </a:xfrm>
          <a:prstGeom prst="line">
            <a:avLst/>
          </a:prstGeom>
          <a:ln w="28575">
            <a:solidFill>
              <a:srgbClr val="307800"/>
            </a:solidFill>
          </a:ln>
        </p:spPr>
        <p:style>
          <a:lnRef idx="1">
            <a:schemeClr val="accent1"/>
          </a:lnRef>
          <a:fillRef idx="0">
            <a:schemeClr val="accent1"/>
          </a:fillRef>
          <a:effectRef idx="0">
            <a:schemeClr val="accent1"/>
          </a:effectRef>
          <a:fontRef idx="minor">
            <a:schemeClr val="tx1"/>
          </a:fontRef>
        </p:style>
      </p:cxnSp>
      <p:sp>
        <p:nvSpPr>
          <p:cNvPr id="26" name="矩形 25"/>
          <p:cNvSpPr/>
          <p:nvPr/>
        </p:nvSpPr>
        <p:spPr>
          <a:xfrm>
            <a:off x="204188" y="154836"/>
            <a:ext cx="288032" cy="288032"/>
          </a:xfrm>
          <a:prstGeom prst="rect">
            <a:avLst/>
          </a:prstGeom>
          <a:solidFill>
            <a:srgbClr val="307800"/>
          </a:solidFill>
          <a:ln w="28575">
            <a:solidFill>
              <a:srgbClr val="307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TextBox 26"/>
          <p:cNvSpPr txBox="1"/>
          <p:nvPr/>
        </p:nvSpPr>
        <p:spPr>
          <a:xfrm>
            <a:off x="562005" y="114186"/>
            <a:ext cx="2492990" cy="369332"/>
          </a:xfrm>
          <a:prstGeom prst="rect">
            <a:avLst/>
          </a:prstGeom>
          <a:noFill/>
        </p:spPr>
        <p:txBody>
          <a:bodyPr wrap="none" rtlCol="0">
            <a:spAutoFit/>
          </a:bodyPr>
          <a:lstStyle/>
          <a:p>
            <a:r>
              <a:rPr lang="zh-CN" altLang="en-US" b="1">
                <a:solidFill>
                  <a:schemeClr val="tx1">
                    <a:lumMod val="85000"/>
                    <a:lumOff val="15000"/>
                  </a:schemeClr>
                </a:solidFill>
                <a:latin typeface="微软雅黑" panose="020B0503020204020204" pitchFamily="34" charset="-122"/>
                <a:ea typeface="微软雅黑" panose="020B0503020204020204" pitchFamily="34" charset="-122"/>
              </a:rPr>
              <a:t>点击添加相关文字标题</a:t>
            </a:r>
            <a:endParaRPr lang="zh-CN" altLang="en-US"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65810828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5" presetClass="entr" presetSubtype="0"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13"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14"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15" dur="1000" fill="hold"/>
                                        <p:tgtEl>
                                          <p:spTgt spid="8"/>
                                        </p:tgtEl>
                                        <p:attrNameLst>
                                          <p:attrName>ppt_h</p:attrName>
                                        </p:attrNameLst>
                                      </p:cBhvr>
                                      <p:tavLst>
                                        <p:tav tm="0">
                                          <p:val>
                                            <p:strVal val="#ppt_h"/>
                                          </p:val>
                                        </p:tav>
                                        <p:tav tm="100000">
                                          <p:val>
                                            <p:strVal val="#ppt_h"/>
                                          </p:val>
                                        </p:tav>
                                      </p:tavLst>
                                    </p:anim>
                                    <p:anim calcmode="lin" valueType="num">
                                      <p:cBhvr>
                                        <p:cTn id="16"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17"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18"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19" dur="1000" decel="50000">
                                          <p:stCondLst>
                                            <p:cond delay="0"/>
                                          </p:stCondLst>
                                        </p:cTn>
                                        <p:tgtEl>
                                          <p:spTgt spid="8"/>
                                        </p:tgtEl>
                                      </p:cBhvr>
                                    </p:animEffect>
                                  </p:childTnLst>
                                </p:cTn>
                              </p:par>
                            </p:childTnLst>
                          </p:cTn>
                        </p:par>
                        <p:par>
                          <p:cTn id="20" fill="hold">
                            <p:stCondLst>
                              <p:cond delay="1500"/>
                            </p:stCondLst>
                            <p:childTnLst>
                              <p:par>
                                <p:cTn id="21" presetID="10" presetClass="entr" presetSubtype="0"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350"/>
                                        <p:tgtEl>
                                          <p:spTgt spid="10"/>
                                        </p:tgtEl>
                                      </p:cBhvr>
                                    </p:animEffect>
                                  </p:childTnLst>
                                </p:cTn>
                              </p:par>
                              <p:par>
                                <p:cTn id="24" presetID="26" presetClass="emph" presetSubtype="0" fill="hold" grpId="1" nodeType="withEffect">
                                  <p:stCondLst>
                                    <p:cond delay="0"/>
                                  </p:stCondLst>
                                  <p:childTnLst>
                                    <p:animEffect transition="out" filter="fade">
                                      <p:cBhvr>
                                        <p:cTn id="25" dur="400" tmFilter="0, 0; .2, .5; .8, .5; 1, 0"/>
                                        <p:tgtEl>
                                          <p:spTgt spid="10"/>
                                        </p:tgtEl>
                                      </p:cBhvr>
                                    </p:animEffect>
                                    <p:animScale>
                                      <p:cBhvr>
                                        <p:cTn id="26" dur="200" autoRev="1" fill="hold"/>
                                        <p:tgtEl>
                                          <p:spTgt spid="10"/>
                                        </p:tgtEl>
                                      </p:cBhvr>
                                      <p:by x="105000" y="105000"/>
                                    </p:animScale>
                                  </p:childTnLst>
                                </p:cTn>
                              </p:par>
                            </p:childTnLst>
                          </p:cTn>
                        </p:par>
                        <p:par>
                          <p:cTn id="27" fill="hold">
                            <p:stCondLst>
                              <p:cond delay="1900"/>
                            </p:stCondLst>
                            <p:childTnLst>
                              <p:par>
                                <p:cTn id="28" presetID="3" presetClass="entr" presetSubtype="10" fill="hold" grpId="0" nodeType="after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blinds(horizontal)">
                                      <p:cBhvr>
                                        <p:cTn id="30" dur="500"/>
                                        <p:tgtEl>
                                          <p:spTgt spid="11"/>
                                        </p:tgtEl>
                                      </p:cBhvr>
                                    </p:animEffect>
                                  </p:childTnLst>
                                </p:cTn>
                              </p:par>
                            </p:childTnLst>
                          </p:cTn>
                        </p:par>
                        <p:par>
                          <p:cTn id="31" fill="hold">
                            <p:stCondLst>
                              <p:cond delay="2400"/>
                            </p:stCondLst>
                            <p:childTnLst>
                              <p:par>
                                <p:cTn id="32" presetID="10" presetClass="entr" presetSubtype="0" fill="hold" grpId="0" nodeType="after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fade">
                                      <p:cBhvr>
                                        <p:cTn id="34" dur="500"/>
                                        <p:tgtEl>
                                          <p:spTgt spid="9"/>
                                        </p:tgtEl>
                                      </p:cBhvr>
                                    </p:animEffect>
                                  </p:childTnLst>
                                </p:cTn>
                              </p:par>
                            </p:childTnLst>
                          </p:cTn>
                        </p:par>
                        <p:par>
                          <p:cTn id="35" fill="hold">
                            <p:stCondLst>
                              <p:cond delay="2900"/>
                            </p:stCondLst>
                            <p:childTnLst>
                              <p:par>
                                <p:cTn id="36" presetID="2" presetClass="entr" presetSubtype="12" fill="hold" grpId="0" nodeType="afterEffect">
                                  <p:stCondLst>
                                    <p:cond delay="0"/>
                                  </p:stCondLst>
                                  <p:childTnLst>
                                    <p:set>
                                      <p:cBhvr>
                                        <p:cTn id="37" dur="1" fill="hold">
                                          <p:stCondLst>
                                            <p:cond delay="0"/>
                                          </p:stCondLst>
                                        </p:cTn>
                                        <p:tgtEl>
                                          <p:spTgt spid="12"/>
                                        </p:tgtEl>
                                        <p:attrNameLst>
                                          <p:attrName>style.visibility</p:attrName>
                                        </p:attrNameLst>
                                      </p:cBhvr>
                                      <p:to>
                                        <p:strVal val="visible"/>
                                      </p:to>
                                    </p:set>
                                    <p:anim calcmode="lin" valueType="num">
                                      <p:cBhvr additive="base">
                                        <p:cTn id="38" dur="500" fill="hold"/>
                                        <p:tgtEl>
                                          <p:spTgt spid="12"/>
                                        </p:tgtEl>
                                        <p:attrNameLst>
                                          <p:attrName>ppt_x</p:attrName>
                                        </p:attrNameLst>
                                      </p:cBhvr>
                                      <p:tavLst>
                                        <p:tav tm="0">
                                          <p:val>
                                            <p:strVal val="0-#ppt_w/2"/>
                                          </p:val>
                                        </p:tav>
                                        <p:tav tm="100000">
                                          <p:val>
                                            <p:strVal val="#ppt_x"/>
                                          </p:val>
                                        </p:tav>
                                      </p:tavLst>
                                    </p:anim>
                                    <p:anim calcmode="lin" valueType="num">
                                      <p:cBhvr additive="base">
                                        <p:cTn id="39" dur="500" fill="hold"/>
                                        <p:tgtEl>
                                          <p:spTgt spid="12"/>
                                        </p:tgtEl>
                                        <p:attrNameLst>
                                          <p:attrName>ppt_y</p:attrName>
                                        </p:attrNameLst>
                                      </p:cBhvr>
                                      <p:tavLst>
                                        <p:tav tm="0">
                                          <p:val>
                                            <p:strVal val="1+#ppt_h/2"/>
                                          </p:val>
                                        </p:tav>
                                        <p:tav tm="100000">
                                          <p:val>
                                            <p:strVal val="#ppt_y"/>
                                          </p:val>
                                        </p:tav>
                                      </p:tavLst>
                                    </p:anim>
                                  </p:childTnLst>
                                </p:cTn>
                              </p:par>
                            </p:childTnLst>
                          </p:cTn>
                        </p:par>
                        <p:par>
                          <p:cTn id="40" fill="hold">
                            <p:stCondLst>
                              <p:cond delay="3400"/>
                            </p:stCondLst>
                            <p:childTnLst>
                              <p:par>
                                <p:cTn id="41" presetID="25" presetClass="entr" presetSubtype="0"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 calcmode="lin" valueType="num">
                                      <p:cBhvr>
                                        <p:cTn id="43" dur="500" decel="50000" fill="hold">
                                          <p:stCondLst>
                                            <p:cond delay="0"/>
                                          </p:stCondLst>
                                        </p:cTn>
                                        <p:tgtEl>
                                          <p:spTgt spid="13"/>
                                        </p:tgtEl>
                                        <p:attrNameLst>
                                          <p:attrName>style.rotation</p:attrName>
                                        </p:attrNameLst>
                                      </p:cBhvr>
                                      <p:tavLst>
                                        <p:tav tm="0">
                                          <p:val>
                                            <p:fltVal val="-90"/>
                                          </p:val>
                                        </p:tav>
                                        <p:tav tm="100000">
                                          <p:val>
                                            <p:fltVal val="0"/>
                                          </p:val>
                                        </p:tav>
                                      </p:tavLst>
                                    </p:anim>
                                    <p:anim calcmode="lin" valueType="num">
                                      <p:cBhvr>
                                        <p:cTn id="44" dur="500" decel="50000" fill="hold">
                                          <p:stCondLst>
                                            <p:cond delay="0"/>
                                          </p:stCondLst>
                                        </p:cTn>
                                        <p:tgtEl>
                                          <p:spTgt spid="13"/>
                                        </p:tgtEl>
                                        <p:attrNameLst>
                                          <p:attrName>ppt_w</p:attrName>
                                        </p:attrNameLst>
                                      </p:cBhvr>
                                      <p:tavLst>
                                        <p:tav tm="0">
                                          <p:val>
                                            <p:strVal val="#ppt_w"/>
                                          </p:val>
                                        </p:tav>
                                        <p:tav tm="100000">
                                          <p:val>
                                            <p:strVal val="#ppt_w*.05"/>
                                          </p:val>
                                        </p:tav>
                                      </p:tavLst>
                                    </p:anim>
                                    <p:anim calcmode="lin" valueType="num">
                                      <p:cBhvr>
                                        <p:cTn id="45" dur="500" accel="50000" fill="hold">
                                          <p:stCondLst>
                                            <p:cond delay="500"/>
                                          </p:stCondLst>
                                        </p:cTn>
                                        <p:tgtEl>
                                          <p:spTgt spid="13"/>
                                        </p:tgtEl>
                                        <p:attrNameLst>
                                          <p:attrName>ppt_w</p:attrName>
                                        </p:attrNameLst>
                                      </p:cBhvr>
                                      <p:tavLst>
                                        <p:tav tm="0">
                                          <p:val>
                                            <p:strVal val="#ppt_w*.05"/>
                                          </p:val>
                                        </p:tav>
                                        <p:tav tm="100000">
                                          <p:val>
                                            <p:strVal val="#ppt_w"/>
                                          </p:val>
                                        </p:tav>
                                      </p:tavLst>
                                    </p:anim>
                                    <p:anim calcmode="lin" valueType="num">
                                      <p:cBhvr>
                                        <p:cTn id="46" dur="1000" fill="hold"/>
                                        <p:tgtEl>
                                          <p:spTgt spid="13"/>
                                        </p:tgtEl>
                                        <p:attrNameLst>
                                          <p:attrName>ppt_h</p:attrName>
                                        </p:attrNameLst>
                                      </p:cBhvr>
                                      <p:tavLst>
                                        <p:tav tm="0">
                                          <p:val>
                                            <p:strVal val="#ppt_h"/>
                                          </p:val>
                                        </p:tav>
                                        <p:tav tm="100000">
                                          <p:val>
                                            <p:strVal val="#ppt_h"/>
                                          </p:val>
                                        </p:tav>
                                      </p:tavLst>
                                    </p:anim>
                                    <p:anim calcmode="lin" valueType="num">
                                      <p:cBhvr>
                                        <p:cTn id="47" dur="500" decel="50000" fill="hold">
                                          <p:stCondLst>
                                            <p:cond delay="0"/>
                                          </p:stCondLst>
                                        </p:cTn>
                                        <p:tgtEl>
                                          <p:spTgt spid="13"/>
                                        </p:tgtEl>
                                        <p:attrNameLst>
                                          <p:attrName>ppt_x</p:attrName>
                                        </p:attrNameLst>
                                      </p:cBhvr>
                                      <p:tavLst>
                                        <p:tav tm="0">
                                          <p:val>
                                            <p:strVal val="#ppt_x+.4"/>
                                          </p:val>
                                        </p:tav>
                                        <p:tav tm="100000">
                                          <p:val>
                                            <p:strVal val="#ppt_x"/>
                                          </p:val>
                                        </p:tav>
                                      </p:tavLst>
                                    </p:anim>
                                    <p:anim calcmode="lin" valueType="num">
                                      <p:cBhvr>
                                        <p:cTn id="48" dur="500" decel="50000" fill="hold">
                                          <p:stCondLst>
                                            <p:cond delay="0"/>
                                          </p:stCondLst>
                                        </p:cTn>
                                        <p:tgtEl>
                                          <p:spTgt spid="13"/>
                                        </p:tgtEl>
                                        <p:attrNameLst>
                                          <p:attrName>ppt_y</p:attrName>
                                        </p:attrNameLst>
                                      </p:cBhvr>
                                      <p:tavLst>
                                        <p:tav tm="0">
                                          <p:val>
                                            <p:strVal val="#ppt_y-.2"/>
                                          </p:val>
                                        </p:tav>
                                        <p:tav tm="100000">
                                          <p:val>
                                            <p:strVal val="#ppt_y+.1"/>
                                          </p:val>
                                        </p:tav>
                                      </p:tavLst>
                                    </p:anim>
                                    <p:anim calcmode="lin" valueType="num">
                                      <p:cBhvr>
                                        <p:cTn id="49" dur="500" accel="50000" fill="hold">
                                          <p:stCondLst>
                                            <p:cond delay="500"/>
                                          </p:stCondLst>
                                        </p:cTn>
                                        <p:tgtEl>
                                          <p:spTgt spid="13"/>
                                        </p:tgtEl>
                                        <p:attrNameLst>
                                          <p:attrName>ppt_y</p:attrName>
                                        </p:attrNameLst>
                                      </p:cBhvr>
                                      <p:tavLst>
                                        <p:tav tm="0">
                                          <p:val>
                                            <p:strVal val="#ppt_y+.1"/>
                                          </p:val>
                                        </p:tav>
                                        <p:tav tm="100000">
                                          <p:val>
                                            <p:strVal val="#ppt_y"/>
                                          </p:val>
                                        </p:tav>
                                      </p:tavLst>
                                    </p:anim>
                                    <p:animEffect transition="in" filter="fade">
                                      <p:cBhvr>
                                        <p:cTn id="50" dur="1000" decel="50000">
                                          <p:stCondLst>
                                            <p:cond delay="0"/>
                                          </p:stCondLst>
                                        </p:cTn>
                                        <p:tgtEl>
                                          <p:spTgt spid="13"/>
                                        </p:tgtEl>
                                      </p:cBhvr>
                                    </p:animEffect>
                                  </p:childTnLst>
                                </p:cTn>
                              </p:par>
                            </p:childTnLst>
                          </p:cTn>
                        </p:par>
                        <p:par>
                          <p:cTn id="51" fill="hold">
                            <p:stCondLst>
                              <p:cond delay="4400"/>
                            </p:stCondLst>
                            <p:childTnLst>
                              <p:par>
                                <p:cTn id="52" presetID="10" presetClass="entr" presetSubtype="0" fill="hold" grpId="0" nodeType="afterEffect">
                                  <p:stCondLst>
                                    <p:cond delay="0"/>
                                  </p:stCondLst>
                                  <p:childTnLst>
                                    <p:set>
                                      <p:cBhvr>
                                        <p:cTn id="53" dur="1" fill="hold">
                                          <p:stCondLst>
                                            <p:cond delay="0"/>
                                          </p:stCondLst>
                                        </p:cTn>
                                        <p:tgtEl>
                                          <p:spTgt spid="15"/>
                                        </p:tgtEl>
                                        <p:attrNameLst>
                                          <p:attrName>style.visibility</p:attrName>
                                        </p:attrNameLst>
                                      </p:cBhvr>
                                      <p:to>
                                        <p:strVal val="visible"/>
                                      </p:to>
                                    </p:set>
                                    <p:animEffect transition="in" filter="fade">
                                      <p:cBhvr>
                                        <p:cTn id="54" dur="350"/>
                                        <p:tgtEl>
                                          <p:spTgt spid="15"/>
                                        </p:tgtEl>
                                      </p:cBhvr>
                                    </p:animEffect>
                                  </p:childTnLst>
                                </p:cTn>
                              </p:par>
                              <p:par>
                                <p:cTn id="55" presetID="26" presetClass="emph" presetSubtype="0" fill="hold" grpId="1" nodeType="withEffect">
                                  <p:stCondLst>
                                    <p:cond delay="0"/>
                                  </p:stCondLst>
                                  <p:childTnLst>
                                    <p:animEffect transition="out" filter="fade">
                                      <p:cBhvr>
                                        <p:cTn id="56" dur="400" tmFilter="0, 0; .2, .5; .8, .5; 1, 0"/>
                                        <p:tgtEl>
                                          <p:spTgt spid="15"/>
                                        </p:tgtEl>
                                      </p:cBhvr>
                                    </p:animEffect>
                                    <p:animScale>
                                      <p:cBhvr>
                                        <p:cTn id="57" dur="200" autoRev="1" fill="hold"/>
                                        <p:tgtEl>
                                          <p:spTgt spid="15"/>
                                        </p:tgtEl>
                                      </p:cBhvr>
                                      <p:by x="105000" y="105000"/>
                                    </p:animScale>
                                  </p:childTnLst>
                                </p:cTn>
                              </p:par>
                            </p:childTnLst>
                          </p:cTn>
                        </p:par>
                        <p:par>
                          <p:cTn id="58" fill="hold">
                            <p:stCondLst>
                              <p:cond delay="4800"/>
                            </p:stCondLst>
                            <p:childTnLst>
                              <p:par>
                                <p:cTn id="59" presetID="3" presetClass="entr" presetSubtype="10" fill="hold" grpId="0" nodeType="afterEffect">
                                  <p:stCondLst>
                                    <p:cond delay="0"/>
                                  </p:stCondLst>
                                  <p:childTnLst>
                                    <p:set>
                                      <p:cBhvr>
                                        <p:cTn id="60" dur="1" fill="hold">
                                          <p:stCondLst>
                                            <p:cond delay="0"/>
                                          </p:stCondLst>
                                        </p:cTn>
                                        <p:tgtEl>
                                          <p:spTgt spid="16"/>
                                        </p:tgtEl>
                                        <p:attrNameLst>
                                          <p:attrName>style.visibility</p:attrName>
                                        </p:attrNameLst>
                                      </p:cBhvr>
                                      <p:to>
                                        <p:strVal val="visible"/>
                                      </p:to>
                                    </p:set>
                                    <p:animEffect transition="in" filter="blinds(horizontal)">
                                      <p:cBhvr>
                                        <p:cTn id="61" dur="500"/>
                                        <p:tgtEl>
                                          <p:spTgt spid="16"/>
                                        </p:tgtEl>
                                      </p:cBhvr>
                                    </p:animEffect>
                                  </p:childTnLst>
                                </p:cTn>
                              </p:par>
                            </p:childTnLst>
                          </p:cTn>
                        </p:par>
                        <p:par>
                          <p:cTn id="62" fill="hold">
                            <p:stCondLst>
                              <p:cond delay="5300"/>
                            </p:stCondLst>
                            <p:childTnLst>
                              <p:par>
                                <p:cTn id="63" presetID="10" presetClass="entr" presetSubtype="0" fill="hold" grpId="0" nodeType="afterEffect">
                                  <p:stCondLst>
                                    <p:cond delay="0"/>
                                  </p:stCondLst>
                                  <p:childTnLst>
                                    <p:set>
                                      <p:cBhvr>
                                        <p:cTn id="64" dur="1" fill="hold">
                                          <p:stCondLst>
                                            <p:cond delay="0"/>
                                          </p:stCondLst>
                                        </p:cTn>
                                        <p:tgtEl>
                                          <p:spTgt spid="14"/>
                                        </p:tgtEl>
                                        <p:attrNameLst>
                                          <p:attrName>style.visibility</p:attrName>
                                        </p:attrNameLst>
                                      </p:cBhvr>
                                      <p:to>
                                        <p:strVal val="visible"/>
                                      </p:to>
                                    </p:set>
                                    <p:animEffect transition="in" filter="fade">
                                      <p:cBhvr>
                                        <p:cTn id="65" dur="500"/>
                                        <p:tgtEl>
                                          <p:spTgt spid="14"/>
                                        </p:tgtEl>
                                      </p:cBhvr>
                                    </p:animEffect>
                                  </p:childTnLst>
                                </p:cTn>
                              </p:par>
                            </p:childTnLst>
                          </p:cTn>
                        </p:par>
                        <p:par>
                          <p:cTn id="66" fill="hold">
                            <p:stCondLst>
                              <p:cond delay="5800"/>
                            </p:stCondLst>
                            <p:childTnLst>
                              <p:par>
                                <p:cTn id="67" presetID="2" presetClass="entr" presetSubtype="12" fill="hold" grpId="0" nodeType="afterEffect">
                                  <p:stCondLst>
                                    <p:cond delay="0"/>
                                  </p:stCondLst>
                                  <p:childTnLst>
                                    <p:set>
                                      <p:cBhvr>
                                        <p:cTn id="68" dur="1" fill="hold">
                                          <p:stCondLst>
                                            <p:cond delay="0"/>
                                          </p:stCondLst>
                                        </p:cTn>
                                        <p:tgtEl>
                                          <p:spTgt spid="17"/>
                                        </p:tgtEl>
                                        <p:attrNameLst>
                                          <p:attrName>style.visibility</p:attrName>
                                        </p:attrNameLst>
                                      </p:cBhvr>
                                      <p:to>
                                        <p:strVal val="visible"/>
                                      </p:to>
                                    </p:set>
                                    <p:anim calcmode="lin" valueType="num">
                                      <p:cBhvr additive="base">
                                        <p:cTn id="69" dur="500" fill="hold"/>
                                        <p:tgtEl>
                                          <p:spTgt spid="17"/>
                                        </p:tgtEl>
                                        <p:attrNameLst>
                                          <p:attrName>ppt_x</p:attrName>
                                        </p:attrNameLst>
                                      </p:cBhvr>
                                      <p:tavLst>
                                        <p:tav tm="0">
                                          <p:val>
                                            <p:strVal val="0-#ppt_w/2"/>
                                          </p:val>
                                        </p:tav>
                                        <p:tav tm="100000">
                                          <p:val>
                                            <p:strVal val="#ppt_x"/>
                                          </p:val>
                                        </p:tav>
                                      </p:tavLst>
                                    </p:anim>
                                    <p:anim calcmode="lin" valueType="num">
                                      <p:cBhvr additive="base">
                                        <p:cTn id="70" dur="500" fill="hold"/>
                                        <p:tgtEl>
                                          <p:spTgt spid="17"/>
                                        </p:tgtEl>
                                        <p:attrNameLst>
                                          <p:attrName>ppt_y</p:attrName>
                                        </p:attrNameLst>
                                      </p:cBhvr>
                                      <p:tavLst>
                                        <p:tav tm="0">
                                          <p:val>
                                            <p:strVal val="1+#ppt_h/2"/>
                                          </p:val>
                                        </p:tav>
                                        <p:tav tm="100000">
                                          <p:val>
                                            <p:strVal val="#ppt_y"/>
                                          </p:val>
                                        </p:tav>
                                      </p:tavLst>
                                    </p:anim>
                                  </p:childTnLst>
                                </p:cTn>
                              </p:par>
                            </p:childTnLst>
                          </p:cTn>
                        </p:par>
                        <p:par>
                          <p:cTn id="71" fill="hold">
                            <p:stCondLst>
                              <p:cond delay="6300"/>
                            </p:stCondLst>
                            <p:childTnLst>
                              <p:par>
                                <p:cTn id="72" presetID="25" presetClass="entr" presetSubtype="0" fill="hold" grpId="0" nodeType="afterEffect">
                                  <p:stCondLst>
                                    <p:cond delay="0"/>
                                  </p:stCondLst>
                                  <p:childTnLst>
                                    <p:set>
                                      <p:cBhvr>
                                        <p:cTn id="73" dur="1" fill="hold">
                                          <p:stCondLst>
                                            <p:cond delay="0"/>
                                          </p:stCondLst>
                                        </p:cTn>
                                        <p:tgtEl>
                                          <p:spTgt spid="18"/>
                                        </p:tgtEl>
                                        <p:attrNameLst>
                                          <p:attrName>style.visibility</p:attrName>
                                        </p:attrNameLst>
                                      </p:cBhvr>
                                      <p:to>
                                        <p:strVal val="visible"/>
                                      </p:to>
                                    </p:set>
                                    <p:anim calcmode="lin" valueType="num">
                                      <p:cBhvr>
                                        <p:cTn id="74" dur="500" decel="50000" fill="hold">
                                          <p:stCondLst>
                                            <p:cond delay="0"/>
                                          </p:stCondLst>
                                        </p:cTn>
                                        <p:tgtEl>
                                          <p:spTgt spid="18"/>
                                        </p:tgtEl>
                                        <p:attrNameLst>
                                          <p:attrName>style.rotation</p:attrName>
                                        </p:attrNameLst>
                                      </p:cBhvr>
                                      <p:tavLst>
                                        <p:tav tm="0">
                                          <p:val>
                                            <p:fltVal val="-90"/>
                                          </p:val>
                                        </p:tav>
                                        <p:tav tm="100000">
                                          <p:val>
                                            <p:fltVal val="0"/>
                                          </p:val>
                                        </p:tav>
                                      </p:tavLst>
                                    </p:anim>
                                    <p:anim calcmode="lin" valueType="num">
                                      <p:cBhvr>
                                        <p:cTn id="75" dur="500" decel="50000" fill="hold">
                                          <p:stCondLst>
                                            <p:cond delay="0"/>
                                          </p:stCondLst>
                                        </p:cTn>
                                        <p:tgtEl>
                                          <p:spTgt spid="18"/>
                                        </p:tgtEl>
                                        <p:attrNameLst>
                                          <p:attrName>ppt_w</p:attrName>
                                        </p:attrNameLst>
                                      </p:cBhvr>
                                      <p:tavLst>
                                        <p:tav tm="0">
                                          <p:val>
                                            <p:strVal val="#ppt_w"/>
                                          </p:val>
                                        </p:tav>
                                        <p:tav tm="100000">
                                          <p:val>
                                            <p:strVal val="#ppt_w*.05"/>
                                          </p:val>
                                        </p:tav>
                                      </p:tavLst>
                                    </p:anim>
                                    <p:anim calcmode="lin" valueType="num">
                                      <p:cBhvr>
                                        <p:cTn id="76" dur="500" accel="50000" fill="hold">
                                          <p:stCondLst>
                                            <p:cond delay="500"/>
                                          </p:stCondLst>
                                        </p:cTn>
                                        <p:tgtEl>
                                          <p:spTgt spid="18"/>
                                        </p:tgtEl>
                                        <p:attrNameLst>
                                          <p:attrName>ppt_w</p:attrName>
                                        </p:attrNameLst>
                                      </p:cBhvr>
                                      <p:tavLst>
                                        <p:tav tm="0">
                                          <p:val>
                                            <p:strVal val="#ppt_w*.05"/>
                                          </p:val>
                                        </p:tav>
                                        <p:tav tm="100000">
                                          <p:val>
                                            <p:strVal val="#ppt_w"/>
                                          </p:val>
                                        </p:tav>
                                      </p:tavLst>
                                    </p:anim>
                                    <p:anim calcmode="lin" valueType="num">
                                      <p:cBhvr>
                                        <p:cTn id="77" dur="1000" fill="hold"/>
                                        <p:tgtEl>
                                          <p:spTgt spid="18"/>
                                        </p:tgtEl>
                                        <p:attrNameLst>
                                          <p:attrName>ppt_h</p:attrName>
                                        </p:attrNameLst>
                                      </p:cBhvr>
                                      <p:tavLst>
                                        <p:tav tm="0">
                                          <p:val>
                                            <p:strVal val="#ppt_h"/>
                                          </p:val>
                                        </p:tav>
                                        <p:tav tm="100000">
                                          <p:val>
                                            <p:strVal val="#ppt_h"/>
                                          </p:val>
                                        </p:tav>
                                      </p:tavLst>
                                    </p:anim>
                                    <p:anim calcmode="lin" valueType="num">
                                      <p:cBhvr>
                                        <p:cTn id="78" dur="500" decel="50000" fill="hold">
                                          <p:stCondLst>
                                            <p:cond delay="0"/>
                                          </p:stCondLst>
                                        </p:cTn>
                                        <p:tgtEl>
                                          <p:spTgt spid="18"/>
                                        </p:tgtEl>
                                        <p:attrNameLst>
                                          <p:attrName>ppt_x</p:attrName>
                                        </p:attrNameLst>
                                      </p:cBhvr>
                                      <p:tavLst>
                                        <p:tav tm="0">
                                          <p:val>
                                            <p:strVal val="#ppt_x+.4"/>
                                          </p:val>
                                        </p:tav>
                                        <p:tav tm="100000">
                                          <p:val>
                                            <p:strVal val="#ppt_x"/>
                                          </p:val>
                                        </p:tav>
                                      </p:tavLst>
                                    </p:anim>
                                    <p:anim calcmode="lin" valueType="num">
                                      <p:cBhvr>
                                        <p:cTn id="79" dur="500" decel="50000" fill="hold">
                                          <p:stCondLst>
                                            <p:cond delay="0"/>
                                          </p:stCondLst>
                                        </p:cTn>
                                        <p:tgtEl>
                                          <p:spTgt spid="18"/>
                                        </p:tgtEl>
                                        <p:attrNameLst>
                                          <p:attrName>ppt_y</p:attrName>
                                        </p:attrNameLst>
                                      </p:cBhvr>
                                      <p:tavLst>
                                        <p:tav tm="0">
                                          <p:val>
                                            <p:strVal val="#ppt_y-.2"/>
                                          </p:val>
                                        </p:tav>
                                        <p:tav tm="100000">
                                          <p:val>
                                            <p:strVal val="#ppt_y+.1"/>
                                          </p:val>
                                        </p:tav>
                                      </p:tavLst>
                                    </p:anim>
                                    <p:anim calcmode="lin" valueType="num">
                                      <p:cBhvr>
                                        <p:cTn id="80" dur="500" accel="50000" fill="hold">
                                          <p:stCondLst>
                                            <p:cond delay="500"/>
                                          </p:stCondLst>
                                        </p:cTn>
                                        <p:tgtEl>
                                          <p:spTgt spid="18"/>
                                        </p:tgtEl>
                                        <p:attrNameLst>
                                          <p:attrName>ppt_y</p:attrName>
                                        </p:attrNameLst>
                                      </p:cBhvr>
                                      <p:tavLst>
                                        <p:tav tm="0">
                                          <p:val>
                                            <p:strVal val="#ppt_y+.1"/>
                                          </p:val>
                                        </p:tav>
                                        <p:tav tm="100000">
                                          <p:val>
                                            <p:strVal val="#ppt_y"/>
                                          </p:val>
                                        </p:tav>
                                      </p:tavLst>
                                    </p:anim>
                                    <p:animEffect transition="in" filter="fade">
                                      <p:cBhvr>
                                        <p:cTn id="81" dur="1000" decel="50000">
                                          <p:stCondLst>
                                            <p:cond delay="0"/>
                                          </p:stCondLst>
                                        </p:cTn>
                                        <p:tgtEl>
                                          <p:spTgt spid="18"/>
                                        </p:tgtEl>
                                      </p:cBhvr>
                                    </p:animEffect>
                                  </p:childTnLst>
                                </p:cTn>
                              </p:par>
                            </p:childTnLst>
                          </p:cTn>
                        </p:par>
                        <p:par>
                          <p:cTn id="82" fill="hold">
                            <p:stCondLst>
                              <p:cond delay="7300"/>
                            </p:stCondLst>
                            <p:childTnLst>
                              <p:par>
                                <p:cTn id="83" presetID="10" presetClass="entr" presetSubtype="0" fill="hold" grpId="0" nodeType="afterEffect">
                                  <p:stCondLst>
                                    <p:cond delay="0"/>
                                  </p:stCondLst>
                                  <p:childTnLst>
                                    <p:set>
                                      <p:cBhvr>
                                        <p:cTn id="84" dur="1" fill="hold">
                                          <p:stCondLst>
                                            <p:cond delay="0"/>
                                          </p:stCondLst>
                                        </p:cTn>
                                        <p:tgtEl>
                                          <p:spTgt spid="20"/>
                                        </p:tgtEl>
                                        <p:attrNameLst>
                                          <p:attrName>style.visibility</p:attrName>
                                        </p:attrNameLst>
                                      </p:cBhvr>
                                      <p:to>
                                        <p:strVal val="visible"/>
                                      </p:to>
                                    </p:set>
                                    <p:animEffect transition="in" filter="fade">
                                      <p:cBhvr>
                                        <p:cTn id="85" dur="350"/>
                                        <p:tgtEl>
                                          <p:spTgt spid="20"/>
                                        </p:tgtEl>
                                      </p:cBhvr>
                                    </p:animEffect>
                                  </p:childTnLst>
                                </p:cTn>
                              </p:par>
                              <p:par>
                                <p:cTn id="86" presetID="26" presetClass="emph" presetSubtype="0" fill="hold" grpId="1" nodeType="withEffect">
                                  <p:stCondLst>
                                    <p:cond delay="0"/>
                                  </p:stCondLst>
                                  <p:childTnLst>
                                    <p:animEffect transition="out" filter="fade">
                                      <p:cBhvr>
                                        <p:cTn id="87" dur="400" tmFilter="0, 0; .2, .5; .8, .5; 1, 0"/>
                                        <p:tgtEl>
                                          <p:spTgt spid="20"/>
                                        </p:tgtEl>
                                      </p:cBhvr>
                                    </p:animEffect>
                                    <p:animScale>
                                      <p:cBhvr>
                                        <p:cTn id="88" dur="200" autoRev="1" fill="hold"/>
                                        <p:tgtEl>
                                          <p:spTgt spid="20"/>
                                        </p:tgtEl>
                                      </p:cBhvr>
                                      <p:by x="105000" y="105000"/>
                                    </p:animScale>
                                  </p:childTnLst>
                                </p:cTn>
                              </p:par>
                            </p:childTnLst>
                          </p:cTn>
                        </p:par>
                        <p:par>
                          <p:cTn id="89" fill="hold">
                            <p:stCondLst>
                              <p:cond delay="7700"/>
                            </p:stCondLst>
                            <p:childTnLst>
                              <p:par>
                                <p:cTn id="90" presetID="3" presetClass="entr" presetSubtype="10" fill="hold" grpId="0" nodeType="afterEffect">
                                  <p:stCondLst>
                                    <p:cond delay="0"/>
                                  </p:stCondLst>
                                  <p:childTnLst>
                                    <p:set>
                                      <p:cBhvr>
                                        <p:cTn id="91" dur="1" fill="hold">
                                          <p:stCondLst>
                                            <p:cond delay="0"/>
                                          </p:stCondLst>
                                        </p:cTn>
                                        <p:tgtEl>
                                          <p:spTgt spid="21"/>
                                        </p:tgtEl>
                                        <p:attrNameLst>
                                          <p:attrName>style.visibility</p:attrName>
                                        </p:attrNameLst>
                                      </p:cBhvr>
                                      <p:to>
                                        <p:strVal val="visible"/>
                                      </p:to>
                                    </p:set>
                                    <p:animEffect transition="in" filter="blinds(horizontal)">
                                      <p:cBhvr>
                                        <p:cTn id="92" dur="500"/>
                                        <p:tgtEl>
                                          <p:spTgt spid="21"/>
                                        </p:tgtEl>
                                      </p:cBhvr>
                                    </p:animEffect>
                                  </p:childTnLst>
                                </p:cTn>
                              </p:par>
                            </p:childTnLst>
                          </p:cTn>
                        </p:par>
                        <p:par>
                          <p:cTn id="93" fill="hold">
                            <p:stCondLst>
                              <p:cond delay="8200"/>
                            </p:stCondLst>
                            <p:childTnLst>
                              <p:par>
                                <p:cTn id="94" presetID="10" presetClass="entr" presetSubtype="0" fill="hold" grpId="0" nodeType="afterEffect">
                                  <p:stCondLst>
                                    <p:cond delay="0"/>
                                  </p:stCondLst>
                                  <p:childTnLst>
                                    <p:set>
                                      <p:cBhvr>
                                        <p:cTn id="95" dur="1" fill="hold">
                                          <p:stCondLst>
                                            <p:cond delay="0"/>
                                          </p:stCondLst>
                                        </p:cTn>
                                        <p:tgtEl>
                                          <p:spTgt spid="19"/>
                                        </p:tgtEl>
                                        <p:attrNameLst>
                                          <p:attrName>style.visibility</p:attrName>
                                        </p:attrNameLst>
                                      </p:cBhvr>
                                      <p:to>
                                        <p:strVal val="visible"/>
                                      </p:to>
                                    </p:set>
                                    <p:animEffect transition="in" filter="fade">
                                      <p:cBhvr>
                                        <p:cTn id="96"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9" grpId="0"/>
      <p:bldP spid="10" grpId="0"/>
      <p:bldP spid="10" grpId="1"/>
      <p:bldP spid="11" grpId="0" animBg="1"/>
      <p:bldP spid="12" grpId="0" animBg="1"/>
      <p:bldP spid="13" grpId="0"/>
      <p:bldP spid="14" grpId="0"/>
      <p:bldP spid="15" grpId="0"/>
      <p:bldP spid="15" grpId="1"/>
      <p:bldP spid="16" grpId="0" animBg="1"/>
      <p:bldP spid="17" grpId="0" animBg="1"/>
      <p:bldP spid="18" grpId="0"/>
      <p:bldP spid="19" grpId="0"/>
      <p:bldP spid="20" grpId="0"/>
      <p:bldP spid="20" grpId="1"/>
      <p:bldP spid="21"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5034416"/>
            <a:ext cx="9144000" cy="129600"/>
          </a:xfrm>
          <a:prstGeom prst="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789463" y="1965156"/>
            <a:ext cx="1046234" cy="936104"/>
          </a:xfrm>
          <a:prstGeom prst="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1797574" y="1965156"/>
            <a:ext cx="1046234" cy="936104"/>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8"/>
          <p:cNvSpPr txBox="1"/>
          <p:nvPr/>
        </p:nvSpPr>
        <p:spPr>
          <a:xfrm>
            <a:off x="861471" y="2121946"/>
            <a:ext cx="899134" cy="707886"/>
          </a:xfrm>
          <a:prstGeom prst="rect">
            <a:avLst/>
          </a:prstGeom>
          <a:noFill/>
        </p:spPr>
        <p:txBody>
          <a:bodyPr wrap="squar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01</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
        <p:nvSpPr>
          <p:cNvPr id="10" name="TextBox 9"/>
          <p:cNvSpPr txBox="1"/>
          <p:nvPr/>
        </p:nvSpPr>
        <p:spPr>
          <a:xfrm>
            <a:off x="755576" y="915566"/>
            <a:ext cx="7560839" cy="738664"/>
          </a:xfrm>
          <a:prstGeom prst="rect">
            <a:avLst/>
          </a:prstGeom>
          <a:noFill/>
        </p:spPr>
        <p:txBody>
          <a:bodyPr wrap="square" rtlCol="0">
            <a:spAutoFit/>
          </a:bodyPr>
          <a:lstStyle/>
          <a:p>
            <a:pPr>
              <a:lnSpc>
                <a:spcPct val="150000"/>
              </a:lnSpc>
            </a:pPr>
            <a:r>
              <a:rPr lang="zh-CN" altLang="en-US" sz="1400" dirty="0">
                <a:solidFill>
                  <a:schemeClr val="tx1">
                    <a:lumMod val="75000"/>
                    <a:lumOff val="25000"/>
                  </a:schemeClr>
                </a:solidFill>
              </a:rPr>
              <a:t>这里输入简单的文字概述这里输入简单文字概述这里输入简单的文字概述这里入简单的文字概述这里输入述简单的文字概述这里输入简单文字概述这里输入简单</a:t>
            </a:r>
          </a:p>
        </p:txBody>
      </p:sp>
      <p:sp>
        <p:nvSpPr>
          <p:cNvPr id="11" name="矩形 10"/>
          <p:cNvSpPr/>
          <p:nvPr/>
        </p:nvSpPr>
        <p:spPr>
          <a:xfrm>
            <a:off x="3453759" y="1965156"/>
            <a:ext cx="1046234" cy="936104"/>
          </a:xfrm>
          <a:prstGeom prst="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4461870" y="1965156"/>
            <a:ext cx="1046234" cy="936104"/>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TextBox 12"/>
          <p:cNvSpPr txBox="1"/>
          <p:nvPr/>
        </p:nvSpPr>
        <p:spPr>
          <a:xfrm>
            <a:off x="3525767" y="2121946"/>
            <a:ext cx="899134" cy="707886"/>
          </a:xfrm>
          <a:prstGeom prst="rect">
            <a:avLst/>
          </a:prstGeom>
          <a:noFill/>
        </p:spPr>
        <p:txBody>
          <a:bodyPr wrap="squar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02</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
        <p:nvSpPr>
          <p:cNvPr id="14" name="矩形 13"/>
          <p:cNvSpPr/>
          <p:nvPr/>
        </p:nvSpPr>
        <p:spPr>
          <a:xfrm>
            <a:off x="6262070" y="1965156"/>
            <a:ext cx="1046234" cy="936104"/>
          </a:xfrm>
          <a:prstGeom prst="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7270181" y="1965156"/>
            <a:ext cx="1046234" cy="936104"/>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TextBox 15"/>
          <p:cNvSpPr txBox="1"/>
          <p:nvPr/>
        </p:nvSpPr>
        <p:spPr>
          <a:xfrm>
            <a:off x="6334078" y="2121946"/>
            <a:ext cx="899134" cy="707886"/>
          </a:xfrm>
          <a:prstGeom prst="rect">
            <a:avLst/>
          </a:prstGeom>
          <a:noFill/>
        </p:spPr>
        <p:txBody>
          <a:bodyPr wrap="squar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03</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
        <p:nvSpPr>
          <p:cNvPr id="17" name="TextBox 16"/>
          <p:cNvSpPr txBox="1"/>
          <p:nvPr/>
        </p:nvSpPr>
        <p:spPr>
          <a:xfrm>
            <a:off x="683568" y="3147814"/>
            <a:ext cx="2232248" cy="1671291"/>
          </a:xfrm>
          <a:prstGeom prst="rect">
            <a:avLst/>
          </a:prstGeom>
          <a:noFill/>
        </p:spPr>
        <p:txBody>
          <a:bodyPr wrap="square" rtlCol="0">
            <a:spAutoFit/>
          </a:bodyPr>
          <a:lstStyle/>
          <a:p>
            <a:pPr>
              <a:lnSpc>
                <a:spcPct val="150000"/>
              </a:lnSpc>
            </a:pPr>
            <a:r>
              <a:rPr lang="zh-CN" altLang="en-US" sz="1400" dirty="0">
                <a:solidFill>
                  <a:schemeClr val="tx1">
                    <a:lumMod val="75000"/>
                    <a:lumOff val="25000"/>
                  </a:schemeClr>
                </a:solidFill>
              </a:rPr>
              <a:t>这里输入简单的文字概述里输入简单文字概述这里</a:t>
            </a:r>
            <a:endParaRPr lang="en-US" altLang="zh-CN" sz="1400" dirty="0">
              <a:solidFill>
                <a:schemeClr val="tx1">
                  <a:lumMod val="75000"/>
                  <a:lumOff val="25000"/>
                </a:schemeClr>
              </a:solidFill>
            </a:endParaRPr>
          </a:p>
          <a:p>
            <a:pPr>
              <a:lnSpc>
                <a:spcPct val="150000"/>
              </a:lnSpc>
            </a:pPr>
            <a:r>
              <a:rPr lang="zh-CN" altLang="en-US" sz="1400" dirty="0">
                <a:solidFill>
                  <a:schemeClr val="tx1">
                    <a:lumMod val="75000"/>
                    <a:lumOff val="25000"/>
                  </a:schemeClr>
                </a:solidFill>
              </a:rPr>
              <a:t>输入简单的文字概述输入简单的文字概述输入简单的文字概述</a:t>
            </a:r>
          </a:p>
        </p:txBody>
      </p:sp>
      <p:sp>
        <p:nvSpPr>
          <p:cNvPr id="18" name="TextBox 17"/>
          <p:cNvSpPr txBox="1"/>
          <p:nvPr/>
        </p:nvSpPr>
        <p:spPr>
          <a:xfrm>
            <a:off x="3347864" y="3166398"/>
            <a:ext cx="2232248" cy="1671291"/>
          </a:xfrm>
          <a:prstGeom prst="rect">
            <a:avLst/>
          </a:prstGeom>
          <a:noFill/>
        </p:spPr>
        <p:txBody>
          <a:bodyPr wrap="square" rtlCol="0">
            <a:spAutoFit/>
          </a:bodyPr>
          <a:lstStyle/>
          <a:p>
            <a:pPr>
              <a:lnSpc>
                <a:spcPct val="150000"/>
              </a:lnSpc>
            </a:pPr>
            <a:r>
              <a:rPr lang="zh-CN" altLang="en-US" sz="1400" dirty="0">
                <a:solidFill>
                  <a:schemeClr val="tx1">
                    <a:lumMod val="75000"/>
                    <a:lumOff val="25000"/>
                  </a:schemeClr>
                </a:solidFill>
              </a:rPr>
              <a:t>这里输入简单的文字概述里输入简单文字概述这里</a:t>
            </a:r>
            <a:endParaRPr lang="en-US" altLang="zh-CN" sz="1400" dirty="0">
              <a:solidFill>
                <a:schemeClr val="tx1">
                  <a:lumMod val="75000"/>
                  <a:lumOff val="25000"/>
                </a:schemeClr>
              </a:solidFill>
            </a:endParaRPr>
          </a:p>
          <a:p>
            <a:pPr>
              <a:lnSpc>
                <a:spcPct val="150000"/>
              </a:lnSpc>
            </a:pPr>
            <a:r>
              <a:rPr lang="zh-CN" altLang="en-US" sz="1400" dirty="0">
                <a:solidFill>
                  <a:schemeClr val="tx1">
                    <a:lumMod val="75000"/>
                    <a:lumOff val="25000"/>
                  </a:schemeClr>
                </a:solidFill>
              </a:rPr>
              <a:t>输入简单的文字概述输入简单的文字概述输入简单的文字概述</a:t>
            </a:r>
          </a:p>
        </p:txBody>
      </p:sp>
      <p:sp>
        <p:nvSpPr>
          <p:cNvPr id="19" name="TextBox 18"/>
          <p:cNvSpPr txBox="1"/>
          <p:nvPr/>
        </p:nvSpPr>
        <p:spPr>
          <a:xfrm>
            <a:off x="6262070" y="3166398"/>
            <a:ext cx="2232248" cy="1708160"/>
          </a:xfrm>
          <a:prstGeom prst="rect">
            <a:avLst/>
          </a:prstGeom>
          <a:noFill/>
        </p:spPr>
        <p:txBody>
          <a:bodyPr wrap="square" rtlCol="0">
            <a:spAutoFit/>
          </a:bodyPr>
          <a:lstStyle/>
          <a:p>
            <a:pPr>
              <a:lnSpc>
                <a:spcPct val="150000"/>
              </a:lnSpc>
            </a:pPr>
            <a:r>
              <a:rPr lang="zh-CN" altLang="en-US" sz="1400" dirty="0">
                <a:solidFill>
                  <a:schemeClr val="tx1">
                    <a:lumMod val="75000"/>
                    <a:lumOff val="25000"/>
                  </a:schemeClr>
                </a:solidFill>
              </a:rPr>
              <a:t>这里输入简单的文字概述里输入简单文字概述这里</a:t>
            </a:r>
            <a:endParaRPr lang="en-US" altLang="zh-CN" sz="1400" dirty="0">
              <a:solidFill>
                <a:schemeClr val="tx1">
                  <a:lumMod val="75000"/>
                  <a:lumOff val="25000"/>
                </a:schemeClr>
              </a:solidFill>
            </a:endParaRPr>
          </a:p>
          <a:p>
            <a:pPr>
              <a:lnSpc>
                <a:spcPct val="150000"/>
              </a:lnSpc>
            </a:pPr>
            <a:r>
              <a:rPr lang="zh-CN" altLang="en-US" sz="1400" dirty="0">
                <a:solidFill>
                  <a:schemeClr val="tx1">
                    <a:lumMod val="75000"/>
                    <a:lumOff val="25000"/>
                  </a:schemeClr>
                </a:solidFill>
              </a:rPr>
              <a:t>输入简单的文字概述输入简单的文字概述输入简单的文字概述</a:t>
            </a:r>
          </a:p>
        </p:txBody>
      </p:sp>
      <p:cxnSp>
        <p:nvCxnSpPr>
          <p:cNvPr id="23" name="直接连接符 22"/>
          <p:cNvCxnSpPr/>
          <p:nvPr/>
        </p:nvCxnSpPr>
        <p:spPr>
          <a:xfrm>
            <a:off x="204188" y="555526"/>
            <a:ext cx="8616284" cy="0"/>
          </a:xfrm>
          <a:prstGeom prst="line">
            <a:avLst/>
          </a:prstGeom>
          <a:ln w="28575">
            <a:solidFill>
              <a:srgbClr val="307800"/>
            </a:solidFill>
          </a:ln>
        </p:spPr>
        <p:style>
          <a:lnRef idx="1">
            <a:schemeClr val="accent1"/>
          </a:lnRef>
          <a:fillRef idx="0">
            <a:schemeClr val="accent1"/>
          </a:fillRef>
          <a:effectRef idx="0">
            <a:schemeClr val="accent1"/>
          </a:effectRef>
          <a:fontRef idx="minor">
            <a:schemeClr val="tx1"/>
          </a:fontRef>
        </p:style>
      </p:cxnSp>
      <p:sp>
        <p:nvSpPr>
          <p:cNvPr id="24" name="矩形 23"/>
          <p:cNvSpPr/>
          <p:nvPr/>
        </p:nvSpPr>
        <p:spPr>
          <a:xfrm>
            <a:off x="204188" y="154836"/>
            <a:ext cx="288032" cy="288032"/>
          </a:xfrm>
          <a:prstGeom prst="rect">
            <a:avLst/>
          </a:prstGeom>
          <a:solidFill>
            <a:srgbClr val="307800"/>
          </a:solidFill>
          <a:ln w="28575">
            <a:solidFill>
              <a:srgbClr val="307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TextBox 24"/>
          <p:cNvSpPr txBox="1"/>
          <p:nvPr/>
        </p:nvSpPr>
        <p:spPr>
          <a:xfrm>
            <a:off x="562005" y="114186"/>
            <a:ext cx="2492990" cy="369332"/>
          </a:xfrm>
          <a:prstGeom prst="rect">
            <a:avLst/>
          </a:prstGeom>
          <a:noFill/>
        </p:spPr>
        <p:txBody>
          <a:bodyPr wrap="none" rtlCol="0">
            <a:spAutoFit/>
          </a:bodyPr>
          <a:lstStyle/>
          <a:p>
            <a:r>
              <a:rPr lang="zh-CN" altLang="en-US" b="1">
                <a:solidFill>
                  <a:schemeClr val="tx1">
                    <a:lumMod val="85000"/>
                    <a:lumOff val="15000"/>
                  </a:schemeClr>
                </a:solidFill>
                <a:latin typeface="微软雅黑" panose="020B0503020204020204" pitchFamily="34" charset="-122"/>
                <a:ea typeface="微软雅黑" panose="020B0503020204020204" pitchFamily="34" charset="-122"/>
              </a:rPr>
              <a:t>点击添加相关文字标题</a:t>
            </a:r>
            <a:endParaRPr lang="zh-CN" altLang="en-US"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09923720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000"/>
                                        <p:tgtEl>
                                          <p:spTgt spid="7"/>
                                        </p:tgtEl>
                                      </p:cBhvr>
                                    </p:animEffect>
                                    <p:anim calcmode="lin" valueType="num">
                                      <p:cBhvr>
                                        <p:cTn id="14" dur="1000" fill="hold"/>
                                        <p:tgtEl>
                                          <p:spTgt spid="7"/>
                                        </p:tgtEl>
                                        <p:attrNameLst>
                                          <p:attrName>ppt_x</p:attrName>
                                        </p:attrNameLst>
                                      </p:cBhvr>
                                      <p:tavLst>
                                        <p:tav tm="0">
                                          <p:val>
                                            <p:strVal val="#ppt_x"/>
                                          </p:val>
                                        </p:tav>
                                        <p:tav tm="100000">
                                          <p:val>
                                            <p:strVal val="#ppt_x"/>
                                          </p:val>
                                        </p:tav>
                                      </p:tavLst>
                                    </p:anim>
                                    <p:anim calcmode="lin" valueType="num">
                                      <p:cBhvr>
                                        <p:cTn id="15" dur="1000" fill="hold"/>
                                        <p:tgtEl>
                                          <p:spTgt spid="7"/>
                                        </p:tgtEl>
                                        <p:attrNameLst>
                                          <p:attrName>ppt_y</p:attrName>
                                        </p:attrNameLst>
                                      </p:cBhvr>
                                      <p:tavLst>
                                        <p:tav tm="0">
                                          <p:val>
                                            <p:strVal val="#ppt_y+.1"/>
                                          </p:val>
                                        </p:tav>
                                        <p:tav tm="100000">
                                          <p:val>
                                            <p:strVal val="#ppt_y"/>
                                          </p:val>
                                        </p:tav>
                                      </p:tavLst>
                                    </p:anim>
                                  </p:childTnLst>
                                </p:cTn>
                              </p:par>
                              <p:par>
                                <p:cTn id="16" presetID="42" presetClass="entr" presetSubtype="0"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1000"/>
                                        <p:tgtEl>
                                          <p:spTgt spid="8"/>
                                        </p:tgtEl>
                                      </p:cBhvr>
                                    </p:animEffect>
                                    <p:anim calcmode="lin" valueType="num">
                                      <p:cBhvr>
                                        <p:cTn id="19" dur="1000" fill="hold"/>
                                        <p:tgtEl>
                                          <p:spTgt spid="8"/>
                                        </p:tgtEl>
                                        <p:attrNameLst>
                                          <p:attrName>ppt_x</p:attrName>
                                        </p:attrNameLst>
                                      </p:cBhvr>
                                      <p:tavLst>
                                        <p:tav tm="0">
                                          <p:val>
                                            <p:strVal val="#ppt_x"/>
                                          </p:val>
                                        </p:tav>
                                        <p:tav tm="100000">
                                          <p:val>
                                            <p:strVal val="#ppt_x"/>
                                          </p:val>
                                        </p:tav>
                                      </p:tavLst>
                                    </p:anim>
                                    <p:anim calcmode="lin" valueType="num">
                                      <p:cBhvr>
                                        <p:cTn id="20" dur="1000" fill="hold"/>
                                        <p:tgtEl>
                                          <p:spTgt spid="8"/>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1000"/>
                                        <p:tgtEl>
                                          <p:spTgt spid="9"/>
                                        </p:tgtEl>
                                      </p:cBhvr>
                                    </p:animEffect>
                                    <p:anim calcmode="lin" valueType="num">
                                      <p:cBhvr>
                                        <p:cTn id="24" dur="1000" fill="hold"/>
                                        <p:tgtEl>
                                          <p:spTgt spid="9"/>
                                        </p:tgtEl>
                                        <p:attrNameLst>
                                          <p:attrName>ppt_x</p:attrName>
                                        </p:attrNameLst>
                                      </p:cBhvr>
                                      <p:tavLst>
                                        <p:tav tm="0">
                                          <p:val>
                                            <p:strVal val="#ppt_x"/>
                                          </p:val>
                                        </p:tav>
                                        <p:tav tm="100000">
                                          <p:val>
                                            <p:strVal val="#ppt_x"/>
                                          </p:val>
                                        </p:tav>
                                      </p:tavLst>
                                    </p:anim>
                                    <p:anim calcmode="lin" valueType="num">
                                      <p:cBhvr>
                                        <p:cTn id="25" dur="1000" fill="hold"/>
                                        <p:tgtEl>
                                          <p:spTgt spid="9"/>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22" presetClass="entr" presetSubtype="1" fill="hold" grpId="0" nodeType="after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wipe(up)">
                                      <p:cBhvr>
                                        <p:cTn id="29" dur="500"/>
                                        <p:tgtEl>
                                          <p:spTgt spid="17"/>
                                        </p:tgtEl>
                                      </p:cBhvr>
                                    </p:animEffect>
                                  </p:childTnLst>
                                </p:cTn>
                              </p:par>
                            </p:childTnLst>
                          </p:cTn>
                        </p:par>
                        <p:par>
                          <p:cTn id="30" fill="hold">
                            <p:stCondLst>
                              <p:cond delay="2500"/>
                            </p:stCondLst>
                            <p:childTnLst>
                              <p:par>
                                <p:cTn id="31" presetID="42" presetClass="entr" presetSubtype="0" fill="hold" grpId="0" nodeType="after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1000"/>
                                        <p:tgtEl>
                                          <p:spTgt spid="11"/>
                                        </p:tgtEl>
                                      </p:cBhvr>
                                    </p:animEffect>
                                    <p:anim calcmode="lin" valueType="num">
                                      <p:cBhvr>
                                        <p:cTn id="34" dur="1000" fill="hold"/>
                                        <p:tgtEl>
                                          <p:spTgt spid="11"/>
                                        </p:tgtEl>
                                        <p:attrNameLst>
                                          <p:attrName>ppt_x</p:attrName>
                                        </p:attrNameLst>
                                      </p:cBhvr>
                                      <p:tavLst>
                                        <p:tav tm="0">
                                          <p:val>
                                            <p:strVal val="#ppt_x"/>
                                          </p:val>
                                        </p:tav>
                                        <p:tav tm="100000">
                                          <p:val>
                                            <p:strVal val="#ppt_x"/>
                                          </p:val>
                                        </p:tav>
                                      </p:tavLst>
                                    </p:anim>
                                    <p:anim calcmode="lin" valueType="num">
                                      <p:cBhvr>
                                        <p:cTn id="35" dur="1000" fill="hold"/>
                                        <p:tgtEl>
                                          <p:spTgt spid="11"/>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fade">
                                      <p:cBhvr>
                                        <p:cTn id="38" dur="1000"/>
                                        <p:tgtEl>
                                          <p:spTgt spid="12"/>
                                        </p:tgtEl>
                                      </p:cBhvr>
                                    </p:animEffect>
                                    <p:anim calcmode="lin" valueType="num">
                                      <p:cBhvr>
                                        <p:cTn id="39" dur="1000" fill="hold"/>
                                        <p:tgtEl>
                                          <p:spTgt spid="12"/>
                                        </p:tgtEl>
                                        <p:attrNameLst>
                                          <p:attrName>ppt_x</p:attrName>
                                        </p:attrNameLst>
                                      </p:cBhvr>
                                      <p:tavLst>
                                        <p:tav tm="0">
                                          <p:val>
                                            <p:strVal val="#ppt_x"/>
                                          </p:val>
                                        </p:tav>
                                        <p:tav tm="100000">
                                          <p:val>
                                            <p:strVal val="#ppt_x"/>
                                          </p:val>
                                        </p:tav>
                                      </p:tavLst>
                                    </p:anim>
                                    <p:anim calcmode="lin" valueType="num">
                                      <p:cBhvr>
                                        <p:cTn id="40" dur="1000" fill="hold"/>
                                        <p:tgtEl>
                                          <p:spTgt spid="12"/>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fade">
                                      <p:cBhvr>
                                        <p:cTn id="43" dur="1000"/>
                                        <p:tgtEl>
                                          <p:spTgt spid="13"/>
                                        </p:tgtEl>
                                      </p:cBhvr>
                                    </p:animEffect>
                                    <p:anim calcmode="lin" valueType="num">
                                      <p:cBhvr>
                                        <p:cTn id="44" dur="1000" fill="hold"/>
                                        <p:tgtEl>
                                          <p:spTgt spid="13"/>
                                        </p:tgtEl>
                                        <p:attrNameLst>
                                          <p:attrName>ppt_x</p:attrName>
                                        </p:attrNameLst>
                                      </p:cBhvr>
                                      <p:tavLst>
                                        <p:tav tm="0">
                                          <p:val>
                                            <p:strVal val="#ppt_x"/>
                                          </p:val>
                                        </p:tav>
                                        <p:tav tm="100000">
                                          <p:val>
                                            <p:strVal val="#ppt_x"/>
                                          </p:val>
                                        </p:tav>
                                      </p:tavLst>
                                    </p:anim>
                                    <p:anim calcmode="lin" valueType="num">
                                      <p:cBhvr>
                                        <p:cTn id="45" dur="1000" fill="hold"/>
                                        <p:tgtEl>
                                          <p:spTgt spid="13"/>
                                        </p:tgtEl>
                                        <p:attrNameLst>
                                          <p:attrName>ppt_y</p:attrName>
                                        </p:attrNameLst>
                                      </p:cBhvr>
                                      <p:tavLst>
                                        <p:tav tm="0">
                                          <p:val>
                                            <p:strVal val="#ppt_y+.1"/>
                                          </p:val>
                                        </p:tav>
                                        <p:tav tm="100000">
                                          <p:val>
                                            <p:strVal val="#ppt_y"/>
                                          </p:val>
                                        </p:tav>
                                      </p:tavLst>
                                    </p:anim>
                                  </p:childTnLst>
                                </p:cTn>
                              </p:par>
                            </p:childTnLst>
                          </p:cTn>
                        </p:par>
                        <p:par>
                          <p:cTn id="46" fill="hold">
                            <p:stCondLst>
                              <p:cond delay="3500"/>
                            </p:stCondLst>
                            <p:childTnLst>
                              <p:par>
                                <p:cTn id="47" presetID="22" presetClass="entr" presetSubtype="1" fill="hold" grpId="0" nodeType="afterEffect">
                                  <p:stCondLst>
                                    <p:cond delay="0"/>
                                  </p:stCondLst>
                                  <p:childTnLst>
                                    <p:set>
                                      <p:cBhvr>
                                        <p:cTn id="48" dur="1" fill="hold">
                                          <p:stCondLst>
                                            <p:cond delay="0"/>
                                          </p:stCondLst>
                                        </p:cTn>
                                        <p:tgtEl>
                                          <p:spTgt spid="18"/>
                                        </p:tgtEl>
                                        <p:attrNameLst>
                                          <p:attrName>style.visibility</p:attrName>
                                        </p:attrNameLst>
                                      </p:cBhvr>
                                      <p:to>
                                        <p:strVal val="visible"/>
                                      </p:to>
                                    </p:set>
                                    <p:animEffect transition="in" filter="wipe(up)">
                                      <p:cBhvr>
                                        <p:cTn id="49" dur="500"/>
                                        <p:tgtEl>
                                          <p:spTgt spid="18"/>
                                        </p:tgtEl>
                                      </p:cBhvr>
                                    </p:animEffect>
                                  </p:childTnLst>
                                </p:cTn>
                              </p:par>
                            </p:childTnLst>
                          </p:cTn>
                        </p:par>
                        <p:par>
                          <p:cTn id="50" fill="hold">
                            <p:stCondLst>
                              <p:cond delay="4000"/>
                            </p:stCondLst>
                            <p:childTnLst>
                              <p:par>
                                <p:cTn id="51" presetID="42" presetClass="entr" presetSubtype="0" fill="hold" grpId="0" nodeType="afterEffect">
                                  <p:stCondLst>
                                    <p:cond delay="0"/>
                                  </p:stCondLst>
                                  <p:childTnLst>
                                    <p:set>
                                      <p:cBhvr>
                                        <p:cTn id="52" dur="1" fill="hold">
                                          <p:stCondLst>
                                            <p:cond delay="0"/>
                                          </p:stCondLst>
                                        </p:cTn>
                                        <p:tgtEl>
                                          <p:spTgt spid="14"/>
                                        </p:tgtEl>
                                        <p:attrNameLst>
                                          <p:attrName>style.visibility</p:attrName>
                                        </p:attrNameLst>
                                      </p:cBhvr>
                                      <p:to>
                                        <p:strVal val="visible"/>
                                      </p:to>
                                    </p:set>
                                    <p:animEffect transition="in" filter="fade">
                                      <p:cBhvr>
                                        <p:cTn id="53" dur="1000"/>
                                        <p:tgtEl>
                                          <p:spTgt spid="14"/>
                                        </p:tgtEl>
                                      </p:cBhvr>
                                    </p:animEffect>
                                    <p:anim calcmode="lin" valueType="num">
                                      <p:cBhvr>
                                        <p:cTn id="54" dur="1000" fill="hold"/>
                                        <p:tgtEl>
                                          <p:spTgt spid="14"/>
                                        </p:tgtEl>
                                        <p:attrNameLst>
                                          <p:attrName>ppt_x</p:attrName>
                                        </p:attrNameLst>
                                      </p:cBhvr>
                                      <p:tavLst>
                                        <p:tav tm="0">
                                          <p:val>
                                            <p:strVal val="#ppt_x"/>
                                          </p:val>
                                        </p:tav>
                                        <p:tav tm="100000">
                                          <p:val>
                                            <p:strVal val="#ppt_x"/>
                                          </p:val>
                                        </p:tav>
                                      </p:tavLst>
                                    </p:anim>
                                    <p:anim calcmode="lin" valueType="num">
                                      <p:cBhvr>
                                        <p:cTn id="55" dur="1000" fill="hold"/>
                                        <p:tgtEl>
                                          <p:spTgt spid="14"/>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15"/>
                                        </p:tgtEl>
                                        <p:attrNameLst>
                                          <p:attrName>style.visibility</p:attrName>
                                        </p:attrNameLst>
                                      </p:cBhvr>
                                      <p:to>
                                        <p:strVal val="visible"/>
                                      </p:to>
                                    </p:set>
                                    <p:animEffect transition="in" filter="fade">
                                      <p:cBhvr>
                                        <p:cTn id="58" dur="1000"/>
                                        <p:tgtEl>
                                          <p:spTgt spid="15"/>
                                        </p:tgtEl>
                                      </p:cBhvr>
                                    </p:animEffect>
                                    <p:anim calcmode="lin" valueType="num">
                                      <p:cBhvr>
                                        <p:cTn id="59" dur="1000" fill="hold"/>
                                        <p:tgtEl>
                                          <p:spTgt spid="15"/>
                                        </p:tgtEl>
                                        <p:attrNameLst>
                                          <p:attrName>ppt_x</p:attrName>
                                        </p:attrNameLst>
                                      </p:cBhvr>
                                      <p:tavLst>
                                        <p:tav tm="0">
                                          <p:val>
                                            <p:strVal val="#ppt_x"/>
                                          </p:val>
                                        </p:tav>
                                        <p:tav tm="100000">
                                          <p:val>
                                            <p:strVal val="#ppt_x"/>
                                          </p:val>
                                        </p:tav>
                                      </p:tavLst>
                                    </p:anim>
                                    <p:anim calcmode="lin" valueType="num">
                                      <p:cBhvr>
                                        <p:cTn id="60" dur="1000" fill="hold"/>
                                        <p:tgtEl>
                                          <p:spTgt spid="15"/>
                                        </p:tgtEl>
                                        <p:attrNameLst>
                                          <p:attrName>ppt_y</p:attrName>
                                        </p:attrNameLst>
                                      </p:cBhvr>
                                      <p:tavLst>
                                        <p:tav tm="0">
                                          <p:val>
                                            <p:strVal val="#ppt_y+.1"/>
                                          </p:val>
                                        </p:tav>
                                        <p:tav tm="100000">
                                          <p:val>
                                            <p:strVal val="#ppt_y"/>
                                          </p:val>
                                        </p:tav>
                                      </p:tavLst>
                                    </p:anim>
                                  </p:childTnLst>
                                </p:cTn>
                              </p:par>
                              <p:par>
                                <p:cTn id="61" presetID="42" presetClass="entr" presetSubtype="0" fill="hold" grpId="0" nodeType="withEffect">
                                  <p:stCondLst>
                                    <p:cond delay="0"/>
                                  </p:stCondLst>
                                  <p:childTnLst>
                                    <p:set>
                                      <p:cBhvr>
                                        <p:cTn id="62" dur="1" fill="hold">
                                          <p:stCondLst>
                                            <p:cond delay="0"/>
                                          </p:stCondLst>
                                        </p:cTn>
                                        <p:tgtEl>
                                          <p:spTgt spid="16"/>
                                        </p:tgtEl>
                                        <p:attrNameLst>
                                          <p:attrName>style.visibility</p:attrName>
                                        </p:attrNameLst>
                                      </p:cBhvr>
                                      <p:to>
                                        <p:strVal val="visible"/>
                                      </p:to>
                                    </p:set>
                                    <p:animEffect transition="in" filter="fade">
                                      <p:cBhvr>
                                        <p:cTn id="63" dur="1000"/>
                                        <p:tgtEl>
                                          <p:spTgt spid="16"/>
                                        </p:tgtEl>
                                      </p:cBhvr>
                                    </p:animEffect>
                                    <p:anim calcmode="lin" valueType="num">
                                      <p:cBhvr>
                                        <p:cTn id="64" dur="1000" fill="hold"/>
                                        <p:tgtEl>
                                          <p:spTgt spid="16"/>
                                        </p:tgtEl>
                                        <p:attrNameLst>
                                          <p:attrName>ppt_x</p:attrName>
                                        </p:attrNameLst>
                                      </p:cBhvr>
                                      <p:tavLst>
                                        <p:tav tm="0">
                                          <p:val>
                                            <p:strVal val="#ppt_x"/>
                                          </p:val>
                                        </p:tav>
                                        <p:tav tm="100000">
                                          <p:val>
                                            <p:strVal val="#ppt_x"/>
                                          </p:val>
                                        </p:tav>
                                      </p:tavLst>
                                    </p:anim>
                                    <p:anim calcmode="lin" valueType="num">
                                      <p:cBhvr>
                                        <p:cTn id="65" dur="1000" fill="hold"/>
                                        <p:tgtEl>
                                          <p:spTgt spid="16"/>
                                        </p:tgtEl>
                                        <p:attrNameLst>
                                          <p:attrName>ppt_y</p:attrName>
                                        </p:attrNameLst>
                                      </p:cBhvr>
                                      <p:tavLst>
                                        <p:tav tm="0">
                                          <p:val>
                                            <p:strVal val="#ppt_y+.1"/>
                                          </p:val>
                                        </p:tav>
                                        <p:tav tm="100000">
                                          <p:val>
                                            <p:strVal val="#ppt_y"/>
                                          </p:val>
                                        </p:tav>
                                      </p:tavLst>
                                    </p:anim>
                                  </p:childTnLst>
                                </p:cTn>
                              </p:par>
                            </p:childTnLst>
                          </p:cTn>
                        </p:par>
                        <p:par>
                          <p:cTn id="66" fill="hold">
                            <p:stCondLst>
                              <p:cond delay="5000"/>
                            </p:stCondLst>
                            <p:childTnLst>
                              <p:par>
                                <p:cTn id="67" presetID="22" presetClass="entr" presetSubtype="1" fill="hold" grpId="0" nodeType="afterEffect">
                                  <p:stCondLst>
                                    <p:cond delay="0"/>
                                  </p:stCondLst>
                                  <p:childTnLst>
                                    <p:set>
                                      <p:cBhvr>
                                        <p:cTn id="68" dur="1" fill="hold">
                                          <p:stCondLst>
                                            <p:cond delay="0"/>
                                          </p:stCondLst>
                                        </p:cTn>
                                        <p:tgtEl>
                                          <p:spTgt spid="19"/>
                                        </p:tgtEl>
                                        <p:attrNameLst>
                                          <p:attrName>style.visibility</p:attrName>
                                        </p:attrNameLst>
                                      </p:cBhvr>
                                      <p:to>
                                        <p:strVal val="visible"/>
                                      </p:to>
                                    </p:set>
                                    <p:animEffect transition="in" filter="wipe(up)">
                                      <p:cBhvr>
                                        <p:cTn id="69"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P spid="10" grpId="0"/>
      <p:bldP spid="11" grpId="0" animBg="1"/>
      <p:bldP spid="12" grpId="0" animBg="1"/>
      <p:bldP spid="13" grpId="0"/>
      <p:bldP spid="14" grpId="0" animBg="1"/>
      <p:bldP spid="15" grpId="0" animBg="1"/>
      <p:bldP spid="16" grpId="0"/>
      <p:bldP spid="17" grpId="0"/>
      <p:bldP spid="18" grpId="0"/>
      <p:bldP spid="19"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矩形 29"/>
          <p:cNvSpPr/>
          <p:nvPr/>
        </p:nvSpPr>
        <p:spPr>
          <a:xfrm>
            <a:off x="0" y="5034416"/>
            <a:ext cx="9144000" cy="129600"/>
          </a:xfrm>
          <a:prstGeom prst="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204188" y="265212"/>
            <a:ext cx="288032" cy="288032"/>
          </a:xfrm>
          <a:prstGeom prst="rect">
            <a:avLst/>
          </a:prstGeom>
          <a:solidFill>
            <a:srgbClr val="307800"/>
          </a:solidFill>
          <a:ln w="28575">
            <a:solidFill>
              <a:srgbClr val="307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TextBox 31"/>
          <p:cNvSpPr txBox="1"/>
          <p:nvPr/>
        </p:nvSpPr>
        <p:spPr>
          <a:xfrm>
            <a:off x="562005" y="193204"/>
            <a:ext cx="697627" cy="400110"/>
          </a:xfrm>
          <a:prstGeom prst="rect">
            <a:avLst/>
          </a:prstGeom>
          <a:noFill/>
        </p:spPr>
        <p:txBody>
          <a:bodyPr wrap="none" rtlCol="0">
            <a:spAutoFit/>
          </a:bodyPr>
          <a:lstStyle/>
          <a:p>
            <a:r>
              <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rPr>
              <a:t>目录</a:t>
            </a:r>
          </a:p>
        </p:txBody>
      </p:sp>
      <p:cxnSp>
        <p:nvCxnSpPr>
          <p:cNvPr id="33" name="直接连接符 32"/>
          <p:cNvCxnSpPr/>
          <p:nvPr/>
        </p:nvCxnSpPr>
        <p:spPr>
          <a:xfrm>
            <a:off x="204188" y="697260"/>
            <a:ext cx="8616284" cy="0"/>
          </a:xfrm>
          <a:prstGeom prst="line">
            <a:avLst/>
          </a:prstGeom>
          <a:ln w="28575">
            <a:solidFill>
              <a:srgbClr val="307800"/>
            </a:solidFill>
          </a:ln>
        </p:spPr>
        <p:style>
          <a:lnRef idx="1">
            <a:schemeClr val="accent1"/>
          </a:lnRef>
          <a:fillRef idx="0">
            <a:schemeClr val="accent1"/>
          </a:fillRef>
          <a:effectRef idx="0">
            <a:schemeClr val="accent1"/>
          </a:effectRef>
          <a:fontRef idx="minor">
            <a:schemeClr val="tx1"/>
          </a:fontRef>
        </p:style>
      </p:cxnSp>
      <p:sp>
        <p:nvSpPr>
          <p:cNvPr id="34" name="圆角矩形 33"/>
          <p:cNvSpPr/>
          <p:nvPr/>
        </p:nvSpPr>
        <p:spPr>
          <a:xfrm>
            <a:off x="2843808" y="1635646"/>
            <a:ext cx="5112568" cy="2160240"/>
          </a:xfrm>
          <a:prstGeom prst="roundRect">
            <a:avLst>
              <a:gd name="adj" fmla="val 8770"/>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TextBox 34"/>
          <p:cNvSpPr txBox="1"/>
          <p:nvPr/>
        </p:nvSpPr>
        <p:spPr>
          <a:xfrm>
            <a:off x="1115616" y="2561878"/>
            <a:ext cx="1499128" cy="1446550"/>
          </a:xfrm>
          <a:prstGeom prst="rect">
            <a:avLst/>
          </a:prstGeom>
          <a:noFill/>
        </p:spPr>
        <p:txBody>
          <a:bodyPr wrap="none" rtlCol="0">
            <a:spAutoFit/>
          </a:bodyPr>
          <a:lstStyle/>
          <a:p>
            <a:r>
              <a:rPr lang="en-US" altLang="zh-CN" sz="8800" b="1" spc="-300" dirty="0">
                <a:solidFill>
                  <a:schemeClr val="tx1">
                    <a:lumMod val="85000"/>
                    <a:lumOff val="15000"/>
                  </a:schemeClr>
                </a:solidFill>
                <a:latin typeface="微软雅黑" panose="020B0503020204020204" pitchFamily="34" charset="-122"/>
                <a:ea typeface="微软雅黑" panose="020B0503020204020204" pitchFamily="34" charset="-122"/>
              </a:rPr>
              <a:t>04</a:t>
            </a:r>
            <a:endParaRPr lang="zh-CN" altLang="en-US" sz="8800" b="1" spc="-3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6" name="TextBox 35"/>
          <p:cNvSpPr txBox="1"/>
          <p:nvPr/>
        </p:nvSpPr>
        <p:spPr>
          <a:xfrm>
            <a:off x="3043606" y="1841798"/>
            <a:ext cx="3832650" cy="523220"/>
          </a:xfrm>
          <a:prstGeom prst="rect">
            <a:avLst/>
          </a:prstGeom>
          <a:noFill/>
        </p:spPr>
        <p:txBody>
          <a:bodyPr wrap="square">
            <a:spAutoFit/>
          </a:bodyPr>
          <a:lstStyle/>
          <a:p>
            <a:pPr fontAlgn="auto">
              <a:spcBef>
                <a:spcPts val="0"/>
              </a:spcBef>
              <a:spcAft>
                <a:spcPts val="0"/>
              </a:spcAft>
              <a:defRPr/>
            </a:pPr>
            <a:r>
              <a:rPr lang="zh-CN" altLang="en-US" sz="2800" dirty="0">
                <a:solidFill>
                  <a:schemeClr val="bg1"/>
                </a:solidFill>
                <a:latin typeface="微软雅黑" panose="020B0503020204020204" pitchFamily="34" charset="-122"/>
                <a:ea typeface="微软雅黑" panose="020B0503020204020204" pitchFamily="34" charset="-122"/>
              </a:rPr>
              <a:t>点击添加相关文字标题</a:t>
            </a:r>
          </a:p>
        </p:txBody>
      </p:sp>
      <p:cxnSp>
        <p:nvCxnSpPr>
          <p:cNvPr id="37" name="直接连接符 36"/>
          <p:cNvCxnSpPr/>
          <p:nvPr/>
        </p:nvCxnSpPr>
        <p:spPr>
          <a:xfrm>
            <a:off x="3015082" y="2429501"/>
            <a:ext cx="4680732"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sp>
        <p:nvSpPr>
          <p:cNvPr id="38" name="右箭头 37"/>
          <p:cNvSpPr/>
          <p:nvPr/>
        </p:nvSpPr>
        <p:spPr>
          <a:xfrm>
            <a:off x="3166800" y="2625290"/>
            <a:ext cx="201564" cy="197037"/>
          </a:xfrm>
          <a:prstGeom prst="rightArrow">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9" name="TextBox 38"/>
          <p:cNvSpPr txBox="1"/>
          <p:nvPr/>
        </p:nvSpPr>
        <p:spPr>
          <a:xfrm>
            <a:off x="3345523" y="2561878"/>
            <a:ext cx="1620957" cy="307777"/>
          </a:xfrm>
          <a:prstGeom prst="rect">
            <a:avLst/>
          </a:prstGeom>
          <a:noFill/>
        </p:spPr>
        <p:txBody>
          <a:bodyPr wrap="none" rtlCol="0">
            <a:spAutoFit/>
          </a:bodyPr>
          <a:lstStyle/>
          <a:p>
            <a:r>
              <a:rPr lang="zh-CN" altLang="en-US" sz="1400" dirty="0">
                <a:solidFill>
                  <a:schemeClr val="bg1"/>
                </a:solidFill>
              </a:rPr>
              <a:t>点击添加文字标题</a:t>
            </a:r>
          </a:p>
        </p:txBody>
      </p:sp>
      <p:sp>
        <p:nvSpPr>
          <p:cNvPr id="40" name="右箭头 39"/>
          <p:cNvSpPr/>
          <p:nvPr/>
        </p:nvSpPr>
        <p:spPr>
          <a:xfrm>
            <a:off x="5635839" y="2625290"/>
            <a:ext cx="201564" cy="197037"/>
          </a:xfrm>
          <a:prstGeom prst="rightArrow">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1" name="TextBox 40"/>
          <p:cNvSpPr txBox="1"/>
          <p:nvPr/>
        </p:nvSpPr>
        <p:spPr>
          <a:xfrm>
            <a:off x="5786825" y="2561878"/>
            <a:ext cx="1620957" cy="307777"/>
          </a:xfrm>
          <a:prstGeom prst="rect">
            <a:avLst/>
          </a:prstGeom>
          <a:noFill/>
        </p:spPr>
        <p:txBody>
          <a:bodyPr wrap="none" rtlCol="0">
            <a:spAutoFit/>
          </a:bodyPr>
          <a:lstStyle/>
          <a:p>
            <a:r>
              <a:rPr lang="zh-CN" altLang="en-US" sz="1400" dirty="0">
                <a:solidFill>
                  <a:schemeClr val="bg1"/>
                </a:solidFill>
              </a:rPr>
              <a:t>点击添加文字标题</a:t>
            </a:r>
          </a:p>
        </p:txBody>
      </p:sp>
      <p:sp>
        <p:nvSpPr>
          <p:cNvPr id="42" name="右箭头 41"/>
          <p:cNvSpPr/>
          <p:nvPr/>
        </p:nvSpPr>
        <p:spPr>
          <a:xfrm>
            <a:off x="3152340" y="2979233"/>
            <a:ext cx="201564" cy="197037"/>
          </a:xfrm>
          <a:prstGeom prst="rightArrow">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3" name="TextBox 42"/>
          <p:cNvSpPr txBox="1"/>
          <p:nvPr/>
        </p:nvSpPr>
        <p:spPr>
          <a:xfrm>
            <a:off x="3338553" y="2915821"/>
            <a:ext cx="1620957" cy="307777"/>
          </a:xfrm>
          <a:prstGeom prst="rect">
            <a:avLst/>
          </a:prstGeom>
          <a:noFill/>
        </p:spPr>
        <p:txBody>
          <a:bodyPr wrap="none" rtlCol="0">
            <a:spAutoFit/>
          </a:bodyPr>
          <a:lstStyle/>
          <a:p>
            <a:r>
              <a:rPr lang="zh-CN" altLang="en-US" sz="1400" dirty="0">
                <a:solidFill>
                  <a:schemeClr val="bg1"/>
                </a:solidFill>
              </a:rPr>
              <a:t>点击添加文字标题</a:t>
            </a:r>
          </a:p>
        </p:txBody>
      </p:sp>
      <p:sp>
        <p:nvSpPr>
          <p:cNvPr id="44" name="右箭头 43"/>
          <p:cNvSpPr/>
          <p:nvPr/>
        </p:nvSpPr>
        <p:spPr>
          <a:xfrm>
            <a:off x="5621379" y="2979233"/>
            <a:ext cx="201564" cy="197037"/>
          </a:xfrm>
          <a:prstGeom prst="rightArrow">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5" name="TextBox 44"/>
          <p:cNvSpPr txBox="1"/>
          <p:nvPr/>
        </p:nvSpPr>
        <p:spPr>
          <a:xfrm>
            <a:off x="5772365" y="2915821"/>
            <a:ext cx="1620957" cy="307777"/>
          </a:xfrm>
          <a:prstGeom prst="rect">
            <a:avLst/>
          </a:prstGeom>
          <a:noFill/>
        </p:spPr>
        <p:txBody>
          <a:bodyPr wrap="none" rtlCol="0">
            <a:spAutoFit/>
          </a:bodyPr>
          <a:lstStyle/>
          <a:p>
            <a:r>
              <a:rPr lang="zh-CN" altLang="en-US" sz="1400" dirty="0">
                <a:solidFill>
                  <a:schemeClr val="bg1"/>
                </a:solidFill>
              </a:rPr>
              <a:t>点击添加文字标题</a:t>
            </a:r>
          </a:p>
        </p:txBody>
      </p:sp>
      <p:sp>
        <p:nvSpPr>
          <p:cNvPr id="46" name="右箭头 45"/>
          <p:cNvSpPr/>
          <p:nvPr/>
        </p:nvSpPr>
        <p:spPr>
          <a:xfrm>
            <a:off x="3152340" y="3339273"/>
            <a:ext cx="201564" cy="197037"/>
          </a:xfrm>
          <a:prstGeom prst="rightArrow">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7" name="TextBox 46"/>
          <p:cNvSpPr txBox="1"/>
          <p:nvPr/>
        </p:nvSpPr>
        <p:spPr>
          <a:xfrm>
            <a:off x="3331063" y="3275861"/>
            <a:ext cx="1620957" cy="307777"/>
          </a:xfrm>
          <a:prstGeom prst="rect">
            <a:avLst/>
          </a:prstGeom>
          <a:noFill/>
        </p:spPr>
        <p:txBody>
          <a:bodyPr wrap="none" rtlCol="0">
            <a:spAutoFit/>
          </a:bodyPr>
          <a:lstStyle/>
          <a:p>
            <a:r>
              <a:rPr lang="zh-CN" altLang="en-US" sz="1400" dirty="0">
                <a:solidFill>
                  <a:schemeClr val="bg1"/>
                </a:solidFill>
              </a:rPr>
              <a:t>点击添加文字标题</a:t>
            </a:r>
          </a:p>
        </p:txBody>
      </p:sp>
      <p:sp>
        <p:nvSpPr>
          <p:cNvPr id="48" name="右箭头 47"/>
          <p:cNvSpPr/>
          <p:nvPr/>
        </p:nvSpPr>
        <p:spPr>
          <a:xfrm>
            <a:off x="5621379" y="3339273"/>
            <a:ext cx="201564" cy="197037"/>
          </a:xfrm>
          <a:prstGeom prst="rightArrow">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9" name="TextBox 48"/>
          <p:cNvSpPr txBox="1"/>
          <p:nvPr/>
        </p:nvSpPr>
        <p:spPr>
          <a:xfrm>
            <a:off x="5772365" y="3275861"/>
            <a:ext cx="1620957" cy="307777"/>
          </a:xfrm>
          <a:prstGeom prst="rect">
            <a:avLst/>
          </a:prstGeom>
          <a:noFill/>
        </p:spPr>
        <p:txBody>
          <a:bodyPr wrap="none" rtlCol="0">
            <a:spAutoFit/>
          </a:bodyPr>
          <a:lstStyle/>
          <a:p>
            <a:r>
              <a:rPr lang="zh-CN" altLang="en-US" sz="1400" dirty="0">
                <a:solidFill>
                  <a:schemeClr val="bg1"/>
                </a:solidFill>
              </a:rPr>
              <a:t>点击添加文字标题</a:t>
            </a:r>
          </a:p>
        </p:txBody>
      </p:sp>
    </p:spTree>
    <p:extLst>
      <p:ext uri="{BB962C8B-B14F-4D97-AF65-F5344CB8AC3E}">
        <p14:creationId xmlns:p14="http://schemas.microsoft.com/office/powerpoint/2010/main" val="129458557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ppt_w</p:attrName>
                                        </p:attrNameLst>
                                      </p:cBhvr>
                                      <p:tavLst>
                                        <p:tav tm="0">
                                          <p:val>
                                            <p:fltVal val="0"/>
                                          </p:val>
                                        </p:tav>
                                        <p:tav tm="100000">
                                          <p:val>
                                            <p:strVal val="#ppt_w"/>
                                          </p:val>
                                        </p:tav>
                                      </p:tavLst>
                                    </p:anim>
                                    <p:anim calcmode="lin" valueType="num">
                                      <p:cBhvr>
                                        <p:cTn id="8" dur="500" fill="hold"/>
                                        <p:tgtEl>
                                          <p:spTgt spid="35"/>
                                        </p:tgtEl>
                                        <p:attrNameLst>
                                          <p:attrName>ppt_h</p:attrName>
                                        </p:attrNameLst>
                                      </p:cBhvr>
                                      <p:tavLst>
                                        <p:tav tm="0">
                                          <p:val>
                                            <p:fltVal val="0"/>
                                          </p:val>
                                        </p:tav>
                                        <p:tav tm="100000">
                                          <p:val>
                                            <p:strVal val="#ppt_h"/>
                                          </p:val>
                                        </p:tav>
                                      </p:tavLst>
                                    </p:anim>
                                    <p:animEffect transition="in" filter="fade">
                                      <p:cBhvr>
                                        <p:cTn id="9" dur="500"/>
                                        <p:tgtEl>
                                          <p:spTgt spid="35"/>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34"/>
                                        </p:tgtEl>
                                        <p:attrNameLst>
                                          <p:attrName>style.visibility</p:attrName>
                                        </p:attrNameLst>
                                      </p:cBhvr>
                                      <p:to>
                                        <p:strVal val="visible"/>
                                      </p:to>
                                    </p:set>
                                    <p:animEffect transition="in" filter="wipe(left)">
                                      <p:cBhvr>
                                        <p:cTn id="13" dur="500"/>
                                        <p:tgtEl>
                                          <p:spTgt spid="34"/>
                                        </p:tgtEl>
                                      </p:cBhvr>
                                    </p:animEffect>
                                  </p:childTnLst>
                                </p:cTn>
                              </p:par>
                            </p:childTnLst>
                          </p:cTn>
                        </p:par>
                        <p:par>
                          <p:cTn id="14" fill="hold">
                            <p:stCondLst>
                              <p:cond delay="1000"/>
                            </p:stCondLst>
                            <p:childTnLst>
                              <p:par>
                                <p:cTn id="15" presetID="42" presetClass="entr" presetSubtype="0" fill="hold" nodeType="afterEffect">
                                  <p:stCondLst>
                                    <p:cond delay="0"/>
                                  </p:stCondLst>
                                  <p:childTnLst>
                                    <p:set>
                                      <p:cBhvr>
                                        <p:cTn id="16" dur="1" fill="hold">
                                          <p:stCondLst>
                                            <p:cond delay="0"/>
                                          </p:stCondLst>
                                        </p:cTn>
                                        <p:tgtEl>
                                          <p:spTgt spid="37"/>
                                        </p:tgtEl>
                                        <p:attrNameLst>
                                          <p:attrName>style.visibility</p:attrName>
                                        </p:attrNameLst>
                                      </p:cBhvr>
                                      <p:to>
                                        <p:strVal val="visible"/>
                                      </p:to>
                                    </p:set>
                                    <p:animEffect transition="in" filter="fade">
                                      <p:cBhvr>
                                        <p:cTn id="17" dur="750"/>
                                        <p:tgtEl>
                                          <p:spTgt spid="37"/>
                                        </p:tgtEl>
                                      </p:cBhvr>
                                    </p:animEffect>
                                    <p:anim calcmode="lin" valueType="num">
                                      <p:cBhvr>
                                        <p:cTn id="18" dur="750" fill="hold"/>
                                        <p:tgtEl>
                                          <p:spTgt spid="37"/>
                                        </p:tgtEl>
                                        <p:attrNameLst>
                                          <p:attrName>ppt_x</p:attrName>
                                        </p:attrNameLst>
                                      </p:cBhvr>
                                      <p:tavLst>
                                        <p:tav tm="0">
                                          <p:val>
                                            <p:strVal val="#ppt_x"/>
                                          </p:val>
                                        </p:tav>
                                        <p:tav tm="100000">
                                          <p:val>
                                            <p:strVal val="#ppt_x"/>
                                          </p:val>
                                        </p:tav>
                                      </p:tavLst>
                                    </p:anim>
                                    <p:anim calcmode="lin" valueType="num">
                                      <p:cBhvr>
                                        <p:cTn id="19" dur="750" fill="hold"/>
                                        <p:tgtEl>
                                          <p:spTgt spid="37"/>
                                        </p:tgtEl>
                                        <p:attrNameLst>
                                          <p:attrName>ppt_y</p:attrName>
                                        </p:attrNameLst>
                                      </p:cBhvr>
                                      <p:tavLst>
                                        <p:tav tm="0">
                                          <p:val>
                                            <p:strVal val="#ppt_y+.1"/>
                                          </p:val>
                                        </p:tav>
                                        <p:tav tm="100000">
                                          <p:val>
                                            <p:strVal val="#ppt_y"/>
                                          </p:val>
                                        </p:tav>
                                      </p:tavLst>
                                    </p:anim>
                                  </p:childTnLst>
                                </p:cTn>
                              </p:par>
                            </p:childTnLst>
                          </p:cTn>
                        </p:par>
                        <p:par>
                          <p:cTn id="20" fill="hold">
                            <p:stCondLst>
                              <p:cond delay="1750"/>
                            </p:stCondLst>
                            <p:childTnLst>
                              <p:par>
                                <p:cTn id="21" presetID="47" presetClass="entr" presetSubtype="0" fill="hold" grpId="0" nodeType="afterEffect">
                                  <p:stCondLst>
                                    <p:cond delay="0"/>
                                  </p:stCondLst>
                                  <p:childTnLst>
                                    <p:set>
                                      <p:cBhvr>
                                        <p:cTn id="22" dur="1" fill="hold">
                                          <p:stCondLst>
                                            <p:cond delay="0"/>
                                          </p:stCondLst>
                                        </p:cTn>
                                        <p:tgtEl>
                                          <p:spTgt spid="36"/>
                                        </p:tgtEl>
                                        <p:attrNameLst>
                                          <p:attrName>style.visibility</p:attrName>
                                        </p:attrNameLst>
                                      </p:cBhvr>
                                      <p:to>
                                        <p:strVal val="visible"/>
                                      </p:to>
                                    </p:set>
                                    <p:animEffect transition="in" filter="fade">
                                      <p:cBhvr>
                                        <p:cTn id="23" dur="1000"/>
                                        <p:tgtEl>
                                          <p:spTgt spid="36"/>
                                        </p:tgtEl>
                                      </p:cBhvr>
                                    </p:animEffect>
                                    <p:anim calcmode="lin" valueType="num">
                                      <p:cBhvr>
                                        <p:cTn id="24" dur="1000" fill="hold"/>
                                        <p:tgtEl>
                                          <p:spTgt spid="36"/>
                                        </p:tgtEl>
                                        <p:attrNameLst>
                                          <p:attrName>ppt_x</p:attrName>
                                        </p:attrNameLst>
                                      </p:cBhvr>
                                      <p:tavLst>
                                        <p:tav tm="0">
                                          <p:val>
                                            <p:strVal val="#ppt_x"/>
                                          </p:val>
                                        </p:tav>
                                        <p:tav tm="100000">
                                          <p:val>
                                            <p:strVal val="#ppt_x"/>
                                          </p:val>
                                        </p:tav>
                                      </p:tavLst>
                                    </p:anim>
                                    <p:anim calcmode="lin" valueType="num">
                                      <p:cBhvr>
                                        <p:cTn id="25" dur="1000" fill="hold"/>
                                        <p:tgtEl>
                                          <p:spTgt spid="36"/>
                                        </p:tgtEl>
                                        <p:attrNameLst>
                                          <p:attrName>ppt_y</p:attrName>
                                        </p:attrNameLst>
                                      </p:cBhvr>
                                      <p:tavLst>
                                        <p:tav tm="0">
                                          <p:val>
                                            <p:strVal val="#ppt_y-.1"/>
                                          </p:val>
                                        </p:tav>
                                        <p:tav tm="100000">
                                          <p:val>
                                            <p:strVal val="#ppt_y"/>
                                          </p:val>
                                        </p:tav>
                                      </p:tavLst>
                                    </p:anim>
                                  </p:childTnLst>
                                </p:cTn>
                              </p:par>
                            </p:childTnLst>
                          </p:cTn>
                        </p:par>
                        <p:par>
                          <p:cTn id="26" fill="hold">
                            <p:stCondLst>
                              <p:cond delay="2750"/>
                            </p:stCondLst>
                            <p:childTnLst>
                              <p:par>
                                <p:cTn id="27" presetID="2" presetClass="entr" presetSubtype="4" fill="hold" grpId="0" nodeType="afterEffect">
                                  <p:stCondLst>
                                    <p:cond delay="0"/>
                                  </p:stCondLst>
                                  <p:childTnLst>
                                    <p:set>
                                      <p:cBhvr>
                                        <p:cTn id="28" dur="1" fill="hold">
                                          <p:stCondLst>
                                            <p:cond delay="0"/>
                                          </p:stCondLst>
                                        </p:cTn>
                                        <p:tgtEl>
                                          <p:spTgt spid="39"/>
                                        </p:tgtEl>
                                        <p:attrNameLst>
                                          <p:attrName>style.visibility</p:attrName>
                                        </p:attrNameLst>
                                      </p:cBhvr>
                                      <p:to>
                                        <p:strVal val="visible"/>
                                      </p:to>
                                    </p:set>
                                    <p:anim calcmode="lin" valueType="num">
                                      <p:cBhvr additive="base">
                                        <p:cTn id="29" dur="500" fill="hold"/>
                                        <p:tgtEl>
                                          <p:spTgt spid="39"/>
                                        </p:tgtEl>
                                        <p:attrNameLst>
                                          <p:attrName>ppt_x</p:attrName>
                                        </p:attrNameLst>
                                      </p:cBhvr>
                                      <p:tavLst>
                                        <p:tav tm="0">
                                          <p:val>
                                            <p:strVal val="#ppt_x"/>
                                          </p:val>
                                        </p:tav>
                                        <p:tav tm="100000">
                                          <p:val>
                                            <p:strVal val="#ppt_x"/>
                                          </p:val>
                                        </p:tav>
                                      </p:tavLst>
                                    </p:anim>
                                    <p:anim calcmode="lin" valueType="num">
                                      <p:cBhvr additive="base">
                                        <p:cTn id="30" dur="500" fill="hold"/>
                                        <p:tgtEl>
                                          <p:spTgt spid="39"/>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38"/>
                                        </p:tgtEl>
                                        <p:attrNameLst>
                                          <p:attrName>style.visibility</p:attrName>
                                        </p:attrNameLst>
                                      </p:cBhvr>
                                      <p:to>
                                        <p:strVal val="visible"/>
                                      </p:to>
                                    </p:set>
                                    <p:anim calcmode="lin" valueType="num">
                                      <p:cBhvr additive="base">
                                        <p:cTn id="33" dur="500" fill="hold"/>
                                        <p:tgtEl>
                                          <p:spTgt spid="38"/>
                                        </p:tgtEl>
                                        <p:attrNameLst>
                                          <p:attrName>ppt_x</p:attrName>
                                        </p:attrNameLst>
                                      </p:cBhvr>
                                      <p:tavLst>
                                        <p:tav tm="0">
                                          <p:val>
                                            <p:strVal val="#ppt_x"/>
                                          </p:val>
                                        </p:tav>
                                        <p:tav tm="100000">
                                          <p:val>
                                            <p:strVal val="#ppt_x"/>
                                          </p:val>
                                        </p:tav>
                                      </p:tavLst>
                                    </p:anim>
                                    <p:anim calcmode="lin" valueType="num">
                                      <p:cBhvr additive="base">
                                        <p:cTn id="34" dur="500" fill="hold"/>
                                        <p:tgtEl>
                                          <p:spTgt spid="38"/>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40"/>
                                        </p:tgtEl>
                                        <p:attrNameLst>
                                          <p:attrName>style.visibility</p:attrName>
                                        </p:attrNameLst>
                                      </p:cBhvr>
                                      <p:to>
                                        <p:strVal val="visible"/>
                                      </p:to>
                                    </p:set>
                                    <p:anim calcmode="lin" valueType="num">
                                      <p:cBhvr additive="base">
                                        <p:cTn id="37" dur="500" fill="hold"/>
                                        <p:tgtEl>
                                          <p:spTgt spid="40"/>
                                        </p:tgtEl>
                                        <p:attrNameLst>
                                          <p:attrName>ppt_x</p:attrName>
                                        </p:attrNameLst>
                                      </p:cBhvr>
                                      <p:tavLst>
                                        <p:tav tm="0">
                                          <p:val>
                                            <p:strVal val="#ppt_x"/>
                                          </p:val>
                                        </p:tav>
                                        <p:tav tm="100000">
                                          <p:val>
                                            <p:strVal val="#ppt_x"/>
                                          </p:val>
                                        </p:tav>
                                      </p:tavLst>
                                    </p:anim>
                                    <p:anim calcmode="lin" valueType="num">
                                      <p:cBhvr additive="base">
                                        <p:cTn id="38" dur="500" fill="hold"/>
                                        <p:tgtEl>
                                          <p:spTgt spid="40"/>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41"/>
                                        </p:tgtEl>
                                        <p:attrNameLst>
                                          <p:attrName>style.visibility</p:attrName>
                                        </p:attrNameLst>
                                      </p:cBhvr>
                                      <p:to>
                                        <p:strVal val="visible"/>
                                      </p:to>
                                    </p:set>
                                    <p:anim calcmode="lin" valueType="num">
                                      <p:cBhvr additive="base">
                                        <p:cTn id="41" dur="500" fill="hold"/>
                                        <p:tgtEl>
                                          <p:spTgt spid="41"/>
                                        </p:tgtEl>
                                        <p:attrNameLst>
                                          <p:attrName>ppt_x</p:attrName>
                                        </p:attrNameLst>
                                      </p:cBhvr>
                                      <p:tavLst>
                                        <p:tav tm="0">
                                          <p:val>
                                            <p:strVal val="#ppt_x"/>
                                          </p:val>
                                        </p:tav>
                                        <p:tav tm="100000">
                                          <p:val>
                                            <p:strVal val="#ppt_x"/>
                                          </p:val>
                                        </p:tav>
                                      </p:tavLst>
                                    </p:anim>
                                    <p:anim calcmode="lin" valueType="num">
                                      <p:cBhvr additive="base">
                                        <p:cTn id="42" dur="500" fill="hold"/>
                                        <p:tgtEl>
                                          <p:spTgt spid="41"/>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43"/>
                                        </p:tgtEl>
                                        <p:attrNameLst>
                                          <p:attrName>style.visibility</p:attrName>
                                        </p:attrNameLst>
                                      </p:cBhvr>
                                      <p:to>
                                        <p:strVal val="visible"/>
                                      </p:to>
                                    </p:set>
                                    <p:anim calcmode="lin" valueType="num">
                                      <p:cBhvr additive="base">
                                        <p:cTn id="45" dur="500" fill="hold"/>
                                        <p:tgtEl>
                                          <p:spTgt spid="43"/>
                                        </p:tgtEl>
                                        <p:attrNameLst>
                                          <p:attrName>ppt_x</p:attrName>
                                        </p:attrNameLst>
                                      </p:cBhvr>
                                      <p:tavLst>
                                        <p:tav tm="0">
                                          <p:val>
                                            <p:strVal val="#ppt_x"/>
                                          </p:val>
                                        </p:tav>
                                        <p:tav tm="100000">
                                          <p:val>
                                            <p:strVal val="#ppt_x"/>
                                          </p:val>
                                        </p:tav>
                                      </p:tavLst>
                                    </p:anim>
                                    <p:anim calcmode="lin" valueType="num">
                                      <p:cBhvr additive="base">
                                        <p:cTn id="46" dur="500" fill="hold"/>
                                        <p:tgtEl>
                                          <p:spTgt spid="43"/>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42"/>
                                        </p:tgtEl>
                                        <p:attrNameLst>
                                          <p:attrName>style.visibility</p:attrName>
                                        </p:attrNameLst>
                                      </p:cBhvr>
                                      <p:to>
                                        <p:strVal val="visible"/>
                                      </p:to>
                                    </p:set>
                                    <p:anim calcmode="lin" valueType="num">
                                      <p:cBhvr additive="base">
                                        <p:cTn id="49" dur="500" fill="hold"/>
                                        <p:tgtEl>
                                          <p:spTgt spid="42"/>
                                        </p:tgtEl>
                                        <p:attrNameLst>
                                          <p:attrName>ppt_x</p:attrName>
                                        </p:attrNameLst>
                                      </p:cBhvr>
                                      <p:tavLst>
                                        <p:tav tm="0">
                                          <p:val>
                                            <p:strVal val="#ppt_x"/>
                                          </p:val>
                                        </p:tav>
                                        <p:tav tm="100000">
                                          <p:val>
                                            <p:strVal val="#ppt_x"/>
                                          </p:val>
                                        </p:tav>
                                      </p:tavLst>
                                    </p:anim>
                                    <p:anim calcmode="lin" valueType="num">
                                      <p:cBhvr additive="base">
                                        <p:cTn id="50" dur="500" fill="hold"/>
                                        <p:tgtEl>
                                          <p:spTgt spid="42"/>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44"/>
                                        </p:tgtEl>
                                        <p:attrNameLst>
                                          <p:attrName>style.visibility</p:attrName>
                                        </p:attrNameLst>
                                      </p:cBhvr>
                                      <p:to>
                                        <p:strVal val="visible"/>
                                      </p:to>
                                    </p:set>
                                    <p:anim calcmode="lin" valueType="num">
                                      <p:cBhvr additive="base">
                                        <p:cTn id="53" dur="500" fill="hold"/>
                                        <p:tgtEl>
                                          <p:spTgt spid="44"/>
                                        </p:tgtEl>
                                        <p:attrNameLst>
                                          <p:attrName>ppt_x</p:attrName>
                                        </p:attrNameLst>
                                      </p:cBhvr>
                                      <p:tavLst>
                                        <p:tav tm="0">
                                          <p:val>
                                            <p:strVal val="#ppt_x"/>
                                          </p:val>
                                        </p:tav>
                                        <p:tav tm="100000">
                                          <p:val>
                                            <p:strVal val="#ppt_x"/>
                                          </p:val>
                                        </p:tav>
                                      </p:tavLst>
                                    </p:anim>
                                    <p:anim calcmode="lin" valueType="num">
                                      <p:cBhvr additive="base">
                                        <p:cTn id="54" dur="500" fill="hold"/>
                                        <p:tgtEl>
                                          <p:spTgt spid="44"/>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45"/>
                                        </p:tgtEl>
                                        <p:attrNameLst>
                                          <p:attrName>style.visibility</p:attrName>
                                        </p:attrNameLst>
                                      </p:cBhvr>
                                      <p:to>
                                        <p:strVal val="visible"/>
                                      </p:to>
                                    </p:set>
                                    <p:anim calcmode="lin" valueType="num">
                                      <p:cBhvr additive="base">
                                        <p:cTn id="57" dur="500" fill="hold"/>
                                        <p:tgtEl>
                                          <p:spTgt spid="45"/>
                                        </p:tgtEl>
                                        <p:attrNameLst>
                                          <p:attrName>ppt_x</p:attrName>
                                        </p:attrNameLst>
                                      </p:cBhvr>
                                      <p:tavLst>
                                        <p:tav tm="0">
                                          <p:val>
                                            <p:strVal val="#ppt_x"/>
                                          </p:val>
                                        </p:tav>
                                        <p:tav tm="100000">
                                          <p:val>
                                            <p:strVal val="#ppt_x"/>
                                          </p:val>
                                        </p:tav>
                                      </p:tavLst>
                                    </p:anim>
                                    <p:anim calcmode="lin" valueType="num">
                                      <p:cBhvr additive="base">
                                        <p:cTn id="58" dur="500" fill="hold"/>
                                        <p:tgtEl>
                                          <p:spTgt spid="45"/>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47"/>
                                        </p:tgtEl>
                                        <p:attrNameLst>
                                          <p:attrName>style.visibility</p:attrName>
                                        </p:attrNameLst>
                                      </p:cBhvr>
                                      <p:to>
                                        <p:strVal val="visible"/>
                                      </p:to>
                                    </p:set>
                                    <p:anim calcmode="lin" valueType="num">
                                      <p:cBhvr additive="base">
                                        <p:cTn id="61" dur="500" fill="hold"/>
                                        <p:tgtEl>
                                          <p:spTgt spid="47"/>
                                        </p:tgtEl>
                                        <p:attrNameLst>
                                          <p:attrName>ppt_x</p:attrName>
                                        </p:attrNameLst>
                                      </p:cBhvr>
                                      <p:tavLst>
                                        <p:tav tm="0">
                                          <p:val>
                                            <p:strVal val="#ppt_x"/>
                                          </p:val>
                                        </p:tav>
                                        <p:tav tm="100000">
                                          <p:val>
                                            <p:strVal val="#ppt_x"/>
                                          </p:val>
                                        </p:tav>
                                      </p:tavLst>
                                    </p:anim>
                                    <p:anim calcmode="lin" valueType="num">
                                      <p:cBhvr additive="base">
                                        <p:cTn id="62" dur="500" fill="hold"/>
                                        <p:tgtEl>
                                          <p:spTgt spid="47"/>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46"/>
                                        </p:tgtEl>
                                        <p:attrNameLst>
                                          <p:attrName>style.visibility</p:attrName>
                                        </p:attrNameLst>
                                      </p:cBhvr>
                                      <p:to>
                                        <p:strVal val="visible"/>
                                      </p:to>
                                    </p:set>
                                    <p:anim calcmode="lin" valueType="num">
                                      <p:cBhvr additive="base">
                                        <p:cTn id="65" dur="500" fill="hold"/>
                                        <p:tgtEl>
                                          <p:spTgt spid="46"/>
                                        </p:tgtEl>
                                        <p:attrNameLst>
                                          <p:attrName>ppt_x</p:attrName>
                                        </p:attrNameLst>
                                      </p:cBhvr>
                                      <p:tavLst>
                                        <p:tav tm="0">
                                          <p:val>
                                            <p:strVal val="#ppt_x"/>
                                          </p:val>
                                        </p:tav>
                                        <p:tav tm="100000">
                                          <p:val>
                                            <p:strVal val="#ppt_x"/>
                                          </p:val>
                                        </p:tav>
                                      </p:tavLst>
                                    </p:anim>
                                    <p:anim calcmode="lin" valueType="num">
                                      <p:cBhvr additive="base">
                                        <p:cTn id="66" dur="500" fill="hold"/>
                                        <p:tgtEl>
                                          <p:spTgt spid="46"/>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49"/>
                                        </p:tgtEl>
                                        <p:attrNameLst>
                                          <p:attrName>style.visibility</p:attrName>
                                        </p:attrNameLst>
                                      </p:cBhvr>
                                      <p:to>
                                        <p:strVal val="visible"/>
                                      </p:to>
                                    </p:set>
                                    <p:anim calcmode="lin" valueType="num">
                                      <p:cBhvr additive="base">
                                        <p:cTn id="69" dur="500" fill="hold"/>
                                        <p:tgtEl>
                                          <p:spTgt spid="49"/>
                                        </p:tgtEl>
                                        <p:attrNameLst>
                                          <p:attrName>ppt_x</p:attrName>
                                        </p:attrNameLst>
                                      </p:cBhvr>
                                      <p:tavLst>
                                        <p:tav tm="0">
                                          <p:val>
                                            <p:strVal val="#ppt_x"/>
                                          </p:val>
                                        </p:tav>
                                        <p:tav tm="100000">
                                          <p:val>
                                            <p:strVal val="#ppt_x"/>
                                          </p:val>
                                        </p:tav>
                                      </p:tavLst>
                                    </p:anim>
                                    <p:anim calcmode="lin" valueType="num">
                                      <p:cBhvr additive="base">
                                        <p:cTn id="70" dur="500" fill="hold"/>
                                        <p:tgtEl>
                                          <p:spTgt spid="49"/>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48"/>
                                        </p:tgtEl>
                                        <p:attrNameLst>
                                          <p:attrName>style.visibility</p:attrName>
                                        </p:attrNameLst>
                                      </p:cBhvr>
                                      <p:to>
                                        <p:strVal val="visible"/>
                                      </p:to>
                                    </p:set>
                                    <p:anim calcmode="lin" valueType="num">
                                      <p:cBhvr additive="base">
                                        <p:cTn id="73" dur="500" fill="hold"/>
                                        <p:tgtEl>
                                          <p:spTgt spid="48"/>
                                        </p:tgtEl>
                                        <p:attrNameLst>
                                          <p:attrName>ppt_x</p:attrName>
                                        </p:attrNameLst>
                                      </p:cBhvr>
                                      <p:tavLst>
                                        <p:tav tm="0">
                                          <p:val>
                                            <p:strVal val="#ppt_x"/>
                                          </p:val>
                                        </p:tav>
                                        <p:tav tm="100000">
                                          <p:val>
                                            <p:strVal val="#ppt_x"/>
                                          </p:val>
                                        </p:tav>
                                      </p:tavLst>
                                    </p:anim>
                                    <p:anim calcmode="lin" valueType="num">
                                      <p:cBhvr additive="base">
                                        <p:cTn id="74" dur="500" fill="hold"/>
                                        <p:tgtEl>
                                          <p:spTgt spid="4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p:bldP spid="36" grpId="0"/>
      <p:bldP spid="38" grpId="0" animBg="1"/>
      <p:bldP spid="39" grpId="0"/>
      <p:bldP spid="40" grpId="0" animBg="1"/>
      <p:bldP spid="41" grpId="0"/>
      <p:bldP spid="42" grpId="0" animBg="1"/>
      <p:bldP spid="43" grpId="0"/>
      <p:bldP spid="44" grpId="0" animBg="1"/>
      <p:bldP spid="45" grpId="0"/>
      <p:bldP spid="46" grpId="0" animBg="1"/>
      <p:bldP spid="47" grpId="0"/>
      <p:bldP spid="48" grpId="0" animBg="1"/>
      <p:bldP spid="49"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5034416"/>
            <a:ext cx="9144000" cy="129600"/>
          </a:xfrm>
          <a:prstGeom prst="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p:cNvSpPr/>
          <p:nvPr/>
        </p:nvSpPr>
        <p:spPr>
          <a:xfrm>
            <a:off x="0" y="1203598"/>
            <a:ext cx="4464496" cy="3384376"/>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a:off x="4464496" y="1203598"/>
            <a:ext cx="4679503" cy="3384376"/>
          </a:xfrm>
          <a:prstGeom prst="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TextBox 26"/>
          <p:cNvSpPr txBox="1"/>
          <p:nvPr/>
        </p:nvSpPr>
        <p:spPr bwMode="auto">
          <a:xfrm>
            <a:off x="4769370" y="1960155"/>
            <a:ext cx="3811587" cy="614720"/>
          </a:xfrm>
          <a:prstGeom prst="rect">
            <a:avLst/>
          </a:prstGeom>
          <a:noFill/>
        </p:spPr>
        <p:txBody>
          <a:bodyPr>
            <a:spAutoFit/>
          </a:bodyPr>
          <a:lstStyle/>
          <a:p>
            <a:pPr>
              <a:lnSpc>
                <a:spcPct val="150000"/>
              </a:lnSpc>
            </a:pPr>
            <a:r>
              <a:rPr lang="zh-CN" altLang="en-US" sz="1200" dirty="0">
                <a:solidFill>
                  <a:schemeClr val="bg1"/>
                </a:solidFill>
              </a:rPr>
              <a:t>这里输入简单的文字概述这里输入简单文字概述简单的文字概述这里输入简单的文字概述这里输入简单</a:t>
            </a:r>
            <a:endParaRPr lang="zh-CN" altLang="en-US" sz="1200" dirty="0">
              <a:solidFill>
                <a:schemeClr val="bg1"/>
              </a:solidFill>
              <a:latin typeface="Calibri" pitchFamily="34" charset="0"/>
            </a:endParaRPr>
          </a:p>
        </p:txBody>
      </p:sp>
      <p:sp>
        <p:nvSpPr>
          <p:cNvPr id="28" name="矩形 27"/>
          <p:cNvSpPr/>
          <p:nvPr/>
        </p:nvSpPr>
        <p:spPr bwMode="auto">
          <a:xfrm>
            <a:off x="4788024" y="1615015"/>
            <a:ext cx="2020887" cy="369332"/>
          </a:xfrm>
          <a:prstGeom prst="rect">
            <a:avLst/>
          </a:prstGeom>
        </p:spPr>
        <p:txBody>
          <a:bodyPr>
            <a:spAutoFit/>
          </a:bodyPr>
          <a:lstStyle/>
          <a:p>
            <a:pPr>
              <a:defRPr/>
            </a:pPr>
            <a:r>
              <a:rPr lang="zh-CN" altLang="en-US" b="1" dirty="0">
                <a:solidFill>
                  <a:schemeClr val="bg1"/>
                </a:solidFill>
                <a:latin typeface="微软雅黑" panose="020B0503020204020204" pitchFamily="34" charset="-122"/>
                <a:ea typeface="微软雅黑" panose="020B0503020204020204" pitchFamily="34" charset="-122"/>
              </a:rPr>
              <a:t>输入相关标题</a:t>
            </a:r>
            <a:endParaRPr lang="zh-CN" altLang="en-US" b="1" dirty="0">
              <a:solidFill>
                <a:schemeClr val="bg1"/>
              </a:solidFill>
            </a:endParaRPr>
          </a:p>
        </p:txBody>
      </p:sp>
      <p:sp>
        <p:nvSpPr>
          <p:cNvPr id="29" name="TextBox 28"/>
          <p:cNvSpPr txBox="1"/>
          <p:nvPr/>
        </p:nvSpPr>
        <p:spPr bwMode="auto">
          <a:xfrm>
            <a:off x="4764706" y="3325182"/>
            <a:ext cx="3811587" cy="614720"/>
          </a:xfrm>
          <a:prstGeom prst="rect">
            <a:avLst/>
          </a:prstGeom>
          <a:noFill/>
        </p:spPr>
        <p:txBody>
          <a:bodyPr>
            <a:spAutoFit/>
          </a:bodyPr>
          <a:lstStyle/>
          <a:p>
            <a:pPr>
              <a:lnSpc>
                <a:spcPct val="150000"/>
              </a:lnSpc>
            </a:pPr>
            <a:r>
              <a:rPr lang="zh-CN" altLang="en-US" sz="1200" dirty="0">
                <a:solidFill>
                  <a:schemeClr val="bg1"/>
                </a:solidFill>
              </a:rPr>
              <a:t>这里输入简单的文字概述这里输入简单文字概述简单的文字概述这里输入简单的文字概述这里输入简单</a:t>
            </a:r>
            <a:endParaRPr lang="zh-CN" altLang="en-US" sz="1200" dirty="0">
              <a:solidFill>
                <a:schemeClr val="bg1"/>
              </a:solidFill>
              <a:latin typeface="Calibri" pitchFamily="34" charset="0"/>
            </a:endParaRPr>
          </a:p>
        </p:txBody>
      </p:sp>
      <p:sp>
        <p:nvSpPr>
          <p:cNvPr id="30" name="矩形 29"/>
          <p:cNvSpPr/>
          <p:nvPr/>
        </p:nvSpPr>
        <p:spPr bwMode="auto">
          <a:xfrm>
            <a:off x="4783360" y="2980042"/>
            <a:ext cx="2020887" cy="369332"/>
          </a:xfrm>
          <a:prstGeom prst="rect">
            <a:avLst/>
          </a:prstGeom>
        </p:spPr>
        <p:txBody>
          <a:bodyPr>
            <a:spAutoFit/>
          </a:bodyPr>
          <a:lstStyle/>
          <a:p>
            <a:pPr>
              <a:defRPr/>
            </a:pPr>
            <a:r>
              <a:rPr lang="zh-CN" altLang="en-US" b="1" dirty="0">
                <a:solidFill>
                  <a:schemeClr val="bg1"/>
                </a:solidFill>
                <a:latin typeface="微软雅黑" panose="020B0503020204020204" pitchFamily="34" charset="-122"/>
                <a:ea typeface="微软雅黑" panose="020B0503020204020204" pitchFamily="34" charset="-122"/>
              </a:rPr>
              <a:t>输入相关标题</a:t>
            </a:r>
            <a:endParaRPr lang="zh-CN" altLang="en-US" b="1" dirty="0">
              <a:solidFill>
                <a:schemeClr val="bg1"/>
              </a:solidFill>
            </a:endParaRPr>
          </a:p>
        </p:txBody>
      </p:sp>
      <p:cxnSp>
        <p:nvCxnSpPr>
          <p:cNvPr id="14" name="直接连接符 13"/>
          <p:cNvCxnSpPr/>
          <p:nvPr/>
        </p:nvCxnSpPr>
        <p:spPr>
          <a:xfrm>
            <a:off x="204188" y="555526"/>
            <a:ext cx="8616284" cy="0"/>
          </a:xfrm>
          <a:prstGeom prst="line">
            <a:avLst/>
          </a:prstGeom>
          <a:ln w="28575">
            <a:solidFill>
              <a:srgbClr val="307800"/>
            </a:solidFill>
          </a:ln>
        </p:spPr>
        <p:style>
          <a:lnRef idx="1">
            <a:schemeClr val="accent1"/>
          </a:lnRef>
          <a:fillRef idx="0">
            <a:schemeClr val="accent1"/>
          </a:fillRef>
          <a:effectRef idx="0">
            <a:schemeClr val="accent1"/>
          </a:effectRef>
          <a:fontRef idx="minor">
            <a:schemeClr val="tx1"/>
          </a:fontRef>
        </p:style>
      </p:cxnSp>
      <p:sp>
        <p:nvSpPr>
          <p:cNvPr id="15" name="矩形 14"/>
          <p:cNvSpPr/>
          <p:nvPr/>
        </p:nvSpPr>
        <p:spPr>
          <a:xfrm>
            <a:off x="204188" y="154836"/>
            <a:ext cx="288032" cy="288032"/>
          </a:xfrm>
          <a:prstGeom prst="rect">
            <a:avLst/>
          </a:prstGeom>
          <a:solidFill>
            <a:srgbClr val="307800"/>
          </a:solidFill>
          <a:ln w="28575">
            <a:solidFill>
              <a:srgbClr val="307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TextBox 15"/>
          <p:cNvSpPr txBox="1"/>
          <p:nvPr/>
        </p:nvSpPr>
        <p:spPr>
          <a:xfrm>
            <a:off x="562005" y="114186"/>
            <a:ext cx="2492990" cy="369332"/>
          </a:xfrm>
          <a:prstGeom prst="rect">
            <a:avLst/>
          </a:prstGeom>
          <a:noFill/>
        </p:spPr>
        <p:txBody>
          <a:bodyPr wrap="none" rtlCol="0">
            <a:spAutoFit/>
          </a:bodyPr>
          <a:lstStyle/>
          <a:p>
            <a:r>
              <a:rPr lang="zh-CN" altLang="en-US" b="1">
                <a:solidFill>
                  <a:schemeClr val="tx1">
                    <a:lumMod val="85000"/>
                    <a:lumOff val="15000"/>
                  </a:schemeClr>
                </a:solidFill>
                <a:latin typeface="微软雅黑" panose="020B0503020204020204" pitchFamily="34" charset="-122"/>
                <a:ea typeface="微软雅黑" panose="020B0503020204020204" pitchFamily="34" charset="-122"/>
              </a:rPr>
              <a:t>点击添加相关文字标题</a:t>
            </a:r>
            <a:endParaRPr lang="zh-CN" altLang="en-US"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953813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down)">
                                      <p:cBhvr>
                                        <p:cTn id="7" dur="500"/>
                                        <p:tgtEl>
                                          <p:spTgt spid="2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left)">
                                      <p:cBhvr>
                                        <p:cTn id="11" dur="500"/>
                                        <p:tgtEl>
                                          <p:spTgt spid="26"/>
                                        </p:tgtEl>
                                      </p:cBhvr>
                                    </p:animEffect>
                                  </p:childTnLst>
                                </p:cTn>
                              </p:par>
                            </p:childTnLst>
                          </p:cTn>
                        </p:par>
                        <p:par>
                          <p:cTn id="12" fill="hold">
                            <p:stCondLst>
                              <p:cond delay="1000"/>
                            </p:stCondLst>
                            <p:childTnLst>
                              <p:par>
                                <p:cTn id="13" presetID="42" presetClass="entr" presetSubtype="0" fill="hold" grpId="0" nodeType="after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fade">
                                      <p:cBhvr>
                                        <p:cTn id="15" dur="1000"/>
                                        <p:tgtEl>
                                          <p:spTgt spid="28"/>
                                        </p:tgtEl>
                                      </p:cBhvr>
                                    </p:animEffect>
                                    <p:anim calcmode="lin" valueType="num">
                                      <p:cBhvr>
                                        <p:cTn id="16" dur="1000" fill="hold"/>
                                        <p:tgtEl>
                                          <p:spTgt spid="28"/>
                                        </p:tgtEl>
                                        <p:attrNameLst>
                                          <p:attrName>ppt_x</p:attrName>
                                        </p:attrNameLst>
                                      </p:cBhvr>
                                      <p:tavLst>
                                        <p:tav tm="0">
                                          <p:val>
                                            <p:strVal val="#ppt_x"/>
                                          </p:val>
                                        </p:tav>
                                        <p:tav tm="100000">
                                          <p:val>
                                            <p:strVal val="#ppt_x"/>
                                          </p:val>
                                        </p:tav>
                                      </p:tavLst>
                                    </p:anim>
                                    <p:anim calcmode="lin" valueType="num">
                                      <p:cBhvr>
                                        <p:cTn id="17" dur="1000" fill="hold"/>
                                        <p:tgtEl>
                                          <p:spTgt spid="28"/>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0"/>
                                  </p:stCondLst>
                                  <p:childTnLst>
                                    <p:set>
                                      <p:cBhvr>
                                        <p:cTn id="19" dur="1" fill="hold">
                                          <p:stCondLst>
                                            <p:cond delay="0"/>
                                          </p:stCondLst>
                                        </p:cTn>
                                        <p:tgtEl>
                                          <p:spTgt spid="27"/>
                                        </p:tgtEl>
                                        <p:attrNameLst>
                                          <p:attrName>style.visibility</p:attrName>
                                        </p:attrNameLst>
                                      </p:cBhvr>
                                      <p:to>
                                        <p:strVal val="visible"/>
                                      </p:to>
                                    </p:set>
                                    <p:animEffect transition="in" filter="fade">
                                      <p:cBhvr>
                                        <p:cTn id="20" dur="1000"/>
                                        <p:tgtEl>
                                          <p:spTgt spid="27"/>
                                        </p:tgtEl>
                                      </p:cBhvr>
                                    </p:animEffect>
                                    <p:anim calcmode="lin" valueType="num">
                                      <p:cBhvr>
                                        <p:cTn id="21" dur="1000" fill="hold"/>
                                        <p:tgtEl>
                                          <p:spTgt spid="27"/>
                                        </p:tgtEl>
                                        <p:attrNameLst>
                                          <p:attrName>ppt_x</p:attrName>
                                        </p:attrNameLst>
                                      </p:cBhvr>
                                      <p:tavLst>
                                        <p:tav tm="0">
                                          <p:val>
                                            <p:strVal val="#ppt_x"/>
                                          </p:val>
                                        </p:tav>
                                        <p:tav tm="100000">
                                          <p:val>
                                            <p:strVal val="#ppt_x"/>
                                          </p:val>
                                        </p:tav>
                                      </p:tavLst>
                                    </p:anim>
                                    <p:anim calcmode="lin" valueType="num">
                                      <p:cBhvr>
                                        <p:cTn id="22" dur="1000" fill="hold"/>
                                        <p:tgtEl>
                                          <p:spTgt spid="27"/>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fade">
                                      <p:cBhvr>
                                        <p:cTn id="25" dur="1000"/>
                                        <p:tgtEl>
                                          <p:spTgt spid="30"/>
                                        </p:tgtEl>
                                      </p:cBhvr>
                                    </p:animEffect>
                                    <p:anim calcmode="lin" valueType="num">
                                      <p:cBhvr>
                                        <p:cTn id="26" dur="1000" fill="hold"/>
                                        <p:tgtEl>
                                          <p:spTgt spid="30"/>
                                        </p:tgtEl>
                                        <p:attrNameLst>
                                          <p:attrName>ppt_x</p:attrName>
                                        </p:attrNameLst>
                                      </p:cBhvr>
                                      <p:tavLst>
                                        <p:tav tm="0">
                                          <p:val>
                                            <p:strVal val="#ppt_x"/>
                                          </p:val>
                                        </p:tav>
                                        <p:tav tm="100000">
                                          <p:val>
                                            <p:strVal val="#ppt_x"/>
                                          </p:val>
                                        </p:tav>
                                      </p:tavLst>
                                    </p:anim>
                                    <p:anim calcmode="lin" valueType="num">
                                      <p:cBhvr>
                                        <p:cTn id="27" dur="1000" fill="hold"/>
                                        <p:tgtEl>
                                          <p:spTgt spid="30"/>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29"/>
                                        </p:tgtEl>
                                        <p:attrNameLst>
                                          <p:attrName>style.visibility</p:attrName>
                                        </p:attrNameLst>
                                      </p:cBhvr>
                                      <p:to>
                                        <p:strVal val="visible"/>
                                      </p:to>
                                    </p:set>
                                    <p:animEffect transition="in" filter="fade">
                                      <p:cBhvr>
                                        <p:cTn id="30" dur="1000"/>
                                        <p:tgtEl>
                                          <p:spTgt spid="29"/>
                                        </p:tgtEl>
                                      </p:cBhvr>
                                    </p:animEffect>
                                    <p:anim calcmode="lin" valueType="num">
                                      <p:cBhvr>
                                        <p:cTn id="31" dur="1000" fill="hold"/>
                                        <p:tgtEl>
                                          <p:spTgt spid="29"/>
                                        </p:tgtEl>
                                        <p:attrNameLst>
                                          <p:attrName>ppt_x</p:attrName>
                                        </p:attrNameLst>
                                      </p:cBhvr>
                                      <p:tavLst>
                                        <p:tav tm="0">
                                          <p:val>
                                            <p:strVal val="#ppt_x"/>
                                          </p:val>
                                        </p:tav>
                                        <p:tav tm="100000">
                                          <p:val>
                                            <p:strVal val="#ppt_x"/>
                                          </p:val>
                                        </p:tav>
                                      </p:tavLst>
                                    </p:anim>
                                    <p:anim calcmode="lin" valueType="num">
                                      <p:cBhvr>
                                        <p:cTn id="32"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27" grpId="0"/>
      <p:bldP spid="28" grpId="0"/>
      <p:bldP spid="29" grpId="0"/>
      <p:bldP spid="30"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5034416"/>
            <a:ext cx="9144000" cy="129600"/>
          </a:xfrm>
          <a:prstGeom prst="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flipH="1">
            <a:off x="4427984" y="2499742"/>
            <a:ext cx="2149434" cy="2149434"/>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917846" y="2898678"/>
            <a:ext cx="1750498" cy="1750498"/>
          </a:xfrm>
          <a:prstGeom prst="ellipse">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7147376" y="3195094"/>
            <a:ext cx="1454082" cy="1454082"/>
          </a:xfrm>
          <a:prstGeom prst="ellipse">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xtBox 9"/>
          <p:cNvSpPr txBox="1"/>
          <p:nvPr/>
        </p:nvSpPr>
        <p:spPr bwMode="auto">
          <a:xfrm>
            <a:off x="400373" y="1347614"/>
            <a:ext cx="3811587" cy="614720"/>
          </a:xfrm>
          <a:prstGeom prst="rect">
            <a:avLst/>
          </a:prstGeom>
          <a:noFill/>
        </p:spPr>
        <p:txBody>
          <a:bodyPr>
            <a:spAutoFit/>
          </a:bodyPr>
          <a:lstStyle/>
          <a:p>
            <a:pPr>
              <a:lnSpc>
                <a:spcPct val="150000"/>
              </a:lnSpc>
            </a:pPr>
            <a:r>
              <a:rPr lang="zh-CN" altLang="en-US" sz="1200" dirty="0">
                <a:solidFill>
                  <a:schemeClr val="tx1">
                    <a:lumMod val="75000"/>
                    <a:lumOff val="25000"/>
                  </a:schemeClr>
                </a:solidFill>
              </a:rPr>
              <a:t>这里输入简单的文字概述这里输入简单文字概述简单的文字概述这里输入简单的文字概述这里输入简单</a:t>
            </a:r>
            <a:endParaRPr lang="zh-CN" altLang="en-US" sz="1200" dirty="0">
              <a:latin typeface="Calibri" pitchFamily="34" charset="0"/>
            </a:endParaRPr>
          </a:p>
        </p:txBody>
      </p:sp>
      <p:sp>
        <p:nvSpPr>
          <p:cNvPr id="11" name="矩形 10"/>
          <p:cNvSpPr/>
          <p:nvPr/>
        </p:nvSpPr>
        <p:spPr bwMode="auto">
          <a:xfrm>
            <a:off x="390873" y="987574"/>
            <a:ext cx="2020887" cy="369333"/>
          </a:xfrm>
          <a:prstGeom prst="rect">
            <a:avLst/>
          </a:prstGeom>
        </p:spPr>
        <p:txBody>
          <a:bodyPr>
            <a:spAutoFit/>
          </a:bodyPr>
          <a:lstStyle/>
          <a:p>
            <a:pPr fontAlgn="auto">
              <a:spcBef>
                <a:spcPts val="0"/>
              </a:spcBef>
              <a:spcAft>
                <a:spcPts val="0"/>
              </a:spcAft>
              <a:defRPr/>
            </a:pPr>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输入相关标题</a:t>
            </a:r>
          </a:p>
        </p:txBody>
      </p:sp>
      <p:sp>
        <p:nvSpPr>
          <p:cNvPr id="12" name="TextBox 11"/>
          <p:cNvSpPr txBox="1"/>
          <p:nvPr/>
        </p:nvSpPr>
        <p:spPr bwMode="auto">
          <a:xfrm>
            <a:off x="400373" y="2499742"/>
            <a:ext cx="3811587" cy="614720"/>
          </a:xfrm>
          <a:prstGeom prst="rect">
            <a:avLst/>
          </a:prstGeom>
          <a:noFill/>
        </p:spPr>
        <p:txBody>
          <a:bodyPr>
            <a:spAutoFit/>
          </a:bodyPr>
          <a:lstStyle/>
          <a:p>
            <a:pPr>
              <a:lnSpc>
                <a:spcPct val="150000"/>
              </a:lnSpc>
            </a:pPr>
            <a:r>
              <a:rPr lang="zh-CN" altLang="en-US" sz="1200" dirty="0">
                <a:solidFill>
                  <a:schemeClr val="tx1">
                    <a:lumMod val="75000"/>
                    <a:lumOff val="25000"/>
                  </a:schemeClr>
                </a:solidFill>
              </a:rPr>
              <a:t>这里输入简单的文字概述这里输入简单文字概述简单的文字概述这里输入简单的文字概述这里输入简单</a:t>
            </a:r>
            <a:endParaRPr lang="zh-CN" altLang="en-US" sz="1200" dirty="0">
              <a:latin typeface="Calibri" pitchFamily="34" charset="0"/>
            </a:endParaRPr>
          </a:p>
        </p:txBody>
      </p:sp>
      <p:sp>
        <p:nvSpPr>
          <p:cNvPr id="13" name="矩形 12"/>
          <p:cNvSpPr/>
          <p:nvPr/>
        </p:nvSpPr>
        <p:spPr bwMode="auto">
          <a:xfrm>
            <a:off x="390873" y="2139702"/>
            <a:ext cx="2020887" cy="369333"/>
          </a:xfrm>
          <a:prstGeom prst="rect">
            <a:avLst/>
          </a:prstGeom>
        </p:spPr>
        <p:txBody>
          <a:bodyPr>
            <a:spAutoFit/>
          </a:bodyPr>
          <a:lstStyle/>
          <a:p>
            <a:pPr fontAlgn="auto">
              <a:spcBef>
                <a:spcPts val="0"/>
              </a:spcBef>
              <a:spcAft>
                <a:spcPts val="0"/>
              </a:spcAft>
              <a:defRPr/>
            </a:pPr>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输入相关标题</a:t>
            </a:r>
          </a:p>
        </p:txBody>
      </p:sp>
      <p:sp>
        <p:nvSpPr>
          <p:cNvPr id="14" name="TextBox 13"/>
          <p:cNvSpPr txBox="1"/>
          <p:nvPr/>
        </p:nvSpPr>
        <p:spPr bwMode="auto">
          <a:xfrm>
            <a:off x="400373" y="3829238"/>
            <a:ext cx="3811587" cy="614720"/>
          </a:xfrm>
          <a:prstGeom prst="rect">
            <a:avLst/>
          </a:prstGeom>
          <a:noFill/>
        </p:spPr>
        <p:txBody>
          <a:bodyPr>
            <a:spAutoFit/>
          </a:bodyPr>
          <a:lstStyle/>
          <a:p>
            <a:pPr>
              <a:lnSpc>
                <a:spcPct val="150000"/>
              </a:lnSpc>
            </a:pPr>
            <a:r>
              <a:rPr lang="zh-CN" altLang="en-US" sz="1200" dirty="0">
                <a:solidFill>
                  <a:schemeClr val="tx1">
                    <a:lumMod val="75000"/>
                    <a:lumOff val="25000"/>
                  </a:schemeClr>
                </a:solidFill>
              </a:rPr>
              <a:t>这里输入简单的文字概述这里输入简单文字概述简单的文字概述这里输入简单的文字概述这里输入简单</a:t>
            </a:r>
            <a:endParaRPr lang="zh-CN" altLang="en-US" sz="1200" dirty="0">
              <a:latin typeface="Calibri" pitchFamily="34" charset="0"/>
            </a:endParaRPr>
          </a:p>
        </p:txBody>
      </p:sp>
      <p:sp>
        <p:nvSpPr>
          <p:cNvPr id="15" name="矩形 14"/>
          <p:cNvSpPr/>
          <p:nvPr/>
        </p:nvSpPr>
        <p:spPr bwMode="auto">
          <a:xfrm>
            <a:off x="395536" y="3435846"/>
            <a:ext cx="2020887" cy="369333"/>
          </a:xfrm>
          <a:prstGeom prst="rect">
            <a:avLst/>
          </a:prstGeom>
        </p:spPr>
        <p:txBody>
          <a:bodyPr>
            <a:spAutoFit/>
          </a:bodyPr>
          <a:lstStyle/>
          <a:p>
            <a:pPr fontAlgn="auto">
              <a:spcBef>
                <a:spcPts val="0"/>
              </a:spcBef>
              <a:spcAft>
                <a:spcPts val="0"/>
              </a:spcAft>
              <a:defRPr/>
            </a:pPr>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输入相关标题</a:t>
            </a:r>
          </a:p>
        </p:txBody>
      </p:sp>
      <p:sp>
        <p:nvSpPr>
          <p:cNvPr id="16" name="矩形 15"/>
          <p:cNvSpPr/>
          <p:nvPr/>
        </p:nvSpPr>
        <p:spPr bwMode="auto">
          <a:xfrm>
            <a:off x="5153065" y="1923678"/>
            <a:ext cx="715079" cy="369333"/>
          </a:xfrm>
          <a:prstGeom prst="rect">
            <a:avLst/>
          </a:prstGeom>
        </p:spPr>
        <p:txBody>
          <a:bodyPr wrap="square">
            <a:spAutoFit/>
          </a:bodyPr>
          <a:lstStyle/>
          <a:p>
            <a:pPr fontAlgn="auto">
              <a:spcBef>
                <a:spcPts val="0"/>
              </a:spcBef>
              <a:spcAft>
                <a:spcPts val="0"/>
              </a:spcAft>
              <a:defRPr/>
            </a:pPr>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标题</a:t>
            </a:r>
          </a:p>
        </p:txBody>
      </p:sp>
      <p:sp>
        <p:nvSpPr>
          <p:cNvPr id="17" name="矩形 16"/>
          <p:cNvSpPr/>
          <p:nvPr/>
        </p:nvSpPr>
        <p:spPr bwMode="auto">
          <a:xfrm>
            <a:off x="6432297" y="2470068"/>
            <a:ext cx="715079" cy="369333"/>
          </a:xfrm>
          <a:prstGeom prst="rect">
            <a:avLst/>
          </a:prstGeom>
        </p:spPr>
        <p:txBody>
          <a:bodyPr wrap="square">
            <a:spAutoFit/>
          </a:bodyPr>
          <a:lstStyle/>
          <a:p>
            <a:pPr fontAlgn="auto">
              <a:spcBef>
                <a:spcPts val="0"/>
              </a:spcBef>
              <a:spcAft>
                <a:spcPts val="0"/>
              </a:spcAft>
              <a:defRPr/>
            </a:pPr>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标题</a:t>
            </a:r>
          </a:p>
        </p:txBody>
      </p:sp>
      <p:sp>
        <p:nvSpPr>
          <p:cNvPr id="18" name="矩形 17"/>
          <p:cNvSpPr/>
          <p:nvPr/>
        </p:nvSpPr>
        <p:spPr bwMode="auto">
          <a:xfrm>
            <a:off x="7529329" y="2714011"/>
            <a:ext cx="715079" cy="369333"/>
          </a:xfrm>
          <a:prstGeom prst="rect">
            <a:avLst/>
          </a:prstGeom>
        </p:spPr>
        <p:txBody>
          <a:bodyPr wrap="square">
            <a:spAutoFit/>
          </a:bodyPr>
          <a:lstStyle/>
          <a:p>
            <a:pPr fontAlgn="auto">
              <a:spcBef>
                <a:spcPts val="0"/>
              </a:spcBef>
              <a:spcAft>
                <a:spcPts val="0"/>
              </a:spcAft>
              <a:defRPr/>
            </a:pPr>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标题</a:t>
            </a:r>
          </a:p>
        </p:txBody>
      </p:sp>
      <p:cxnSp>
        <p:nvCxnSpPr>
          <p:cNvPr id="22" name="直接连接符 21"/>
          <p:cNvCxnSpPr/>
          <p:nvPr/>
        </p:nvCxnSpPr>
        <p:spPr>
          <a:xfrm>
            <a:off x="204188" y="555526"/>
            <a:ext cx="8616284" cy="0"/>
          </a:xfrm>
          <a:prstGeom prst="line">
            <a:avLst/>
          </a:prstGeom>
          <a:ln w="28575">
            <a:solidFill>
              <a:srgbClr val="307800"/>
            </a:solidFill>
          </a:ln>
        </p:spPr>
        <p:style>
          <a:lnRef idx="1">
            <a:schemeClr val="accent1"/>
          </a:lnRef>
          <a:fillRef idx="0">
            <a:schemeClr val="accent1"/>
          </a:fillRef>
          <a:effectRef idx="0">
            <a:schemeClr val="accent1"/>
          </a:effectRef>
          <a:fontRef idx="minor">
            <a:schemeClr val="tx1"/>
          </a:fontRef>
        </p:style>
      </p:cxnSp>
      <p:sp>
        <p:nvSpPr>
          <p:cNvPr id="23" name="矩形 22"/>
          <p:cNvSpPr/>
          <p:nvPr/>
        </p:nvSpPr>
        <p:spPr>
          <a:xfrm>
            <a:off x="204188" y="154836"/>
            <a:ext cx="288032" cy="288032"/>
          </a:xfrm>
          <a:prstGeom prst="rect">
            <a:avLst/>
          </a:prstGeom>
          <a:solidFill>
            <a:srgbClr val="307800"/>
          </a:solidFill>
          <a:ln w="28575">
            <a:solidFill>
              <a:srgbClr val="307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TextBox 23"/>
          <p:cNvSpPr txBox="1"/>
          <p:nvPr/>
        </p:nvSpPr>
        <p:spPr>
          <a:xfrm>
            <a:off x="562005" y="114186"/>
            <a:ext cx="2492990" cy="369332"/>
          </a:xfrm>
          <a:prstGeom prst="rect">
            <a:avLst/>
          </a:prstGeom>
          <a:noFill/>
        </p:spPr>
        <p:txBody>
          <a:bodyPr wrap="none" rtlCol="0">
            <a:spAutoFit/>
          </a:bodyPr>
          <a:lstStyle/>
          <a:p>
            <a:r>
              <a:rPr lang="zh-CN" altLang="en-US" b="1">
                <a:solidFill>
                  <a:schemeClr val="tx1">
                    <a:lumMod val="85000"/>
                    <a:lumOff val="15000"/>
                  </a:schemeClr>
                </a:solidFill>
                <a:latin typeface="微软雅黑" panose="020B0503020204020204" pitchFamily="34" charset="-122"/>
                <a:ea typeface="微软雅黑" panose="020B0503020204020204" pitchFamily="34" charset="-122"/>
              </a:rPr>
              <a:t>点击添加相关文字标题</a:t>
            </a:r>
            <a:endParaRPr lang="zh-CN" altLang="en-US"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60599775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strVal val="4*#ppt_w"/>
                                          </p:val>
                                        </p:tav>
                                        <p:tav tm="100000">
                                          <p:val>
                                            <p:strVal val="#ppt_w"/>
                                          </p:val>
                                        </p:tav>
                                      </p:tavLst>
                                    </p:anim>
                                    <p:anim calcmode="lin" valueType="num">
                                      <p:cBhvr>
                                        <p:cTn id="8" dur="500" fill="hold"/>
                                        <p:tgtEl>
                                          <p:spTgt spid="7"/>
                                        </p:tgtEl>
                                        <p:attrNameLst>
                                          <p:attrName>ppt_h</p:attrName>
                                        </p:attrNameLst>
                                      </p:cBhvr>
                                      <p:tavLst>
                                        <p:tav tm="0">
                                          <p:val>
                                            <p:strVal val="4*#ppt_h"/>
                                          </p:val>
                                        </p:tav>
                                        <p:tav tm="100000">
                                          <p:val>
                                            <p:strVal val="#ppt_h"/>
                                          </p:val>
                                        </p:tav>
                                      </p:tavLst>
                                    </p:anim>
                                  </p:childTnLst>
                                </p:cTn>
                              </p:par>
                            </p:childTnLst>
                          </p:cTn>
                        </p:par>
                        <p:par>
                          <p:cTn id="9" fill="hold">
                            <p:stCondLst>
                              <p:cond delay="500"/>
                            </p:stCondLst>
                            <p:childTnLst>
                              <p:par>
                                <p:cTn id="10" presetID="23" presetClass="entr" presetSubtype="32"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ppt_w</p:attrName>
                                        </p:attrNameLst>
                                      </p:cBhvr>
                                      <p:tavLst>
                                        <p:tav tm="0">
                                          <p:val>
                                            <p:strVal val="4*#ppt_w"/>
                                          </p:val>
                                        </p:tav>
                                        <p:tav tm="100000">
                                          <p:val>
                                            <p:strVal val="#ppt_w"/>
                                          </p:val>
                                        </p:tav>
                                      </p:tavLst>
                                    </p:anim>
                                    <p:anim calcmode="lin" valueType="num">
                                      <p:cBhvr>
                                        <p:cTn id="13" dur="500" fill="hold"/>
                                        <p:tgtEl>
                                          <p:spTgt spid="8"/>
                                        </p:tgtEl>
                                        <p:attrNameLst>
                                          <p:attrName>ppt_h</p:attrName>
                                        </p:attrNameLst>
                                      </p:cBhvr>
                                      <p:tavLst>
                                        <p:tav tm="0">
                                          <p:val>
                                            <p:strVal val="4*#ppt_h"/>
                                          </p:val>
                                        </p:tav>
                                        <p:tav tm="100000">
                                          <p:val>
                                            <p:strVal val="#ppt_h"/>
                                          </p:val>
                                        </p:tav>
                                      </p:tavLst>
                                    </p:anim>
                                  </p:childTnLst>
                                </p:cTn>
                              </p:par>
                            </p:childTnLst>
                          </p:cTn>
                        </p:par>
                        <p:par>
                          <p:cTn id="14" fill="hold">
                            <p:stCondLst>
                              <p:cond delay="1000"/>
                            </p:stCondLst>
                            <p:childTnLst>
                              <p:par>
                                <p:cTn id="15" presetID="23" presetClass="entr" presetSubtype="32"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ppt_w</p:attrName>
                                        </p:attrNameLst>
                                      </p:cBhvr>
                                      <p:tavLst>
                                        <p:tav tm="0">
                                          <p:val>
                                            <p:strVal val="4*#ppt_w"/>
                                          </p:val>
                                        </p:tav>
                                        <p:tav tm="100000">
                                          <p:val>
                                            <p:strVal val="#ppt_w"/>
                                          </p:val>
                                        </p:tav>
                                      </p:tavLst>
                                    </p:anim>
                                    <p:anim calcmode="lin" valueType="num">
                                      <p:cBhvr>
                                        <p:cTn id="18" dur="500" fill="hold"/>
                                        <p:tgtEl>
                                          <p:spTgt spid="9"/>
                                        </p:tgtEl>
                                        <p:attrNameLst>
                                          <p:attrName>ppt_h</p:attrName>
                                        </p:attrNameLst>
                                      </p:cBhvr>
                                      <p:tavLst>
                                        <p:tav tm="0">
                                          <p:val>
                                            <p:strVal val="4*#ppt_h"/>
                                          </p:val>
                                        </p:tav>
                                        <p:tav tm="100000">
                                          <p:val>
                                            <p:strVal val="#ppt_h"/>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17"/>
                                        </p:tgtEl>
                                        <p:attrNameLst>
                                          <p:attrName>style.visibility</p:attrName>
                                        </p:attrNameLst>
                                      </p:cBhvr>
                                      <p:to>
                                        <p:strVal val="visible"/>
                                      </p:to>
                                    </p:set>
                                    <p:anim calcmode="lin" valueType="num">
                                      <p:cBhvr additive="base">
                                        <p:cTn id="22" dur="500" fill="hold"/>
                                        <p:tgtEl>
                                          <p:spTgt spid="17"/>
                                        </p:tgtEl>
                                        <p:attrNameLst>
                                          <p:attrName>ppt_x</p:attrName>
                                        </p:attrNameLst>
                                      </p:cBhvr>
                                      <p:tavLst>
                                        <p:tav tm="0">
                                          <p:val>
                                            <p:strVal val="#ppt_x"/>
                                          </p:val>
                                        </p:tav>
                                        <p:tav tm="100000">
                                          <p:val>
                                            <p:strVal val="#ppt_x"/>
                                          </p:val>
                                        </p:tav>
                                      </p:tavLst>
                                    </p:anim>
                                    <p:anim calcmode="lin" valueType="num">
                                      <p:cBhvr additive="base">
                                        <p:cTn id="23" dur="500" fill="hold"/>
                                        <p:tgtEl>
                                          <p:spTgt spid="17"/>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16"/>
                                        </p:tgtEl>
                                        <p:attrNameLst>
                                          <p:attrName>style.visibility</p:attrName>
                                        </p:attrNameLst>
                                      </p:cBhvr>
                                      <p:to>
                                        <p:strVal val="visible"/>
                                      </p:to>
                                    </p:set>
                                    <p:anim calcmode="lin" valueType="num">
                                      <p:cBhvr additive="base">
                                        <p:cTn id="26" dur="500" fill="hold"/>
                                        <p:tgtEl>
                                          <p:spTgt spid="16"/>
                                        </p:tgtEl>
                                        <p:attrNameLst>
                                          <p:attrName>ppt_x</p:attrName>
                                        </p:attrNameLst>
                                      </p:cBhvr>
                                      <p:tavLst>
                                        <p:tav tm="0">
                                          <p:val>
                                            <p:strVal val="#ppt_x"/>
                                          </p:val>
                                        </p:tav>
                                        <p:tav tm="100000">
                                          <p:val>
                                            <p:strVal val="#ppt_x"/>
                                          </p:val>
                                        </p:tav>
                                      </p:tavLst>
                                    </p:anim>
                                    <p:anim calcmode="lin" valueType="num">
                                      <p:cBhvr additive="base">
                                        <p:cTn id="27" dur="500" fill="hold"/>
                                        <p:tgtEl>
                                          <p:spTgt spid="16"/>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0"/>
                                  </p:stCondLst>
                                  <p:childTnLst>
                                    <p:set>
                                      <p:cBhvr>
                                        <p:cTn id="29" dur="1" fill="hold">
                                          <p:stCondLst>
                                            <p:cond delay="0"/>
                                          </p:stCondLst>
                                        </p:cTn>
                                        <p:tgtEl>
                                          <p:spTgt spid="18"/>
                                        </p:tgtEl>
                                        <p:attrNameLst>
                                          <p:attrName>style.visibility</p:attrName>
                                        </p:attrNameLst>
                                      </p:cBhvr>
                                      <p:to>
                                        <p:strVal val="visible"/>
                                      </p:to>
                                    </p:set>
                                    <p:anim calcmode="lin" valueType="num">
                                      <p:cBhvr additive="base">
                                        <p:cTn id="30" dur="500" fill="hold"/>
                                        <p:tgtEl>
                                          <p:spTgt spid="18"/>
                                        </p:tgtEl>
                                        <p:attrNameLst>
                                          <p:attrName>ppt_x</p:attrName>
                                        </p:attrNameLst>
                                      </p:cBhvr>
                                      <p:tavLst>
                                        <p:tav tm="0">
                                          <p:val>
                                            <p:strVal val="#ppt_x"/>
                                          </p:val>
                                        </p:tav>
                                        <p:tav tm="100000">
                                          <p:val>
                                            <p:strVal val="#ppt_x"/>
                                          </p:val>
                                        </p:tav>
                                      </p:tavLst>
                                    </p:anim>
                                    <p:anim calcmode="lin" valueType="num">
                                      <p:cBhvr additive="base">
                                        <p:cTn id="31" dur="500" fill="hold"/>
                                        <p:tgtEl>
                                          <p:spTgt spid="18"/>
                                        </p:tgtEl>
                                        <p:attrNameLst>
                                          <p:attrName>ppt_y</p:attrName>
                                        </p:attrNameLst>
                                      </p:cBhvr>
                                      <p:tavLst>
                                        <p:tav tm="0">
                                          <p:val>
                                            <p:strVal val="1+#ppt_h/2"/>
                                          </p:val>
                                        </p:tav>
                                        <p:tav tm="100000">
                                          <p:val>
                                            <p:strVal val="#ppt_y"/>
                                          </p:val>
                                        </p:tav>
                                      </p:tavLst>
                                    </p:anim>
                                  </p:childTnLst>
                                </p:cTn>
                              </p:par>
                            </p:childTnLst>
                          </p:cTn>
                        </p:par>
                        <p:par>
                          <p:cTn id="32" fill="hold">
                            <p:stCondLst>
                              <p:cond delay="2000"/>
                            </p:stCondLst>
                            <p:childTnLst>
                              <p:par>
                                <p:cTn id="33" presetID="42" presetClass="entr" presetSubtype="0"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1000"/>
                                        <p:tgtEl>
                                          <p:spTgt spid="11"/>
                                        </p:tgtEl>
                                      </p:cBhvr>
                                    </p:animEffect>
                                    <p:anim calcmode="lin" valueType="num">
                                      <p:cBhvr>
                                        <p:cTn id="36" dur="1000" fill="hold"/>
                                        <p:tgtEl>
                                          <p:spTgt spid="11"/>
                                        </p:tgtEl>
                                        <p:attrNameLst>
                                          <p:attrName>ppt_x</p:attrName>
                                        </p:attrNameLst>
                                      </p:cBhvr>
                                      <p:tavLst>
                                        <p:tav tm="0">
                                          <p:val>
                                            <p:strVal val="#ppt_x"/>
                                          </p:val>
                                        </p:tav>
                                        <p:tav tm="100000">
                                          <p:val>
                                            <p:strVal val="#ppt_x"/>
                                          </p:val>
                                        </p:tav>
                                      </p:tavLst>
                                    </p:anim>
                                    <p:anim calcmode="lin" valueType="num">
                                      <p:cBhvr>
                                        <p:cTn id="37" dur="1000" fill="hold"/>
                                        <p:tgtEl>
                                          <p:spTgt spid="11"/>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fade">
                                      <p:cBhvr>
                                        <p:cTn id="40" dur="1000"/>
                                        <p:tgtEl>
                                          <p:spTgt spid="10"/>
                                        </p:tgtEl>
                                      </p:cBhvr>
                                    </p:animEffect>
                                    <p:anim calcmode="lin" valueType="num">
                                      <p:cBhvr>
                                        <p:cTn id="41" dur="1000" fill="hold"/>
                                        <p:tgtEl>
                                          <p:spTgt spid="10"/>
                                        </p:tgtEl>
                                        <p:attrNameLst>
                                          <p:attrName>ppt_x</p:attrName>
                                        </p:attrNameLst>
                                      </p:cBhvr>
                                      <p:tavLst>
                                        <p:tav tm="0">
                                          <p:val>
                                            <p:strVal val="#ppt_x"/>
                                          </p:val>
                                        </p:tav>
                                        <p:tav tm="100000">
                                          <p:val>
                                            <p:strVal val="#ppt_x"/>
                                          </p:val>
                                        </p:tav>
                                      </p:tavLst>
                                    </p:anim>
                                    <p:anim calcmode="lin" valueType="num">
                                      <p:cBhvr>
                                        <p:cTn id="42" dur="1000" fill="hold"/>
                                        <p:tgtEl>
                                          <p:spTgt spid="10"/>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13"/>
                                        </p:tgtEl>
                                        <p:attrNameLst>
                                          <p:attrName>style.visibility</p:attrName>
                                        </p:attrNameLst>
                                      </p:cBhvr>
                                      <p:to>
                                        <p:strVal val="visible"/>
                                      </p:to>
                                    </p:set>
                                    <p:animEffect transition="in" filter="fade">
                                      <p:cBhvr>
                                        <p:cTn id="45" dur="1000"/>
                                        <p:tgtEl>
                                          <p:spTgt spid="13"/>
                                        </p:tgtEl>
                                      </p:cBhvr>
                                    </p:animEffect>
                                    <p:anim calcmode="lin" valueType="num">
                                      <p:cBhvr>
                                        <p:cTn id="46" dur="1000" fill="hold"/>
                                        <p:tgtEl>
                                          <p:spTgt spid="13"/>
                                        </p:tgtEl>
                                        <p:attrNameLst>
                                          <p:attrName>ppt_x</p:attrName>
                                        </p:attrNameLst>
                                      </p:cBhvr>
                                      <p:tavLst>
                                        <p:tav tm="0">
                                          <p:val>
                                            <p:strVal val="#ppt_x"/>
                                          </p:val>
                                        </p:tav>
                                        <p:tav tm="100000">
                                          <p:val>
                                            <p:strVal val="#ppt_x"/>
                                          </p:val>
                                        </p:tav>
                                      </p:tavLst>
                                    </p:anim>
                                    <p:anim calcmode="lin" valueType="num">
                                      <p:cBhvr>
                                        <p:cTn id="47" dur="1000" fill="hold"/>
                                        <p:tgtEl>
                                          <p:spTgt spid="13"/>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12"/>
                                        </p:tgtEl>
                                        <p:attrNameLst>
                                          <p:attrName>style.visibility</p:attrName>
                                        </p:attrNameLst>
                                      </p:cBhvr>
                                      <p:to>
                                        <p:strVal val="visible"/>
                                      </p:to>
                                    </p:set>
                                    <p:animEffect transition="in" filter="fade">
                                      <p:cBhvr>
                                        <p:cTn id="50" dur="1000"/>
                                        <p:tgtEl>
                                          <p:spTgt spid="12"/>
                                        </p:tgtEl>
                                      </p:cBhvr>
                                    </p:animEffect>
                                    <p:anim calcmode="lin" valueType="num">
                                      <p:cBhvr>
                                        <p:cTn id="51" dur="1000" fill="hold"/>
                                        <p:tgtEl>
                                          <p:spTgt spid="12"/>
                                        </p:tgtEl>
                                        <p:attrNameLst>
                                          <p:attrName>ppt_x</p:attrName>
                                        </p:attrNameLst>
                                      </p:cBhvr>
                                      <p:tavLst>
                                        <p:tav tm="0">
                                          <p:val>
                                            <p:strVal val="#ppt_x"/>
                                          </p:val>
                                        </p:tav>
                                        <p:tav tm="100000">
                                          <p:val>
                                            <p:strVal val="#ppt_x"/>
                                          </p:val>
                                        </p:tav>
                                      </p:tavLst>
                                    </p:anim>
                                    <p:anim calcmode="lin" valueType="num">
                                      <p:cBhvr>
                                        <p:cTn id="52" dur="1000" fill="hold"/>
                                        <p:tgtEl>
                                          <p:spTgt spid="12"/>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15"/>
                                        </p:tgtEl>
                                        <p:attrNameLst>
                                          <p:attrName>style.visibility</p:attrName>
                                        </p:attrNameLst>
                                      </p:cBhvr>
                                      <p:to>
                                        <p:strVal val="visible"/>
                                      </p:to>
                                    </p:set>
                                    <p:animEffect transition="in" filter="fade">
                                      <p:cBhvr>
                                        <p:cTn id="55" dur="1000"/>
                                        <p:tgtEl>
                                          <p:spTgt spid="15"/>
                                        </p:tgtEl>
                                      </p:cBhvr>
                                    </p:animEffect>
                                    <p:anim calcmode="lin" valueType="num">
                                      <p:cBhvr>
                                        <p:cTn id="56" dur="1000" fill="hold"/>
                                        <p:tgtEl>
                                          <p:spTgt spid="15"/>
                                        </p:tgtEl>
                                        <p:attrNameLst>
                                          <p:attrName>ppt_x</p:attrName>
                                        </p:attrNameLst>
                                      </p:cBhvr>
                                      <p:tavLst>
                                        <p:tav tm="0">
                                          <p:val>
                                            <p:strVal val="#ppt_x"/>
                                          </p:val>
                                        </p:tav>
                                        <p:tav tm="100000">
                                          <p:val>
                                            <p:strVal val="#ppt_x"/>
                                          </p:val>
                                        </p:tav>
                                      </p:tavLst>
                                    </p:anim>
                                    <p:anim calcmode="lin" valueType="num">
                                      <p:cBhvr>
                                        <p:cTn id="57" dur="1000" fill="hold"/>
                                        <p:tgtEl>
                                          <p:spTgt spid="15"/>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14"/>
                                        </p:tgtEl>
                                        <p:attrNameLst>
                                          <p:attrName>style.visibility</p:attrName>
                                        </p:attrNameLst>
                                      </p:cBhvr>
                                      <p:to>
                                        <p:strVal val="visible"/>
                                      </p:to>
                                    </p:set>
                                    <p:animEffect transition="in" filter="fade">
                                      <p:cBhvr>
                                        <p:cTn id="60" dur="1000"/>
                                        <p:tgtEl>
                                          <p:spTgt spid="14"/>
                                        </p:tgtEl>
                                      </p:cBhvr>
                                    </p:animEffect>
                                    <p:anim calcmode="lin" valueType="num">
                                      <p:cBhvr>
                                        <p:cTn id="61" dur="1000" fill="hold"/>
                                        <p:tgtEl>
                                          <p:spTgt spid="14"/>
                                        </p:tgtEl>
                                        <p:attrNameLst>
                                          <p:attrName>ppt_x</p:attrName>
                                        </p:attrNameLst>
                                      </p:cBhvr>
                                      <p:tavLst>
                                        <p:tav tm="0">
                                          <p:val>
                                            <p:strVal val="#ppt_x"/>
                                          </p:val>
                                        </p:tav>
                                        <p:tav tm="100000">
                                          <p:val>
                                            <p:strVal val="#ppt_x"/>
                                          </p:val>
                                        </p:tav>
                                      </p:tavLst>
                                    </p:anim>
                                    <p:anim calcmode="lin" valueType="num">
                                      <p:cBhvr>
                                        <p:cTn id="62"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p:bldP spid="11" grpId="0"/>
      <p:bldP spid="12" grpId="0"/>
      <p:bldP spid="13" grpId="0"/>
      <p:bldP spid="14" grpId="0"/>
      <p:bldP spid="15" grpId="0"/>
      <p:bldP spid="16" grpId="0"/>
      <p:bldP spid="17" grpId="0"/>
      <p:bldP spid="1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0" y="5034416"/>
            <a:ext cx="9144000" cy="129600"/>
          </a:xfrm>
          <a:prstGeom prst="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204188" y="265212"/>
            <a:ext cx="288032" cy="288032"/>
          </a:xfrm>
          <a:prstGeom prst="rect">
            <a:avLst/>
          </a:prstGeom>
          <a:solidFill>
            <a:srgbClr val="307800"/>
          </a:solidFill>
          <a:ln w="28575">
            <a:solidFill>
              <a:srgbClr val="307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TextBox 7"/>
          <p:cNvSpPr txBox="1"/>
          <p:nvPr/>
        </p:nvSpPr>
        <p:spPr>
          <a:xfrm>
            <a:off x="562005" y="193204"/>
            <a:ext cx="697627" cy="400110"/>
          </a:xfrm>
          <a:prstGeom prst="rect">
            <a:avLst/>
          </a:prstGeom>
          <a:noFill/>
        </p:spPr>
        <p:txBody>
          <a:bodyPr wrap="none" rtlCol="0">
            <a:spAutoFit/>
          </a:bodyPr>
          <a:lstStyle/>
          <a:p>
            <a:r>
              <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rPr>
              <a:t>目录</a:t>
            </a:r>
          </a:p>
        </p:txBody>
      </p:sp>
      <p:cxnSp>
        <p:nvCxnSpPr>
          <p:cNvPr id="9" name="直接连接符 8"/>
          <p:cNvCxnSpPr/>
          <p:nvPr/>
        </p:nvCxnSpPr>
        <p:spPr>
          <a:xfrm>
            <a:off x="204188" y="697260"/>
            <a:ext cx="8616284" cy="0"/>
          </a:xfrm>
          <a:prstGeom prst="line">
            <a:avLst/>
          </a:prstGeom>
          <a:ln w="28575">
            <a:solidFill>
              <a:srgbClr val="307800"/>
            </a:solidFill>
          </a:ln>
        </p:spPr>
        <p:style>
          <a:lnRef idx="1">
            <a:schemeClr val="accent1"/>
          </a:lnRef>
          <a:fillRef idx="0">
            <a:schemeClr val="accent1"/>
          </a:fillRef>
          <a:effectRef idx="0">
            <a:schemeClr val="accent1"/>
          </a:effectRef>
          <a:fontRef idx="minor">
            <a:schemeClr val="tx1"/>
          </a:fontRef>
        </p:style>
      </p:cxnSp>
      <p:sp>
        <p:nvSpPr>
          <p:cNvPr id="10" name="圆角矩形 9"/>
          <p:cNvSpPr/>
          <p:nvPr/>
        </p:nvSpPr>
        <p:spPr>
          <a:xfrm>
            <a:off x="2843808" y="1635646"/>
            <a:ext cx="5112568" cy="2160240"/>
          </a:xfrm>
          <a:prstGeom prst="roundRect">
            <a:avLst>
              <a:gd name="adj" fmla="val 8770"/>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TextBox 10"/>
          <p:cNvSpPr txBox="1"/>
          <p:nvPr/>
        </p:nvSpPr>
        <p:spPr>
          <a:xfrm>
            <a:off x="1115616" y="2561878"/>
            <a:ext cx="1499128" cy="1446550"/>
          </a:xfrm>
          <a:prstGeom prst="rect">
            <a:avLst/>
          </a:prstGeom>
          <a:noFill/>
        </p:spPr>
        <p:txBody>
          <a:bodyPr wrap="none" rtlCol="0">
            <a:spAutoFit/>
          </a:bodyPr>
          <a:lstStyle/>
          <a:p>
            <a:r>
              <a:rPr lang="en-US" altLang="zh-CN" sz="8800" b="1" spc="-300" dirty="0">
                <a:solidFill>
                  <a:schemeClr val="tx1">
                    <a:lumMod val="85000"/>
                    <a:lumOff val="15000"/>
                  </a:schemeClr>
                </a:solidFill>
                <a:latin typeface="微软雅黑" panose="020B0503020204020204" pitchFamily="34" charset="-122"/>
                <a:ea typeface="微软雅黑" panose="020B0503020204020204" pitchFamily="34" charset="-122"/>
              </a:rPr>
              <a:t>01</a:t>
            </a:r>
            <a:endParaRPr lang="zh-CN" altLang="en-US" sz="8800" b="1" spc="-3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2" name="TextBox 11"/>
          <p:cNvSpPr txBox="1"/>
          <p:nvPr/>
        </p:nvSpPr>
        <p:spPr>
          <a:xfrm>
            <a:off x="3043606" y="1841798"/>
            <a:ext cx="3832650" cy="523220"/>
          </a:xfrm>
          <a:prstGeom prst="rect">
            <a:avLst/>
          </a:prstGeom>
          <a:noFill/>
        </p:spPr>
        <p:txBody>
          <a:bodyPr wrap="square">
            <a:spAutoFit/>
          </a:bodyPr>
          <a:lstStyle/>
          <a:p>
            <a:pPr fontAlgn="auto">
              <a:spcBef>
                <a:spcPts val="0"/>
              </a:spcBef>
              <a:spcAft>
                <a:spcPts val="0"/>
              </a:spcAft>
              <a:defRPr/>
            </a:pPr>
            <a:r>
              <a:rPr lang="zh-CN" altLang="en-US" sz="2800" dirty="0">
                <a:solidFill>
                  <a:schemeClr val="bg1"/>
                </a:solidFill>
                <a:latin typeface="微软雅黑" panose="020B0503020204020204" pitchFamily="34" charset="-122"/>
                <a:ea typeface="微软雅黑" panose="020B0503020204020204" pitchFamily="34" charset="-122"/>
              </a:rPr>
              <a:t>点击添加相关文字标题</a:t>
            </a:r>
          </a:p>
        </p:txBody>
      </p:sp>
      <p:cxnSp>
        <p:nvCxnSpPr>
          <p:cNvPr id="13" name="直接连接符 12"/>
          <p:cNvCxnSpPr/>
          <p:nvPr/>
        </p:nvCxnSpPr>
        <p:spPr>
          <a:xfrm>
            <a:off x="3015082" y="2429501"/>
            <a:ext cx="4680732"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sp>
        <p:nvSpPr>
          <p:cNvPr id="14" name="右箭头 13"/>
          <p:cNvSpPr/>
          <p:nvPr/>
        </p:nvSpPr>
        <p:spPr>
          <a:xfrm>
            <a:off x="3166800" y="2625290"/>
            <a:ext cx="201564" cy="197037"/>
          </a:xfrm>
          <a:prstGeom prst="rightArrow">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5" name="TextBox 14"/>
          <p:cNvSpPr txBox="1"/>
          <p:nvPr/>
        </p:nvSpPr>
        <p:spPr>
          <a:xfrm>
            <a:off x="3345523" y="2561878"/>
            <a:ext cx="1620957" cy="307777"/>
          </a:xfrm>
          <a:prstGeom prst="rect">
            <a:avLst/>
          </a:prstGeom>
          <a:noFill/>
        </p:spPr>
        <p:txBody>
          <a:bodyPr wrap="none" rtlCol="0">
            <a:spAutoFit/>
          </a:bodyPr>
          <a:lstStyle/>
          <a:p>
            <a:r>
              <a:rPr lang="zh-CN" altLang="en-US" sz="1400" dirty="0">
                <a:solidFill>
                  <a:schemeClr val="bg1"/>
                </a:solidFill>
              </a:rPr>
              <a:t>点击添加文字标题</a:t>
            </a:r>
          </a:p>
        </p:txBody>
      </p:sp>
      <p:sp>
        <p:nvSpPr>
          <p:cNvPr id="16" name="右箭头 15"/>
          <p:cNvSpPr/>
          <p:nvPr/>
        </p:nvSpPr>
        <p:spPr>
          <a:xfrm>
            <a:off x="5635839" y="2625290"/>
            <a:ext cx="201564" cy="197037"/>
          </a:xfrm>
          <a:prstGeom prst="rightArrow">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7" name="TextBox 16"/>
          <p:cNvSpPr txBox="1"/>
          <p:nvPr/>
        </p:nvSpPr>
        <p:spPr>
          <a:xfrm>
            <a:off x="5786825" y="2561878"/>
            <a:ext cx="1620957" cy="307777"/>
          </a:xfrm>
          <a:prstGeom prst="rect">
            <a:avLst/>
          </a:prstGeom>
          <a:noFill/>
        </p:spPr>
        <p:txBody>
          <a:bodyPr wrap="none" rtlCol="0">
            <a:spAutoFit/>
          </a:bodyPr>
          <a:lstStyle/>
          <a:p>
            <a:r>
              <a:rPr lang="zh-CN" altLang="en-US" sz="1400" dirty="0">
                <a:solidFill>
                  <a:schemeClr val="bg1"/>
                </a:solidFill>
              </a:rPr>
              <a:t>点击添加文字标题</a:t>
            </a:r>
          </a:p>
        </p:txBody>
      </p:sp>
      <p:sp>
        <p:nvSpPr>
          <p:cNvPr id="18" name="右箭头 17"/>
          <p:cNvSpPr/>
          <p:nvPr/>
        </p:nvSpPr>
        <p:spPr>
          <a:xfrm>
            <a:off x="3152340" y="2979233"/>
            <a:ext cx="201564" cy="197037"/>
          </a:xfrm>
          <a:prstGeom prst="rightArrow">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9" name="TextBox 18"/>
          <p:cNvSpPr txBox="1"/>
          <p:nvPr/>
        </p:nvSpPr>
        <p:spPr>
          <a:xfrm>
            <a:off x="3338553" y="2915821"/>
            <a:ext cx="1620957" cy="307777"/>
          </a:xfrm>
          <a:prstGeom prst="rect">
            <a:avLst/>
          </a:prstGeom>
          <a:noFill/>
        </p:spPr>
        <p:txBody>
          <a:bodyPr wrap="none" rtlCol="0">
            <a:spAutoFit/>
          </a:bodyPr>
          <a:lstStyle/>
          <a:p>
            <a:r>
              <a:rPr lang="zh-CN" altLang="en-US" sz="1400" dirty="0">
                <a:solidFill>
                  <a:schemeClr val="bg1"/>
                </a:solidFill>
              </a:rPr>
              <a:t>点击添加文字标题</a:t>
            </a:r>
          </a:p>
        </p:txBody>
      </p:sp>
      <p:sp>
        <p:nvSpPr>
          <p:cNvPr id="20" name="右箭头 19"/>
          <p:cNvSpPr/>
          <p:nvPr/>
        </p:nvSpPr>
        <p:spPr>
          <a:xfrm>
            <a:off x="5621379" y="2979233"/>
            <a:ext cx="201564" cy="197037"/>
          </a:xfrm>
          <a:prstGeom prst="rightArrow">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1" name="TextBox 20"/>
          <p:cNvSpPr txBox="1"/>
          <p:nvPr/>
        </p:nvSpPr>
        <p:spPr>
          <a:xfrm>
            <a:off x="5772365" y="2915821"/>
            <a:ext cx="1620957" cy="307777"/>
          </a:xfrm>
          <a:prstGeom prst="rect">
            <a:avLst/>
          </a:prstGeom>
          <a:noFill/>
        </p:spPr>
        <p:txBody>
          <a:bodyPr wrap="none" rtlCol="0">
            <a:spAutoFit/>
          </a:bodyPr>
          <a:lstStyle/>
          <a:p>
            <a:r>
              <a:rPr lang="zh-CN" altLang="en-US" sz="1400" dirty="0">
                <a:solidFill>
                  <a:schemeClr val="bg1"/>
                </a:solidFill>
              </a:rPr>
              <a:t>点击添加文字标题</a:t>
            </a:r>
          </a:p>
        </p:txBody>
      </p:sp>
      <p:sp>
        <p:nvSpPr>
          <p:cNvPr id="22" name="右箭头 21"/>
          <p:cNvSpPr/>
          <p:nvPr/>
        </p:nvSpPr>
        <p:spPr>
          <a:xfrm>
            <a:off x="3152340" y="3339273"/>
            <a:ext cx="201564" cy="197037"/>
          </a:xfrm>
          <a:prstGeom prst="rightArrow">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3" name="TextBox 22"/>
          <p:cNvSpPr txBox="1"/>
          <p:nvPr/>
        </p:nvSpPr>
        <p:spPr>
          <a:xfrm>
            <a:off x="3331063" y="3275861"/>
            <a:ext cx="1620957" cy="307777"/>
          </a:xfrm>
          <a:prstGeom prst="rect">
            <a:avLst/>
          </a:prstGeom>
          <a:noFill/>
        </p:spPr>
        <p:txBody>
          <a:bodyPr wrap="none" rtlCol="0">
            <a:spAutoFit/>
          </a:bodyPr>
          <a:lstStyle/>
          <a:p>
            <a:r>
              <a:rPr lang="zh-CN" altLang="en-US" sz="1400" dirty="0">
                <a:solidFill>
                  <a:schemeClr val="bg1"/>
                </a:solidFill>
              </a:rPr>
              <a:t>点击添加文字标题</a:t>
            </a:r>
          </a:p>
        </p:txBody>
      </p:sp>
      <p:sp>
        <p:nvSpPr>
          <p:cNvPr id="24" name="右箭头 23"/>
          <p:cNvSpPr/>
          <p:nvPr/>
        </p:nvSpPr>
        <p:spPr>
          <a:xfrm>
            <a:off x="5621379" y="3339273"/>
            <a:ext cx="201564" cy="197037"/>
          </a:xfrm>
          <a:prstGeom prst="rightArrow">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5" name="TextBox 24"/>
          <p:cNvSpPr txBox="1"/>
          <p:nvPr/>
        </p:nvSpPr>
        <p:spPr>
          <a:xfrm>
            <a:off x="5772365" y="3275861"/>
            <a:ext cx="1620957" cy="307777"/>
          </a:xfrm>
          <a:prstGeom prst="rect">
            <a:avLst/>
          </a:prstGeom>
          <a:noFill/>
        </p:spPr>
        <p:txBody>
          <a:bodyPr wrap="none" rtlCol="0">
            <a:spAutoFit/>
          </a:bodyPr>
          <a:lstStyle/>
          <a:p>
            <a:r>
              <a:rPr lang="zh-CN" altLang="en-US" sz="1400" dirty="0">
                <a:solidFill>
                  <a:schemeClr val="bg1"/>
                </a:solidFill>
              </a:rPr>
              <a:t>点击添加文字标题</a:t>
            </a:r>
          </a:p>
        </p:txBody>
      </p:sp>
    </p:spTree>
    <p:extLst>
      <p:ext uri="{BB962C8B-B14F-4D97-AF65-F5344CB8AC3E}">
        <p14:creationId xmlns:p14="http://schemas.microsoft.com/office/powerpoint/2010/main" val="372219332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wipe(left)">
                                      <p:cBhvr>
                                        <p:cTn id="13" dur="500"/>
                                        <p:tgtEl>
                                          <p:spTgt spid="10"/>
                                        </p:tgtEl>
                                      </p:cBhvr>
                                    </p:animEffect>
                                  </p:childTnLst>
                                </p:cTn>
                              </p:par>
                            </p:childTnLst>
                          </p:cTn>
                        </p:par>
                        <p:par>
                          <p:cTn id="14" fill="hold">
                            <p:stCondLst>
                              <p:cond delay="1000"/>
                            </p:stCondLst>
                            <p:childTnLst>
                              <p:par>
                                <p:cTn id="15" presetID="42" presetClass="entr" presetSubtype="0" fill="hold"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750"/>
                                        <p:tgtEl>
                                          <p:spTgt spid="13"/>
                                        </p:tgtEl>
                                      </p:cBhvr>
                                    </p:animEffect>
                                    <p:anim calcmode="lin" valueType="num">
                                      <p:cBhvr>
                                        <p:cTn id="18" dur="750" fill="hold"/>
                                        <p:tgtEl>
                                          <p:spTgt spid="13"/>
                                        </p:tgtEl>
                                        <p:attrNameLst>
                                          <p:attrName>ppt_x</p:attrName>
                                        </p:attrNameLst>
                                      </p:cBhvr>
                                      <p:tavLst>
                                        <p:tav tm="0">
                                          <p:val>
                                            <p:strVal val="#ppt_x"/>
                                          </p:val>
                                        </p:tav>
                                        <p:tav tm="100000">
                                          <p:val>
                                            <p:strVal val="#ppt_x"/>
                                          </p:val>
                                        </p:tav>
                                      </p:tavLst>
                                    </p:anim>
                                    <p:anim calcmode="lin" valueType="num">
                                      <p:cBhvr>
                                        <p:cTn id="19" dur="750" fill="hold"/>
                                        <p:tgtEl>
                                          <p:spTgt spid="13"/>
                                        </p:tgtEl>
                                        <p:attrNameLst>
                                          <p:attrName>ppt_y</p:attrName>
                                        </p:attrNameLst>
                                      </p:cBhvr>
                                      <p:tavLst>
                                        <p:tav tm="0">
                                          <p:val>
                                            <p:strVal val="#ppt_y+.1"/>
                                          </p:val>
                                        </p:tav>
                                        <p:tav tm="100000">
                                          <p:val>
                                            <p:strVal val="#ppt_y"/>
                                          </p:val>
                                        </p:tav>
                                      </p:tavLst>
                                    </p:anim>
                                  </p:childTnLst>
                                </p:cTn>
                              </p:par>
                            </p:childTnLst>
                          </p:cTn>
                        </p:par>
                        <p:par>
                          <p:cTn id="20" fill="hold">
                            <p:stCondLst>
                              <p:cond delay="1750"/>
                            </p:stCondLst>
                            <p:childTnLst>
                              <p:par>
                                <p:cTn id="21" presetID="47" presetClass="entr" presetSubtype="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1000"/>
                                        <p:tgtEl>
                                          <p:spTgt spid="12"/>
                                        </p:tgtEl>
                                      </p:cBhvr>
                                    </p:animEffect>
                                    <p:anim calcmode="lin" valueType="num">
                                      <p:cBhvr>
                                        <p:cTn id="24" dur="1000" fill="hold"/>
                                        <p:tgtEl>
                                          <p:spTgt spid="12"/>
                                        </p:tgtEl>
                                        <p:attrNameLst>
                                          <p:attrName>ppt_x</p:attrName>
                                        </p:attrNameLst>
                                      </p:cBhvr>
                                      <p:tavLst>
                                        <p:tav tm="0">
                                          <p:val>
                                            <p:strVal val="#ppt_x"/>
                                          </p:val>
                                        </p:tav>
                                        <p:tav tm="100000">
                                          <p:val>
                                            <p:strVal val="#ppt_x"/>
                                          </p:val>
                                        </p:tav>
                                      </p:tavLst>
                                    </p:anim>
                                    <p:anim calcmode="lin" valueType="num">
                                      <p:cBhvr>
                                        <p:cTn id="25" dur="1000" fill="hold"/>
                                        <p:tgtEl>
                                          <p:spTgt spid="12"/>
                                        </p:tgtEl>
                                        <p:attrNameLst>
                                          <p:attrName>ppt_y</p:attrName>
                                        </p:attrNameLst>
                                      </p:cBhvr>
                                      <p:tavLst>
                                        <p:tav tm="0">
                                          <p:val>
                                            <p:strVal val="#ppt_y-.1"/>
                                          </p:val>
                                        </p:tav>
                                        <p:tav tm="100000">
                                          <p:val>
                                            <p:strVal val="#ppt_y"/>
                                          </p:val>
                                        </p:tav>
                                      </p:tavLst>
                                    </p:anim>
                                  </p:childTnLst>
                                </p:cTn>
                              </p:par>
                            </p:childTnLst>
                          </p:cTn>
                        </p:par>
                        <p:par>
                          <p:cTn id="26" fill="hold">
                            <p:stCondLst>
                              <p:cond delay="2750"/>
                            </p:stCondLst>
                            <p:childTnLst>
                              <p:par>
                                <p:cTn id="27" presetID="2" presetClass="entr" presetSubtype="4" fill="hold" grpId="0" nodeType="afterEffect">
                                  <p:stCondLst>
                                    <p:cond delay="0"/>
                                  </p:stCondLst>
                                  <p:childTnLst>
                                    <p:set>
                                      <p:cBhvr>
                                        <p:cTn id="28" dur="1" fill="hold">
                                          <p:stCondLst>
                                            <p:cond delay="0"/>
                                          </p:stCondLst>
                                        </p:cTn>
                                        <p:tgtEl>
                                          <p:spTgt spid="15"/>
                                        </p:tgtEl>
                                        <p:attrNameLst>
                                          <p:attrName>style.visibility</p:attrName>
                                        </p:attrNameLst>
                                      </p:cBhvr>
                                      <p:to>
                                        <p:strVal val="visible"/>
                                      </p:to>
                                    </p:set>
                                    <p:anim calcmode="lin" valueType="num">
                                      <p:cBhvr additive="base">
                                        <p:cTn id="29" dur="500" fill="hold"/>
                                        <p:tgtEl>
                                          <p:spTgt spid="15"/>
                                        </p:tgtEl>
                                        <p:attrNameLst>
                                          <p:attrName>ppt_x</p:attrName>
                                        </p:attrNameLst>
                                      </p:cBhvr>
                                      <p:tavLst>
                                        <p:tav tm="0">
                                          <p:val>
                                            <p:strVal val="#ppt_x"/>
                                          </p:val>
                                        </p:tav>
                                        <p:tav tm="100000">
                                          <p:val>
                                            <p:strVal val="#ppt_x"/>
                                          </p:val>
                                        </p:tav>
                                      </p:tavLst>
                                    </p:anim>
                                    <p:anim calcmode="lin" valueType="num">
                                      <p:cBhvr additive="base">
                                        <p:cTn id="30" dur="500" fill="hold"/>
                                        <p:tgtEl>
                                          <p:spTgt spid="15"/>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14"/>
                                        </p:tgtEl>
                                        <p:attrNameLst>
                                          <p:attrName>style.visibility</p:attrName>
                                        </p:attrNameLst>
                                      </p:cBhvr>
                                      <p:to>
                                        <p:strVal val="visible"/>
                                      </p:to>
                                    </p:set>
                                    <p:anim calcmode="lin" valueType="num">
                                      <p:cBhvr additive="base">
                                        <p:cTn id="33" dur="500" fill="hold"/>
                                        <p:tgtEl>
                                          <p:spTgt spid="14"/>
                                        </p:tgtEl>
                                        <p:attrNameLst>
                                          <p:attrName>ppt_x</p:attrName>
                                        </p:attrNameLst>
                                      </p:cBhvr>
                                      <p:tavLst>
                                        <p:tav tm="0">
                                          <p:val>
                                            <p:strVal val="#ppt_x"/>
                                          </p:val>
                                        </p:tav>
                                        <p:tav tm="100000">
                                          <p:val>
                                            <p:strVal val="#ppt_x"/>
                                          </p:val>
                                        </p:tav>
                                      </p:tavLst>
                                    </p:anim>
                                    <p:anim calcmode="lin" valueType="num">
                                      <p:cBhvr additive="base">
                                        <p:cTn id="34" dur="500" fill="hold"/>
                                        <p:tgtEl>
                                          <p:spTgt spid="14"/>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16"/>
                                        </p:tgtEl>
                                        <p:attrNameLst>
                                          <p:attrName>style.visibility</p:attrName>
                                        </p:attrNameLst>
                                      </p:cBhvr>
                                      <p:to>
                                        <p:strVal val="visible"/>
                                      </p:to>
                                    </p:set>
                                    <p:anim calcmode="lin" valueType="num">
                                      <p:cBhvr additive="base">
                                        <p:cTn id="37" dur="500" fill="hold"/>
                                        <p:tgtEl>
                                          <p:spTgt spid="16"/>
                                        </p:tgtEl>
                                        <p:attrNameLst>
                                          <p:attrName>ppt_x</p:attrName>
                                        </p:attrNameLst>
                                      </p:cBhvr>
                                      <p:tavLst>
                                        <p:tav tm="0">
                                          <p:val>
                                            <p:strVal val="#ppt_x"/>
                                          </p:val>
                                        </p:tav>
                                        <p:tav tm="100000">
                                          <p:val>
                                            <p:strVal val="#ppt_x"/>
                                          </p:val>
                                        </p:tav>
                                      </p:tavLst>
                                    </p:anim>
                                    <p:anim calcmode="lin" valueType="num">
                                      <p:cBhvr additive="base">
                                        <p:cTn id="38" dur="500" fill="hold"/>
                                        <p:tgtEl>
                                          <p:spTgt spid="16"/>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17"/>
                                        </p:tgtEl>
                                        <p:attrNameLst>
                                          <p:attrName>style.visibility</p:attrName>
                                        </p:attrNameLst>
                                      </p:cBhvr>
                                      <p:to>
                                        <p:strVal val="visible"/>
                                      </p:to>
                                    </p:set>
                                    <p:anim calcmode="lin" valueType="num">
                                      <p:cBhvr additive="base">
                                        <p:cTn id="41" dur="500" fill="hold"/>
                                        <p:tgtEl>
                                          <p:spTgt spid="17"/>
                                        </p:tgtEl>
                                        <p:attrNameLst>
                                          <p:attrName>ppt_x</p:attrName>
                                        </p:attrNameLst>
                                      </p:cBhvr>
                                      <p:tavLst>
                                        <p:tav tm="0">
                                          <p:val>
                                            <p:strVal val="#ppt_x"/>
                                          </p:val>
                                        </p:tav>
                                        <p:tav tm="100000">
                                          <p:val>
                                            <p:strVal val="#ppt_x"/>
                                          </p:val>
                                        </p:tav>
                                      </p:tavLst>
                                    </p:anim>
                                    <p:anim calcmode="lin" valueType="num">
                                      <p:cBhvr additive="base">
                                        <p:cTn id="42" dur="500" fill="hold"/>
                                        <p:tgtEl>
                                          <p:spTgt spid="17"/>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19"/>
                                        </p:tgtEl>
                                        <p:attrNameLst>
                                          <p:attrName>style.visibility</p:attrName>
                                        </p:attrNameLst>
                                      </p:cBhvr>
                                      <p:to>
                                        <p:strVal val="visible"/>
                                      </p:to>
                                    </p:set>
                                    <p:anim calcmode="lin" valueType="num">
                                      <p:cBhvr additive="base">
                                        <p:cTn id="45" dur="500" fill="hold"/>
                                        <p:tgtEl>
                                          <p:spTgt spid="19"/>
                                        </p:tgtEl>
                                        <p:attrNameLst>
                                          <p:attrName>ppt_x</p:attrName>
                                        </p:attrNameLst>
                                      </p:cBhvr>
                                      <p:tavLst>
                                        <p:tav tm="0">
                                          <p:val>
                                            <p:strVal val="#ppt_x"/>
                                          </p:val>
                                        </p:tav>
                                        <p:tav tm="100000">
                                          <p:val>
                                            <p:strVal val="#ppt_x"/>
                                          </p:val>
                                        </p:tav>
                                      </p:tavLst>
                                    </p:anim>
                                    <p:anim calcmode="lin" valueType="num">
                                      <p:cBhvr additive="base">
                                        <p:cTn id="46" dur="500" fill="hold"/>
                                        <p:tgtEl>
                                          <p:spTgt spid="19"/>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18"/>
                                        </p:tgtEl>
                                        <p:attrNameLst>
                                          <p:attrName>style.visibility</p:attrName>
                                        </p:attrNameLst>
                                      </p:cBhvr>
                                      <p:to>
                                        <p:strVal val="visible"/>
                                      </p:to>
                                    </p:set>
                                    <p:anim calcmode="lin" valueType="num">
                                      <p:cBhvr additive="base">
                                        <p:cTn id="49" dur="500" fill="hold"/>
                                        <p:tgtEl>
                                          <p:spTgt spid="18"/>
                                        </p:tgtEl>
                                        <p:attrNameLst>
                                          <p:attrName>ppt_x</p:attrName>
                                        </p:attrNameLst>
                                      </p:cBhvr>
                                      <p:tavLst>
                                        <p:tav tm="0">
                                          <p:val>
                                            <p:strVal val="#ppt_x"/>
                                          </p:val>
                                        </p:tav>
                                        <p:tav tm="100000">
                                          <p:val>
                                            <p:strVal val="#ppt_x"/>
                                          </p:val>
                                        </p:tav>
                                      </p:tavLst>
                                    </p:anim>
                                    <p:anim calcmode="lin" valueType="num">
                                      <p:cBhvr additive="base">
                                        <p:cTn id="50" dur="500" fill="hold"/>
                                        <p:tgtEl>
                                          <p:spTgt spid="18"/>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20"/>
                                        </p:tgtEl>
                                        <p:attrNameLst>
                                          <p:attrName>style.visibility</p:attrName>
                                        </p:attrNameLst>
                                      </p:cBhvr>
                                      <p:to>
                                        <p:strVal val="visible"/>
                                      </p:to>
                                    </p:set>
                                    <p:anim calcmode="lin" valueType="num">
                                      <p:cBhvr additive="base">
                                        <p:cTn id="53" dur="500" fill="hold"/>
                                        <p:tgtEl>
                                          <p:spTgt spid="20"/>
                                        </p:tgtEl>
                                        <p:attrNameLst>
                                          <p:attrName>ppt_x</p:attrName>
                                        </p:attrNameLst>
                                      </p:cBhvr>
                                      <p:tavLst>
                                        <p:tav tm="0">
                                          <p:val>
                                            <p:strVal val="#ppt_x"/>
                                          </p:val>
                                        </p:tav>
                                        <p:tav tm="100000">
                                          <p:val>
                                            <p:strVal val="#ppt_x"/>
                                          </p:val>
                                        </p:tav>
                                      </p:tavLst>
                                    </p:anim>
                                    <p:anim calcmode="lin" valueType="num">
                                      <p:cBhvr additive="base">
                                        <p:cTn id="54" dur="500" fill="hold"/>
                                        <p:tgtEl>
                                          <p:spTgt spid="20"/>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21"/>
                                        </p:tgtEl>
                                        <p:attrNameLst>
                                          <p:attrName>style.visibility</p:attrName>
                                        </p:attrNameLst>
                                      </p:cBhvr>
                                      <p:to>
                                        <p:strVal val="visible"/>
                                      </p:to>
                                    </p:set>
                                    <p:anim calcmode="lin" valueType="num">
                                      <p:cBhvr additive="base">
                                        <p:cTn id="57" dur="500" fill="hold"/>
                                        <p:tgtEl>
                                          <p:spTgt spid="21"/>
                                        </p:tgtEl>
                                        <p:attrNameLst>
                                          <p:attrName>ppt_x</p:attrName>
                                        </p:attrNameLst>
                                      </p:cBhvr>
                                      <p:tavLst>
                                        <p:tav tm="0">
                                          <p:val>
                                            <p:strVal val="#ppt_x"/>
                                          </p:val>
                                        </p:tav>
                                        <p:tav tm="100000">
                                          <p:val>
                                            <p:strVal val="#ppt_x"/>
                                          </p:val>
                                        </p:tav>
                                      </p:tavLst>
                                    </p:anim>
                                    <p:anim calcmode="lin" valueType="num">
                                      <p:cBhvr additive="base">
                                        <p:cTn id="58" dur="500" fill="hold"/>
                                        <p:tgtEl>
                                          <p:spTgt spid="21"/>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23"/>
                                        </p:tgtEl>
                                        <p:attrNameLst>
                                          <p:attrName>style.visibility</p:attrName>
                                        </p:attrNameLst>
                                      </p:cBhvr>
                                      <p:to>
                                        <p:strVal val="visible"/>
                                      </p:to>
                                    </p:set>
                                    <p:anim calcmode="lin" valueType="num">
                                      <p:cBhvr additive="base">
                                        <p:cTn id="61" dur="500" fill="hold"/>
                                        <p:tgtEl>
                                          <p:spTgt spid="23"/>
                                        </p:tgtEl>
                                        <p:attrNameLst>
                                          <p:attrName>ppt_x</p:attrName>
                                        </p:attrNameLst>
                                      </p:cBhvr>
                                      <p:tavLst>
                                        <p:tav tm="0">
                                          <p:val>
                                            <p:strVal val="#ppt_x"/>
                                          </p:val>
                                        </p:tav>
                                        <p:tav tm="100000">
                                          <p:val>
                                            <p:strVal val="#ppt_x"/>
                                          </p:val>
                                        </p:tav>
                                      </p:tavLst>
                                    </p:anim>
                                    <p:anim calcmode="lin" valueType="num">
                                      <p:cBhvr additive="base">
                                        <p:cTn id="62" dur="500" fill="hold"/>
                                        <p:tgtEl>
                                          <p:spTgt spid="23"/>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22"/>
                                        </p:tgtEl>
                                        <p:attrNameLst>
                                          <p:attrName>style.visibility</p:attrName>
                                        </p:attrNameLst>
                                      </p:cBhvr>
                                      <p:to>
                                        <p:strVal val="visible"/>
                                      </p:to>
                                    </p:set>
                                    <p:anim calcmode="lin" valueType="num">
                                      <p:cBhvr additive="base">
                                        <p:cTn id="65" dur="500" fill="hold"/>
                                        <p:tgtEl>
                                          <p:spTgt spid="22"/>
                                        </p:tgtEl>
                                        <p:attrNameLst>
                                          <p:attrName>ppt_x</p:attrName>
                                        </p:attrNameLst>
                                      </p:cBhvr>
                                      <p:tavLst>
                                        <p:tav tm="0">
                                          <p:val>
                                            <p:strVal val="#ppt_x"/>
                                          </p:val>
                                        </p:tav>
                                        <p:tav tm="100000">
                                          <p:val>
                                            <p:strVal val="#ppt_x"/>
                                          </p:val>
                                        </p:tav>
                                      </p:tavLst>
                                    </p:anim>
                                    <p:anim calcmode="lin" valueType="num">
                                      <p:cBhvr additive="base">
                                        <p:cTn id="66" dur="500" fill="hold"/>
                                        <p:tgtEl>
                                          <p:spTgt spid="22"/>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25"/>
                                        </p:tgtEl>
                                        <p:attrNameLst>
                                          <p:attrName>style.visibility</p:attrName>
                                        </p:attrNameLst>
                                      </p:cBhvr>
                                      <p:to>
                                        <p:strVal val="visible"/>
                                      </p:to>
                                    </p:set>
                                    <p:anim calcmode="lin" valueType="num">
                                      <p:cBhvr additive="base">
                                        <p:cTn id="69" dur="500" fill="hold"/>
                                        <p:tgtEl>
                                          <p:spTgt spid="25"/>
                                        </p:tgtEl>
                                        <p:attrNameLst>
                                          <p:attrName>ppt_x</p:attrName>
                                        </p:attrNameLst>
                                      </p:cBhvr>
                                      <p:tavLst>
                                        <p:tav tm="0">
                                          <p:val>
                                            <p:strVal val="#ppt_x"/>
                                          </p:val>
                                        </p:tav>
                                        <p:tav tm="100000">
                                          <p:val>
                                            <p:strVal val="#ppt_x"/>
                                          </p:val>
                                        </p:tav>
                                      </p:tavLst>
                                    </p:anim>
                                    <p:anim calcmode="lin" valueType="num">
                                      <p:cBhvr additive="base">
                                        <p:cTn id="70" dur="500" fill="hold"/>
                                        <p:tgtEl>
                                          <p:spTgt spid="25"/>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24"/>
                                        </p:tgtEl>
                                        <p:attrNameLst>
                                          <p:attrName>style.visibility</p:attrName>
                                        </p:attrNameLst>
                                      </p:cBhvr>
                                      <p:to>
                                        <p:strVal val="visible"/>
                                      </p:to>
                                    </p:set>
                                    <p:anim calcmode="lin" valueType="num">
                                      <p:cBhvr additive="base">
                                        <p:cTn id="73" dur="500" fill="hold"/>
                                        <p:tgtEl>
                                          <p:spTgt spid="24"/>
                                        </p:tgtEl>
                                        <p:attrNameLst>
                                          <p:attrName>ppt_x</p:attrName>
                                        </p:attrNameLst>
                                      </p:cBhvr>
                                      <p:tavLst>
                                        <p:tav tm="0">
                                          <p:val>
                                            <p:strVal val="#ppt_x"/>
                                          </p:val>
                                        </p:tav>
                                        <p:tav tm="100000">
                                          <p:val>
                                            <p:strVal val="#ppt_x"/>
                                          </p:val>
                                        </p:tav>
                                      </p:tavLst>
                                    </p:anim>
                                    <p:anim calcmode="lin" valueType="num">
                                      <p:cBhvr additive="base">
                                        <p:cTn id="74"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12" grpId="0"/>
      <p:bldP spid="14" grpId="0" animBg="1"/>
      <p:bldP spid="15" grpId="0"/>
      <p:bldP spid="16" grpId="0" animBg="1"/>
      <p:bldP spid="17" grpId="0"/>
      <p:bldP spid="18" grpId="0" animBg="1"/>
      <p:bldP spid="19" grpId="0"/>
      <p:bldP spid="20" grpId="0" animBg="1"/>
      <p:bldP spid="21" grpId="0"/>
      <p:bldP spid="22" grpId="0" animBg="1"/>
      <p:bldP spid="23" grpId="0"/>
      <p:bldP spid="24" grpId="0" animBg="1"/>
      <p:bldP spid="25"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5034416"/>
            <a:ext cx="9144000" cy="129600"/>
          </a:xfrm>
          <a:prstGeom prst="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6"/>
          <p:cNvSpPr txBox="1"/>
          <p:nvPr/>
        </p:nvSpPr>
        <p:spPr>
          <a:xfrm>
            <a:off x="7412916" y="483518"/>
            <a:ext cx="461665" cy="1708160"/>
          </a:xfrm>
          <a:prstGeom prst="rect">
            <a:avLst/>
          </a:prstGeom>
          <a:noFill/>
        </p:spPr>
        <p:txBody>
          <a:bodyPr vert="eaVert" wrap="none" rtlCol="0">
            <a:spAutoFit/>
          </a:bodyPr>
          <a:lstStyle/>
          <a:p>
            <a:r>
              <a:rPr lang="zh-CN" altLang="en-US" dirty="0">
                <a:solidFill>
                  <a:schemeClr val="bg1"/>
                </a:solidFill>
              </a:rPr>
              <a:t>输入相关文标题</a:t>
            </a:r>
          </a:p>
        </p:txBody>
      </p:sp>
      <p:sp>
        <p:nvSpPr>
          <p:cNvPr id="8" name="五边形 7"/>
          <p:cNvSpPr/>
          <p:nvPr/>
        </p:nvSpPr>
        <p:spPr>
          <a:xfrm>
            <a:off x="611560" y="2636373"/>
            <a:ext cx="864096" cy="432048"/>
          </a:xfrm>
          <a:prstGeom prst="homePlate">
            <a:avLst/>
          </a:prstGeom>
          <a:solidFill>
            <a:srgbClr val="307800"/>
          </a:solidFill>
          <a:ln>
            <a:solidFill>
              <a:srgbClr val="307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cxnSp>
        <p:nvCxnSpPr>
          <p:cNvPr id="9" name="直接箭头连接符 8"/>
          <p:cNvCxnSpPr/>
          <p:nvPr/>
        </p:nvCxnSpPr>
        <p:spPr>
          <a:xfrm>
            <a:off x="1388193" y="2852397"/>
            <a:ext cx="6877557" cy="0"/>
          </a:xfrm>
          <a:prstGeom prst="straightConnector1">
            <a:avLst/>
          </a:prstGeom>
          <a:ln>
            <a:solidFill>
              <a:srgbClr val="307800"/>
            </a:solidFill>
            <a:tailEnd type="arrow"/>
          </a:ln>
        </p:spPr>
        <p:style>
          <a:lnRef idx="1">
            <a:schemeClr val="accent1"/>
          </a:lnRef>
          <a:fillRef idx="0">
            <a:schemeClr val="accent1"/>
          </a:fillRef>
          <a:effectRef idx="0">
            <a:schemeClr val="accent1"/>
          </a:effectRef>
          <a:fontRef idx="minor">
            <a:schemeClr val="tx1"/>
          </a:fontRef>
        </p:style>
      </p:cxnSp>
      <p:sp>
        <p:nvSpPr>
          <p:cNvPr id="10" name="椭圆 9"/>
          <p:cNvSpPr/>
          <p:nvPr/>
        </p:nvSpPr>
        <p:spPr>
          <a:xfrm>
            <a:off x="1980441" y="2780390"/>
            <a:ext cx="144016" cy="144016"/>
          </a:xfrm>
          <a:prstGeom prst="ellipse">
            <a:avLst/>
          </a:prstGeom>
          <a:solidFill>
            <a:srgbClr val="307800"/>
          </a:solidFill>
          <a:ln>
            <a:solidFill>
              <a:srgbClr val="307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11" name="椭圆 10"/>
          <p:cNvSpPr/>
          <p:nvPr/>
        </p:nvSpPr>
        <p:spPr>
          <a:xfrm>
            <a:off x="3324680" y="2788774"/>
            <a:ext cx="144016" cy="144016"/>
          </a:xfrm>
          <a:prstGeom prst="ellipse">
            <a:avLst/>
          </a:prstGeom>
          <a:solidFill>
            <a:srgbClr val="307800"/>
          </a:solidFill>
          <a:ln>
            <a:solidFill>
              <a:srgbClr val="307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12" name="椭圆 11"/>
          <p:cNvSpPr/>
          <p:nvPr/>
        </p:nvSpPr>
        <p:spPr>
          <a:xfrm>
            <a:off x="4668919" y="2788774"/>
            <a:ext cx="144016" cy="144016"/>
          </a:xfrm>
          <a:prstGeom prst="ellipse">
            <a:avLst/>
          </a:prstGeom>
          <a:solidFill>
            <a:srgbClr val="307800"/>
          </a:solidFill>
          <a:ln>
            <a:solidFill>
              <a:srgbClr val="307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13" name="椭圆 12"/>
          <p:cNvSpPr/>
          <p:nvPr/>
        </p:nvSpPr>
        <p:spPr>
          <a:xfrm>
            <a:off x="6013158" y="2788774"/>
            <a:ext cx="144016" cy="144016"/>
          </a:xfrm>
          <a:prstGeom prst="ellipse">
            <a:avLst/>
          </a:prstGeom>
          <a:solidFill>
            <a:srgbClr val="307800"/>
          </a:solidFill>
          <a:ln>
            <a:solidFill>
              <a:srgbClr val="307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14" name="椭圆 13"/>
          <p:cNvSpPr/>
          <p:nvPr/>
        </p:nvSpPr>
        <p:spPr>
          <a:xfrm>
            <a:off x="7357396" y="2788774"/>
            <a:ext cx="144016" cy="144016"/>
          </a:xfrm>
          <a:prstGeom prst="ellipse">
            <a:avLst/>
          </a:prstGeom>
          <a:solidFill>
            <a:srgbClr val="307800"/>
          </a:solidFill>
          <a:ln>
            <a:solidFill>
              <a:srgbClr val="307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grpSp>
        <p:nvGrpSpPr>
          <p:cNvPr id="15" name="组合 14"/>
          <p:cNvGrpSpPr/>
          <p:nvPr/>
        </p:nvGrpSpPr>
        <p:grpSpPr>
          <a:xfrm>
            <a:off x="1307548" y="838017"/>
            <a:ext cx="1824293" cy="1489809"/>
            <a:chOff x="1379555" y="1131151"/>
            <a:chExt cx="1824293" cy="1489809"/>
          </a:xfrm>
        </p:grpSpPr>
        <p:sp>
          <p:nvSpPr>
            <p:cNvPr id="16" name="泪滴形 15"/>
            <p:cNvSpPr/>
            <p:nvPr/>
          </p:nvSpPr>
          <p:spPr>
            <a:xfrm rot="8100000">
              <a:off x="1379555" y="1131151"/>
              <a:ext cx="1489809" cy="1489809"/>
            </a:xfrm>
            <a:prstGeom prst="teardrop">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7" name="TextBox 16"/>
            <p:cNvSpPr txBox="1"/>
            <p:nvPr/>
          </p:nvSpPr>
          <p:spPr bwMode="auto">
            <a:xfrm>
              <a:off x="1621135" y="1646138"/>
              <a:ext cx="1104592" cy="923330"/>
            </a:xfrm>
            <a:prstGeom prst="rect">
              <a:avLst/>
            </a:prstGeom>
            <a:noFill/>
          </p:spPr>
          <p:txBody>
            <a:bodyPr wrap="square">
              <a:spAutoFit/>
            </a:bodyPr>
            <a:lstStyle/>
            <a:p>
              <a:pPr>
                <a:lnSpc>
                  <a:spcPct val="150000"/>
                </a:lnSpc>
              </a:pPr>
              <a:r>
                <a:rPr lang="zh-CN" altLang="en-US" sz="1200" dirty="0">
                  <a:solidFill>
                    <a:schemeClr val="bg1"/>
                  </a:solidFill>
                </a:rPr>
                <a:t>这里输入简单的文字概述这里输入简单</a:t>
              </a:r>
              <a:endParaRPr lang="zh-CN" altLang="en-US" sz="1200" dirty="0">
                <a:solidFill>
                  <a:schemeClr val="bg1"/>
                </a:solidFill>
                <a:latin typeface="Calibri" pitchFamily="34" charset="0"/>
              </a:endParaRPr>
            </a:p>
          </p:txBody>
        </p:sp>
        <p:sp>
          <p:nvSpPr>
            <p:cNvPr id="18" name="矩形 17"/>
            <p:cNvSpPr/>
            <p:nvPr/>
          </p:nvSpPr>
          <p:spPr bwMode="auto">
            <a:xfrm>
              <a:off x="1635499" y="1280072"/>
              <a:ext cx="1568349" cy="338554"/>
            </a:xfrm>
            <a:prstGeom prst="rect">
              <a:avLst/>
            </a:prstGeom>
          </p:spPr>
          <p:txBody>
            <a:bodyPr wrap="square">
              <a:spAutoFit/>
            </a:bodyPr>
            <a:lstStyle/>
            <a:p>
              <a:pPr>
                <a:defRPr/>
              </a:pPr>
              <a:r>
                <a:rPr lang="zh-CN" altLang="en-US" sz="1600" b="1" dirty="0">
                  <a:solidFill>
                    <a:schemeClr val="bg1"/>
                  </a:solidFill>
                  <a:latin typeface="微软雅黑" panose="020B0503020204020204" pitchFamily="34" charset="-122"/>
                  <a:ea typeface="微软雅黑" panose="020B0503020204020204" pitchFamily="34" charset="-122"/>
                </a:rPr>
                <a:t>输入标题</a:t>
              </a:r>
              <a:endParaRPr lang="zh-CN" altLang="en-US" sz="1600" b="1" dirty="0">
                <a:solidFill>
                  <a:schemeClr val="bg1"/>
                </a:solidFill>
              </a:endParaRPr>
            </a:p>
          </p:txBody>
        </p:sp>
      </p:grpSp>
      <p:grpSp>
        <p:nvGrpSpPr>
          <p:cNvPr id="19" name="组合 18"/>
          <p:cNvGrpSpPr/>
          <p:nvPr/>
        </p:nvGrpSpPr>
        <p:grpSpPr>
          <a:xfrm>
            <a:off x="3996023" y="838017"/>
            <a:ext cx="1847329" cy="1489809"/>
            <a:chOff x="4068032" y="1131151"/>
            <a:chExt cx="1847329" cy="1489809"/>
          </a:xfrm>
        </p:grpSpPr>
        <p:sp>
          <p:nvSpPr>
            <p:cNvPr id="20" name="泪滴形 19"/>
            <p:cNvSpPr/>
            <p:nvPr/>
          </p:nvSpPr>
          <p:spPr>
            <a:xfrm rot="8100000">
              <a:off x="4068032" y="1131151"/>
              <a:ext cx="1489809" cy="1489809"/>
            </a:xfrm>
            <a:prstGeom prst="teardrop">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1" name="TextBox 20"/>
            <p:cNvSpPr txBox="1"/>
            <p:nvPr/>
          </p:nvSpPr>
          <p:spPr bwMode="auto">
            <a:xfrm>
              <a:off x="4332648" y="1677627"/>
              <a:ext cx="1104592" cy="923330"/>
            </a:xfrm>
            <a:prstGeom prst="rect">
              <a:avLst/>
            </a:prstGeom>
            <a:noFill/>
          </p:spPr>
          <p:txBody>
            <a:bodyPr wrap="square">
              <a:spAutoFit/>
            </a:bodyPr>
            <a:lstStyle/>
            <a:p>
              <a:pPr>
                <a:lnSpc>
                  <a:spcPct val="150000"/>
                </a:lnSpc>
              </a:pPr>
              <a:r>
                <a:rPr lang="zh-CN" altLang="en-US" sz="1200" dirty="0">
                  <a:solidFill>
                    <a:schemeClr val="bg1"/>
                  </a:solidFill>
                </a:rPr>
                <a:t>这里输入简单的文字概述这里输入简单</a:t>
              </a:r>
              <a:endParaRPr lang="zh-CN" altLang="en-US" sz="1200" dirty="0">
                <a:solidFill>
                  <a:schemeClr val="bg1"/>
                </a:solidFill>
                <a:latin typeface="Calibri" pitchFamily="34" charset="0"/>
              </a:endParaRPr>
            </a:p>
          </p:txBody>
        </p:sp>
        <p:sp>
          <p:nvSpPr>
            <p:cNvPr id="22" name="矩形 21"/>
            <p:cNvSpPr/>
            <p:nvPr/>
          </p:nvSpPr>
          <p:spPr bwMode="auto">
            <a:xfrm>
              <a:off x="4347012" y="1311561"/>
              <a:ext cx="1568349" cy="338554"/>
            </a:xfrm>
            <a:prstGeom prst="rect">
              <a:avLst/>
            </a:prstGeom>
          </p:spPr>
          <p:txBody>
            <a:bodyPr wrap="square">
              <a:spAutoFit/>
            </a:bodyPr>
            <a:lstStyle/>
            <a:p>
              <a:pPr>
                <a:defRPr/>
              </a:pPr>
              <a:r>
                <a:rPr lang="zh-CN" altLang="en-US" sz="1600" b="1" dirty="0">
                  <a:solidFill>
                    <a:schemeClr val="bg1"/>
                  </a:solidFill>
                  <a:latin typeface="微软雅黑" panose="020B0503020204020204" pitchFamily="34" charset="-122"/>
                  <a:ea typeface="微软雅黑" panose="020B0503020204020204" pitchFamily="34" charset="-122"/>
                </a:rPr>
                <a:t>输入标题</a:t>
              </a:r>
              <a:endParaRPr lang="zh-CN" altLang="en-US" sz="1600" b="1" dirty="0">
                <a:solidFill>
                  <a:schemeClr val="bg1"/>
                </a:solidFill>
              </a:endParaRPr>
            </a:p>
          </p:txBody>
        </p:sp>
      </p:grpSp>
      <p:grpSp>
        <p:nvGrpSpPr>
          <p:cNvPr id="23" name="组合 22"/>
          <p:cNvGrpSpPr/>
          <p:nvPr/>
        </p:nvGrpSpPr>
        <p:grpSpPr>
          <a:xfrm>
            <a:off x="6684502" y="838016"/>
            <a:ext cx="1798359" cy="1497318"/>
            <a:chOff x="6756509" y="1131151"/>
            <a:chExt cx="1798359" cy="1497318"/>
          </a:xfrm>
        </p:grpSpPr>
        <p:sp>
          <p:nvSpPr>
            <p:cNvPr id="24" name="泪滴形 23"/>
            <p:cNvSpPr/>
            <p:nvPr/>
          </p:nvSpPr>
          <p:spPr>
            <a:xfrm rot="8100000">
              <a:off x="6756509" y="1131151"/>
              <a:ext cx="1489809" cy="1489809"/>
            </a:xfrm>
            <a:prstGeom prst="teardrop">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5" name="TextBox 24"/>
            <p:cNvSpPr txBox="1"/>
            <p:nvPr/>
          </p:nvSpPr>
          <p:spPr bwMode="auto">
            <a:xfrm>
              <a:off x="6972155" y="1705139"/>
              <a:ext cx="1104592" cy="923330"/>
            </a:xfrm>
            <a:prstGeom prst="rect">
              <a:avLst/>
            </a:prstGeom>
            <a:noFill/>
          </p:spPr>
          <p:txBody>
            <a:bodyPr wrap="square">
              <a:spAutoFit/>
            </a:bodyPr>
            <a:lstStyle/>
            <a:p>
              <a:pPr>
                <a:lnSpc>
                  <a:spcPct val="150000"/>
                </a:lnSpc>
              </a:pPr>
              <a:r>
                <a:rPr lang="zh-CN" altLang="en-US" sz="1200" dirty="0">
                  <a:solidFill>
                    <a:schemeClr val="bg1"/>
                  </a:solidFill>
                </a:rPr>
                <a:t>这里输入简单的文字概述这里输入简单</a:t>
              </a:r>
              <a:endParaRPr lang="zh-CN" altLang="en-US" sz="1200" dirty="0">
                <a:solidFill>
                  <a:schemeClr val="bg1"/>
                </a:solidFill>
                <a:latin typeface="Calibri" pitchFamily="34" charset="0"/>
              </a:endParaRPr>
            </a:p>
          </p:txBody>
        </p:sp>
        <p:sp>
          <p:nvSpPr>
            <p:cNvPr id="26" name="矩形 25"/>
            <p:cNvSpPr/>
            <p:nvPr/>
          </p:nvSpPr>
          <p:spPr bwMode="auto">
            <a:xfrm>
              <a:off x="6986519" y="1339073"/>
              <a:ext cx="1568349" cy="338554"/>
            </a:xfrm>
            <a:prstGeom prst="rect">
              <a:avLst/>
            </a:prstGeom>
          </p:spPr>
          <p:txBody>
            <a:bodyPr wrap="square">
              <a:spAutoFit/>
            </a:bodyPr>
            <a:lstStyle/>
            <a:p>
              <a:pPr>
                <a:defRPr/>
              </a:pPr>
              <a:r>
                <a:rPr lang="zh-CN" altLang="en-US" sz="1600" b="1" dirty="0">
                  <a:solidFill>
                    <a:schemeClr val="bg1"/>
                  </a:solidFill>
                  <a:latin typeface="微软雅黑" panose="020B0503020204020204" pitchFamily="34" charset="-122"/>
                  <a:ea typeface="微软雅黑" panose="020B0503020204020204" pitchFamily="34" charset="-122"/>
                </a:rPr>
                <a:t>输入标题</a:t>
              </a:r>
              <a:endParaRPr lang="zh-CN" altLang="en-US" sz="1600" b="1" dirty="0">
                <a:solidFill>
                  <a:schemeClr val="bg1"/>
                </a:solidFill>
              </a:endParaRPr>
            </a:p>
          </p:txBody>
        </p:sp>
      </p:grpSp>
      <p:grpSp>
        <p:nvGrpSpPr>
          <p:cNvPr id="27" name="组合 26"/>
          <p:cNvGrpSpPr/>
          <p:nvPr/>
        </p:nvGrpSpPr>
        <p:grpSpPr>
          <a:xfrm>
            <a:off x="2677453" y="3430303"/>
            <a:ext cx="1878721" cy="1489809"/>
            <a:chOff x="2749460" y="3723437"/>
            <a:chExt cx="1878721" cy="1489809"/>
          </a:xfrm>
        </p:grpSpPr>
        <p:sp>
          <p:nvSpPr>
            <p:cNvPr id="28" name="泪滴形 27"/>
            <p:cNvSpPr/>
            <p:nvPr/>
          </p:nvSpPr>
          <p:spPr>
            <a:xfrm rot="13500000" flipV="1">
              <a:off x="2749460" y="3723437"/>
              <a:ext cx="1489809" cy="1489809"/>
            </a:xfrm>
            <a:prstGeom prst="teardrop">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endParaRPr>
            </a:p>
          </p:txBody>
        </p:sp>
        <p:sp>
          <p:nvSpPr>
            <p:cNvPr id="29" name="TextBox 28"/>
            <p:cNvSpPr txBox="1"/>
            <p:nvPr/>
          </p:nvSpPr>
          <p:spPr bwMode="auto">
            <a:xfrm>
              <a:off x="2915816" y="4159670"/>
              <a:ext cx="1104592" cy="923330"/>
            </a:xfrm>
            <a:prstGeom prst="rect">
              <a:avLst/>
            </a:prstGeom>
            <a:noFill/>
          </p:spPr>
          <p:txBody>
            <a:bodyPr wrap="square">
              <a:spAutoFit/>
            </a:bodyPr>
            <a:lstStyle/>
            <a:p>
              <a:pPr>
                <a:lnSpc>
                  <a:spcPct val="150000"/>
                </a:lnSpc>
              </a:pPr>
              <a:r>
                <a:rPr lang="zh-CN" altLang="en-US" sz="1200" dirty="0">
                  <a:solidFill>
                    <a:schemeClr val="bg1">
                      <a:lumMod val="95000"/>
                    </a:schemeClr>
                  </a:solidFill>
                </a:rPr>
                <a:t>这里输入简单的文字概述这里输入简单</a:t>
              </a:r>
              <a:endParaRPr lang="zh-CN" altLang="en-US" sz="1200" dirty="0">
                <a:solidFill>
                  <a:schemeClr val="bg1">
                    <a:lumMod val="95000"/>
                  </a:schemeClr>
                </a:solidFill>
                <a:latin typeface="Calibri" pitchFamily="34" charset="0"/>
              </a:endParaRPr>
            </a:p>
          </p:txBody>
        </p:sp>
        <p:sp>
          <p:nvSpPr>
            <p:cNvPr id="30" name="矩形 29"/>
            <p:cNvSpPr/>
            <p:nvPr/>
          </p:nvSpPr>
          <p:spPr bwMode="auto">
            <a:xfrm>
              <a:off x="3059832" y="3793604"/>
              <a:ext cx="1568349" cy="338554"/>
            </a:xfrm>
            <a:prstGeom prst="rect">
              <a:avLst/>
            </a:prstGeom>
          </p:spPr>
          <p:txBody>
            <a:bodyPr wrap="square">
              <a:spAutoFit/>
            </a:bodyPr>
            <a:lstStyle/>
            <a:p>
              <a:pPr>
                <a:defRPr/>
              </a:pPr>
              <a:r>
                <a:rPr lang="zh-CN" altLang="en-US" sz="1600" b="1" dirty="0">
                  <a:solidFill>
                    <a:schemeClr val="bg1">
                      <a:lumMod val="95000"/>
                    </a:schemeClr>
                  </a:solidFill>
                  <a:latin typeface="微软雅黑" panose="020B0503020204020204" pitchFamily="34" charset="-122"/>
                  <a:ea typeface="微软雅黑" panose="020B0503020204020204" pitchFamily="34" charset="-122"/>
                </a:rPr>
                <a:t>输入标题</a:t>
              </a:r>
              <a:endParaRPr lang="zh-CN" altLang="en-US" sz="1600" b="1" dirty="0">
                <a:solidFill>
                  <a:schemeClr val="bg1">
                    <a:lumMod val="95000"/>
                  </a:schemeClr>
                </a:solidFill>
              </a:endParaRPr>
            </a:p>
          </p:txBody>
        </p:sp>
      </p:grpSp>
      <p:grpSp>
        <p:nvGrpSpPr>
          <p:cNvPr id="31" name="组合 30"/>
          <p:cNvGrpSpPr/>
          <p:nvPr/>
        </p:nvGrpSpPr>
        <p:grpSpPr>
          <a:xfrm>
            <a:off x="5365928" y="3430303"/>
            <a:ext cx="1796896" cy="1489809"/>
            <a:chOff x="5437937" y="3723437"/>
            <a:chExt cx="1796896" cy="1489809"/>
          </a:xfrm>
        </p:grpSpPr>
        <p:sp>
          <p:nvSpPr>
            <p:cNvPr id="32" name="泪滴形 31"/>
            <p:cNvSpPr/>
            <p:nvPr/>
          </p:nvSpPr>
          <p:spPr>
            <a:xfrm rot="13500000" flipV="1">
              <a:off x="5437937" y="3723437"/>
              <a:ext cx="1489809" cy="1489809"/>
            </a:xfrm>
            <a:prstGeom prst="teardrop">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endParaRPr>
            </a:p>
          </p:txBody>
        </p:sp>
        <p:sp>
          <p:nvSpPr>
            <p:cNvPr id="33" name="TextBox 32"/>
            <p:cNvSpPr txBox="1"/>
            <p:nvPr/>
          </p:nvSpPr>
          <p:spPr bwMode="auto">
            <a:xfrm>
              <a:off x="5652120" y="4187182"/>
              <a:ext cx="1104592" cy="923330"/>
            </a:xfrm>
            <a:prstGeom prst="rect">
              <a:avLst/>
            </a:prstGeom>
            <a:noFill/>
          </p:spPr>
          <p:txBody>
            <a:bodyPr wrap="square">
              <a:spAutoFit/>
            </a:bodyPr>
            <a:lstStyle/>
            <a:p>
              <a:pPr>
                <a:lnSpc>
                  <a:spcPct val="150000"/>
                </a:lnSpc>
              </a:pPr>
              <a:r>
                <a:rPr lang="zh-CN" altLang="en-US" sz="1200" dirty="0">
                  <a:solidFill>
                    <a:schemeClr val="bg1">
                      <a:lumMod val="95000"/>
                    </a:schemeClr>
                  </a:solidFill>
                </a:rPr>
                <a:t>这里输入简单的文字概述这里输入简单</a:t>
              </a:r>
              <a:endParaRPr lang="zh-CN" altLang="en-US" sz="1200" dirty="0">
                <a:solidFill>
                  <a:schemeClr val="bg1">
                    <a:lumMod val="95000"/>
                  </a:schemeClr>
                </a:solidFill>
                <a:latin typeface="Calibri" pitchFamily="34" charset="0"/>
              </a:endParaRPr>
            </a:p>
          </p:txBody>
        </p:sp>
        <p:sp>
          <p:nvSpPr>
            <p:cNvPr id="34" name="矩形 33"/>
            <p:cNvSpPr/>
            <p:nvPr/>
          </p:nvSpPr>
          <p:spPr bwMode="auto">
            <a:xfrm>
              <a:off x="5666484" y="3821116"/>
              <a:ext cx="1568349" cy="338554"/>
            </a:xfrm>
            <a:prstGeom prst="rect">
              <a:avLst/>
            </a:prstGeom>
          </p:spPr>
          <p:txBody>
            <a:bodyPr wrap="square">
              <a:spAutoFit/>
            </a:bodyPr>
            <a:lstStyle/>
            <a:p>
              <a:pPr>
                <a:defRPr/>
              </a:pPr>
              <a:r>
                <a:rPr lang="zh-CN" altLang="en-US" sz="1600" b="1" dirty="0">
                  <a:solidFill>
                    <a:schemeClr val="bg1">
                      <a:lumMod val="95000"/>
                    </a:schemeClr>
                  </a:solidFill>
                  <a:latin typeface="微软雅黑" panose="020B0503020204020204" pitchFamily="34" charset="-122"/>
                  <a:ea typeface="微软雅黑" panose="020B0503020204020204" pitchFamily="34" charset="-122"/>
                </a:rPr>
                <a:t>输入标题</a:t>
              </a:r>
              <a:endParaRPr lang="zh-CN" altLang="en-US" sz="1600" b="1" dirty="0">
                <a:solidFill>
                  <a:schemeClr val="bg1">
                    <a:lumMod val="95000"/>
                  </a:schemeClr>
                </a:solidFill>
              </a:endParaRPr>
            </a:p>
          </p:txBody>
        </p:sp>
      </p:grpSp>
      <p:sp>
        <p:nvSpPr>
          <p:cNvPr id="35" name="矩形 34"/>
          <p:cNvSpPr/>
          <p:nvPr/>
        </p:nvSpPr>
        <p:spPr bwMode="auto">
          <a:xfrm>
            <a:off x="1642030" y="3068421"/>
            <a:ext cx="784174" cy="338554"/>
          </a:xfrm>
          <a:prstGeom prst="rect">
            <a:avLst/>
          </a:prstGeom>
        </p:spPr>
        <p:txBody>
          <a:bodyPr wrap="square">
            <a:spAutoFit/>
          </a:bodyPr>
          <a:lstStyle/>
          <a:p>
            <a:pPr>
              <a:defRPr/>
            </a:pPr>
            <a:r>
              <a:rPr lang="en-US" altLang="zh-CN" sz="1600" b="1" dirty="0">
                <a:solidFill>
                  <a:schemeClr val="tx1">
                    <a:lumMod val="95000"/>
                    <a:lumOff val="5000"/>
                  </a:schemeClr>
                </a:solidFill>
                <a:latin typeface="微软雅黑" panose="020B0503020204020204" pitchFamily="34" charset="-122"/>
                <a:ea typeface="微软雅黑" panose="020B0503020204020204" pitchFamily="34" charset="-122"/>
              </a:rPr>
              <a:t>2010</a:t>
            </a:r>
            <a:endParaRPr lang="zh-CN" altLang="en-US" sz="1600" b="1" dirty="0">
              <a:solidFill>
                <a:schemeClr val="tx1">
                  <a:lumMod val="95000"/>
                  <a:lumOff val="5000"/>
                </a:schemeClr>
              </a:solidFill>
            </a:endParaRPr>
          </a:p>
        </p:txBody>
      </p:sp>
      <p:sp>
        <p:nvSpPr>
          <p:cNvPr id="36" name="矩形 35"/>
          <p:cNvSpPr/>
          <p:nvPr/>
        </p:nvSpPr>
        <p:spPr bwMode="auto">
          <a:xfrm>
            <a:off x="3076609" y="2296065"/>
            <a:ext cx="784174" cy="338554"/>
          </a:xfrm>
          <a:prstGeom prst="rect">
            <a:avLst/>
          </a:prstGeom>
        </p:spPr>
        <p:txBody>
          <a:bodyPr wrap="square">
            <a:spAutoFit/>
          </a:bodyPr>
          <a:lstStyle/>
          <a:p>
            <a:pPr>
              <a:defRPr/>
            </a:pPr>
            <a:r>
              <a:rPr lang="en-US" altLang="zh-CN" sz="1600" b="1" dirty="0">
                <a:solidFill>
                  <a:schemeClr val="tx1">
                    <a:lumMod val="95000"/>
                    <a:lumOff val="5000"/>
                  </a:schemeClr>
                </a:solidFill>
                <a:latin typeface="微软雅黑" panose="020B0503020204020204" pitchFamily="34" charset="-122"/>
                <a:ea typeface="微软雅黑" panose="020B0503020204020204" pitchFamily="34" charset="-122"/>
              </a:rPr>
              <a:t>2011</a:t>
            </a:r>
            <a:endParaRPr lang="zh-CN" altLang="en-US" sz="1600" b="1" dirty="0">
              <a:solidFill>
                <a:schemeClr val="tx1">
                  <a:lumMod val="95000"/>
                  <a:lumOff val="5000"/>
                </a:schemeClr>
              </a:solidFill>
            </a:endParaRPr>
          </a:p>
        </p:txBody>
      </p:sp>
      <p:sp>
        <p:nvSpPr>
          <p:cNvPr id="37" name="矩形 36"/>
          <p:cNvSpPr/>
          <p:nvPr/>
        </p:nvSpPr>
        <p:spPr bwMode="auto">
          <a:xfrm>
            <a:off x="4355975" y="3068421"/>
            <a:ext cx="784174" cy="338554"/>
          </a:xfrm>
          <a:prstGeom prst="rect">
            <a:avLst/>
          </a:prstGeom>
        </p:spPr>
        <p:txBody>
          <a:bodyPr wrap="square">
            <a:spAutoFit/>
          </a:bodyPr>
          <a:lstStyle/>
          <a:p>
            <a:pPr>
              <a:defRPr/>
            </a:pPr>
            <a:r>
              <a:rPr lang="en-US" altLang="zh-CN" sz="1600" b="1" dirty="0" smtClean="0">
                <a:solidFill>
                  <a:schemeClr val="tx1">
                    <a:lumMod val="95000"/>
                    <a:lumOff val="5000"/>
                  </a:schemeClr>
                </a:solidFill>
                <a:latin typeface="微软雅黑" panose="020B0503020204020204" pitchFamily="34" charset="-122"/>
                <a:ea typeface="微软雅黑" panose="020B0503020204020204" pitchFamily="34" charset="-122"/>
              </a:rPr>
              <a:t>2016</a:t>
            </a:r>
            <a:endParaRPr lang="zh-CN" altLang="en-US" sz="1600" b="1" dirty="0">
              <a:solidFill>
                <a:schemeClr val="tx1">
                  <a:lumMod val="95000"/>
                  <a:lumOff val="5000"/>
                </a:schemeClr>
              </a:solidFill>
            </a:endParaRPr>
          </a:p>
        </p:txBody>
      </p:sp>
      <p:sp>
        <p:nvSpPr>
          <p:cNvPr id="38" name="矩形 37"/>
          <p:cNvSpPr/>
          <p:nvPr/>
        </p:nvSpPr>
        <p:spPr bwMode="auto">
          <a:xfrm>
            <a:off x="7037317" y="3028374"/>
            <a:ext cx="784174" cy="338554"/>
          </a:xfrm>
          <a:prstGeom prst="rect">
            <a:avLst/>
          </a:prstGeom>
        </p:spPr>
        <p:txBody>
          <a:bodyPr wrap="square">
            <a:spAutoFit/>
          </a:bodyPr>
          <a:lstStyle/>
          <a:p>
            <a:pPr>
              <a:defRPr/>
            </a:pPr>
            <a:r>
              <a:rPr lang="en-US" altLang="zh-CN" sz="1600" b="1" dirty="0" smtClean="0">
                <a:solidFill>
                  <a:schemeClr val="tx1">
                    <a:lumMod val="95000"/>
                    <a:lumOff val="5000"/>
                  </a:schemeClr>
                </a:solidFill>
                <a:latin typeface="微软雅黑" panose="020B0503020204020204" pitchFamily="34" charset="-122"/>
                <a:ea typeface="微软雅黑" panose="020B0503020204020204" pitchFamily="34" charset="-122"/>
              </a:rPr>
              <a:t>20XX</a:t>
            </a:r>
            <a:endParaRPr lang="zh-CN" altLang="en-US" sz="1600" b="1" dirty="0">
              <a:solidFill>
                <a:schemeClr val="tx1">
                  <a:lumMod val="95000"/>
                  <a:lumOff val="5000"/>
                </a:schemeClr>
              </a:solidFill>
            </a:endParaRPr>
          </a:p>
        </p:txBody>
      </p:sp>
      <p:sp>
        <p:nvSpPr>
          <p:cNvPr id="39" name="矩形 38"/>
          <p:cNvSpPr/>
          <p:nvPr/>
        </p:nvSpPr>
        <p:spPr bwMode="auto">
          <a:xfrm>
            <a:off x="5845479" y="2335334"/>
            <a:ext cx="784174" cy="338554"/>
          </a:xfrm>
          <a:prstGeom prst="rect">
            <a:avLst/>
          </a:prstGeom>
        </p:spPr>
        <p:txBody>
          <a:bodyPr wrap="square">
            <a:spAutoFit/>
          </a:bodyPr>
          <a:lstStyle/>
          <a:p>
            <a:pPr>
              <a:defRPr/>
            </a:pPr>
            <a:r>
              <a:rPr lang="en-US" altLang="zh-CN" sz="1600" b="1" dirty="0" smtClean="0">
                <a:solidFill>
                  <a:schemeClr val="tx1">
                    <a:lumMod val="95000"/>
                    <a:lumOff val="5000"/>
                  </a:schemeClr>
                </a:solidFill>
                <a:latin typeface="微软雅黑" panose="020B0503020204020204" pitchFamily="34" charset="-122"/>
                <a:ea typeface="微软雅黑" panose="020B0503020204020204" pitchFamily="34" charset="-122"/>
              </a:rPr>
              <a:t>2019</a:t>
            </a:r>
            <a:endParaRPr lang="zh-CN" altLang="en-US" sz="1600" b="1" dirty="0">
              <a:solidFill>
                <a:schemeClr val="tx1">
                  <a:lumMod val="95000"/>
                  <a:lumOff val="5000"/>
                </a:schemeClr>
              </a:solidFill>
            </a:endParaRPr>
          </a:p>
        </p:txBody>
      </p:sp>
      <p:cxnSp>
        <p:nvCxnSpPr>
          <p:cNvPr id="43" name="直接连接符 42"/>
          <p:cNvCxnSpPr/>
          <p:nvPr/>
        </p:nvCxnSpPr>
        <p:spPr>
          <a:xfrm>
            <a:off x="204188" y="555526"/>
            <a:ext cx="8616284" cy="0"/>
          </a:xfrm>
          <a:prstGeom prst="line">
            <a:avLst/>
          </a:prstGeom>
          <a:ln w="28575">
            <a:solidFill>
              <a:srgbClr val="307800"/>
            </a:solidFill>
          </a:ln>
        </p:spPr>
        <p:style>
          <a:lnRef idx="1">
            <a:schemeClr val="accent1"/>
          </a:lnRef>
          <a:fillRef idx="0">
            <a:schemeClr val="accent1"/>
          </a:fillRef>
          <a:effectRef idx="0">
            <a:schemeClr val="accent1"/>
          </a:effectRef>
          <a:fontRef idx="minor">
            <a:schemeClr val="tx1"/>
          </a:fontRef>
        </p:style>
      </p:cxnSp>
      <p:sp>
        <p:nvSpPr>
          <p:cNvPr id="44" name="矩形 43"/>
          <p:cNvSpPr/>
          <p:nvPr/>
        </p:nvSpPr>
        <p:spPr>
          <a:xfrm>
            <a:off x="204188" y="154836"/>
            <a:ext cx="288032" cy="288032"/>
          </a:xfrm>
          <a:prstGeom prst="rect">
            <a:avLst/>
          </a:prstGeom>
          <a:solidFill>
            <a:srgbClr val="307800"/>
          </a:solidFill>
          <a:ln w="28575">
            <a:solidFill>
              <a:srgbClr val="307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TextBox 44"/>
          <p:cNvSpPr txBox="1"/>
          <p:nvPr/>
        </p:nvSpPr>
        <p:spPr>
          <a:xfrm>
            <a:off x="562005" y="114186"/>
            <a:ext cx="2492990" cy="369332"/>
          </a:xfrm>
          <a:prstGeom prst="rect">
            <a:avLst/>
          </a:prstGeom>
          <a:noFill/>
        </p:spPr>
        <p:txBody>
          <a:bodyPr wrap="none" rtlCol="0">
            <a:spAutoFit/>
          </a:bodyPr>
          <a:lstStyle/>
          <a:p>
            <a:r>
              <a:rPr lang="zh-CN" altLang="en-US" b="1">
                <a:solidFill>
                  <a:schemeClr val="tx1">
                    <a:lumMod val="85000"/>
                    <a:lumOff val="15000"/>
                  </a:schemeClr>
                </a:solidFill>
                <a:latin typeface="微软雅黑" panose="020B0503020204020204" pitchFamily="34" charset="-122"/>
                <a:ea typeface="微软雅黑" panose="020B0503020204020204" pitchFamily="34" charset="-122"/>
              </a:rPr>
              <a:t>点击添加相关文字标题</a:t>
            </a:r>
            <a:endParaRPr lang="zh-CN" altLang="en-US"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7311217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left)">
                                      <p:cBhvr>
                                        <p:cTn id="12" dur="500"/>
                                        <p:tgtEl>
                                          <p:spTgt spid="9"/>
                                        </p:tgtEl>
                                      </p:cBhvr>
                                    </p:animEffect>
                                  </p:childTnLst>
                                </p:cTn>
                              </p:par>
                            </p:childTnLst>
                          </p:cTn>
                        </p:par>
                        <p:par>
                          <p:cTn id="13" fill="hold">
                            <p:stCondLst>
                              <p:cond delay="1000"/>
                            </p:stCondLst>
                            <p:childTnLst>
                              <p:par>
                                <p:cTn id="14" presetID="23" presetClass="entr" presetSubtype="32"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p:cTn id="16" dur="500" fill="hold"/>
                                        <p:tgtEl>
                                          <p:spTgt spid="10"/>
                                        </p:tgtEl>
                                        <p:attrNameLst>
                                          <p:attrName>ppt_w</p:attrName>
                                        </p:attrNameLst>
                                      </p:cBhvr>
                                      <p:tavLst>
                                        <p:tav tm="0">
                                          <p:val>
                                            <p:strVal val="4*#ppt_w"/>
                                          </p:val>
                                        </p:tav>
                                        <p:tav tm="100000">
                                          <p:val>
                                            <p:strVal val="#ppt_w"/>
                                          </p:val>
                                        </p:tav>
                                      </p:tavLst>
                                    </p:anim>
                                    <p:anim calcmode="lin" valueType="num">
                                      <p:cBhvr>
                                        <p:cTn id="17" dur="500" fill="hold"/>
                                        <p:tgtEl>
                                          <p:spTgt spid="10"/>
                                        </p:tgtEl>
                                        <p:attrNameLst>
                                          <p:attrName>ppt_h</p:attrName>
                                        </p:attrNameLst>
                                      </p:cBhvr>
                                      <p:tavLst>
                                        <p:tav tm="0">
                                          <p:val>
                                            <p:strVal val="4*#ppt_h"/>
                                          </p:val>
                                        </p:tav>
                                        <p:tav tm="100000">
                                          <p:val>
                                            <p:strVal val="#ppt_h"/>
                                          </p:val>
                                        </p:tav>
                                      </p:tavLst>
                                    </p:anim>
                                  </p:childTnLst>
                                </p:cTn>
                              </p:par>
                              <p:par>
                                <p:cTn id="18" presetID="47" presetClass="entr" presetSubtype="0" fill="hold" nodeType="with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fade">
                                      <p:cBhvr>
                                        <p:cTn id="20" dur="1000"/>
                                        <p:tgtEl>
                                          <p:spTgt spid="15"/>
                                        </p:tgtEl>
                                      </p:cBhvr>
                                    </p:animEffect>
                                    <p:anim calcmode="lin" valueType="num">
                                      <p:cBhvr>
                                        <p:cTn id="21" dur="1000" fill="hold"/>
                                        <p:tgtEl>
                                          <p:spTgt spid="15"/>
                                        </p:tgtEl>
                                        <p:attrNameLst>
                                          <p:attrName>ppt_x</p:attrName>
                                        </p:attrNameLst>
                                      </p:cBhvr>
                                      <p:tavLst>
                                        <p:tav tm="0">
                                          <p:val>
                                            <p:strVal val="#ppt_x"/>
                                          </p:val>
                                        </p:tav>
                                        <p:tav tm="100000">
                                          <p:val>
                                            <p:strVal val="#ppt_x"/>
                                          </p:val>
                                        </p:tav>
                                      </p:tavLst>
                                    </p:anim>
                                    <p:anim calcmode="lin" valueType="num">
                                      <p:cBhvr>
                                        <p:cTn id="22" dur="1000" fill="hold"/>
                                        <p:tgtEl>
                                          <p:spTgt spid="15"/>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0"/>
                                  </p:stCondLst>
                                  <p:childTnLst>
                                    <p:set>
                                      <p:cBhvr>
                                        <p:cTn id="24" dur="1" fill="hold">
                                          <p:stCondLst>
                                            <p:cond delay="0"/>
                                          </p:stCondLst>
                                        </p:cTn>
                                        <p:tgtEl>
                                          <p:spTgt spid="35"/>
                                        </p:tgtEl>
                                        <p:attrNameLst>
                                          <p:attrName>style.visibility</p:attrName>
                                        </p:attrNameLst>
                                      </p:cBhvr>
                                      <p:to>
                                        <p:strVal val="visible"/>
                                      </p:to>
                                    </p:set>
                                    <p:animEffect transition="in" filter="fade">
                                      <p:cBhvr>
                                        <p:cTn id="25" dur="1000"/>
                                        <p:tgtEl>
                                          <p:spTgt spid="35"/>
                                        </p:tgtEl>
                                      </p:cBhvr>
                                    </p:animEffect>
                                    <p:anim calcmode="lin" valueType="num">
                                      <p:cBhvr>
                                        <p:cTn id="26" dur="1000" fill="hold"/>
                                        <p:tgtEl>
                                          <p:spTgt spid="35"/>
                                        </p:tgtEl>
                                        <p:attrNameLst>
                                          <p:attrName>ppt_x</p:attrName>
                                        </p:attrNameLst>
                                      </p:cBhvr>
                                      <p:tavLst>
                                        <p:tav tm="0">
                                          <p:val>
                                            <p:strVal val="#ppt_x"/>
                                          </p:val>
                                        </p:tav>
                                        <p:tav tm="100000">
                                          <p:val>
                                            <p:strVal val="#ppt_x"/>
                                          </p:val>
                                        </p:tav>
                                      </p:tavLst>
                                    </p:anim>
                                    <p:anim calcmode="lin" valueType="num">
                                      <p:cBhvr>
                                        <p:cTn id="27" dur="1000" fill="hold"/>
                                        <p:tgtEl>
                                          <p:spTgt spid="35"/>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23" presetClass="entr" presetSubtype="32"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p:cTn id="31" dur="500" fill="hold"/>
                                        <p:tgtEl>
                                          <p:spTgt spid="11"/>
                                        </p:tgtEl>
                                        <p:attrNameLst>
                                          <p:attrName>ppt_w</p:attrName>
                                        </p:attrNameLst>
                                      </p:cBhvr>
                                      <p:tavLst>
                                        <p:tav tm="0">
                                          <p:val>
                                            <p:strVal val="4*#ppt_w"/>
                                          </p:val>
                                        </p:tav>
                                        <p:tav tm="100000">
                                          <p:val>
                                            <p:strVal val="#ppt_w"/>
                                          </p:val>
                                        </p:tav>
                                      </p:tavLst>
                                    </p:anim>
                                    <p:anim calcmode="lin" valueType="num">
                                      <p:cBhvr>
                                        <p:cTn id="32" dur="500" fill="hold"/>
                                        <p:tgtEl>
                                          <p:spTgt spid="11"/>
                                        </p:tgtEl>
                                        <p:attrNameLst>
                                          <p:attrName>ppt_h</p:attrName>
                                        </p:attrNameLst>
                                      </p:cBhvr>
                                      <p:tavLst>
                                        <p:tav tm="0">
                                          <p:val>
                                            <p:strVal val="4*#ppt_h"/>
                                          </p:val>
                                        </p:tav>
                                        <p:tav tm="100000">
                                          <p:val>
                                            <p:strVal val="#ppt_h"/>
                                          </p:val>
                                        </p:tav>
                                      </p:tavLst>
                                    </p:anim>
                                  </p:childTnLst>
                                </p:cTn>
                              </p:par>
                            </p:childTnLst>
                          </p:cTn>
                        </p:par>
                        <p:par>
                          <p:cTn id="33" fill="hold">
                            <p:stCondLst>
                              <p:cond delay="2500"/>
                            </p:stCondLst>
                            <p:childTnLst>
                              <p:par>
                                <p:cTn id="34" presetID="42" presetClass="entr" presetSubtype="0" fill="hold" nodeType="afterEffect">
                                  <p:stCondLst>
                                    <p:cond delay="0"/>
                                  </p:stCondLst>
                                  <p:childTnLst>
                                    <p:set>
                                      <p:cBhvr>
                                        <p:cTn id="35" dur="1" fill="hold">
                                          <p:stCondLst>
                                            <p:cond delay="0"/>
                                          </p:stCondLst>
                                        </p:cTn>
                                        <p:tgtEl>
                                          <p:spTgt spid="27"/>
                                        </p:tgtEl>
                                        <p:attrNameLst>
                                          <p:attrName>style.visibility</p:attrName>
                                        </p:attrNameLst>
                                      </p:cBhvr>
                                      <p:to>
                                        <p:strVal val="visible"/>
                                      </p:to>
                                    </p:set>
                                    <p:animEffect transition="in" filter="fade">
                                      <p:cBhvr>
                                        <p:cTn id="36" dur="1000"/>
                                        <p:tgtEl>
                                          <p:spTgt spid="27"/>
                                        </p:tgtEl>
                                      </p:cBhvr>
                                    </p:animEffect>
                                    <p:anim calcmode="lin" valueType="num">
                                      <p:cBhvr>
                                        <p:cTn id="37" dur="1000" fill="hold"/>
                                        <p:tgtEl>
                                          <p:spTgt spid="27"/>
                                        </p:tgtEl>
                                        <p:attrNameLst>
                                          <p:attrName>ppt_x</p:attrName>
                                        </p:attrNameLst>
                                      </p:cBhvr>
                                      <p:tavLst>
                                        <p:tav tm="0">
                                          <p:val>
                                            <p:strVal val="#ppt_x"/>
                                          </p:val>
                                        </p:tav>
                                        <p:tav tm="100000">
                                          <p:val>
                                            <p:strVal val="#ppt_x"/>
                                          </p:val>
                                        </p:tav>
                                      </p:tavLst>
                                    </p:anim>
                                    <p:anim calcmode="lin" valueType="num">
                                      <p:cBhvr>
                                        <p:cTn id="38" dur="1000" fill="hold"/>
                                        <p:tgtEl>
                                          <p:spTgt spid="27"/>
                                        </p:tgtEl>
                                        <p:attrNameLst>
                                          <p:attrName>ppt_y</p:attrName>
                                        </p:attrNameLst>
                                      </p:cBhvr>
                                      <p:tavLst>
                                        <p:tav tm="0">
                                          <p:val>
                                            <p:strVal val="#ppt_y+.1"/>
                                          </p:val>
                                        </p:tav>
                                        <p:tav tm="100000">
                                          <p:val>
                                            <p:strVal val="#ppt_y"/>
                                          </p:val>
                                        </p:tav>
                                      </p:tavLst>
                                    </p:anim>
                                  </p:childTnLst>
                                </p:cTn>
                              </p:par>
                              <p:par>
                                <p:cTn id="39" presetID="47" presetClass="entr" presetSubtype="0" fill="hold" grpId="0" nodeType="withEffect">
                                  <p:stCondLst>
                                    <p:cond delay="0"/>
                                  </p:stCondLst>
                                  <p:childTnLst>
                                    <p:set>
                                      <p:cBhvr>
                                        <p:cTn id="40" dur="1" fill="hold">
                                          <p:stCondLst>
                                            <p:cond delay="0"/>
                                          </p:stCondLst>
                                        </p:cTn>
                                        <p:tgtEl>
                                          <p:spTgt spid="36"/>
                                        </p:tgtEl>
                                        <p:attrNameLst>
                                          <p:attrName>style.visibility</p:attrName>
                                        </p:attrNameLst>
                                      </p:cBhvr>
                                      <p:to>
                                        <p:strVal val="visible"/>
                                      </p:to>
                                    </p:set>
                                    <p:animEffect transition="in" filter="fade">
                                      <p:cBhvr>
                                        <p:cTn id="41" dur="1000"/>
                                        <p:tgtEl>
                                          <p:spTgt spid="36"/>
                                        </p:tgtEl>
                                      </p:cBhvr>
                                    </p:animEffect>
                                    <p:anim calcmode="lin" valueType="num">
                                      <p:cBhvr>
                                        <p:cTn id="42" dur="1000" fill="hold"/>
                                        <p:tgtEl>
                                          <p:spTgt spid="36"/>
                                        </p:tgtEl>
                                        <p:attrNameLst>
                                          <p:attrName>ppt_x</p:attrName>
                                        </p:attrNameLst>
                                      </p:cBhvr>
                                      <p:tavLst>
                                        <p:tav tm="0">
                                          <p:val>
                                            <p:strVal val="#ppt_x"/>
                                          </p:val>
                                        </p:tav>
                                        <p:tav tm="100000">
                                          <p:val>
                                            <p:strVal val="#ppt_x"/>
                                          </p:val>
                                        </p:tav>
                                      </p:tavLst>
                                    </p:anim>
                                    <p:anim calcmode="lin" valueType="num">
                                      <p:cBhvr>
                                        <p:cTn id="43" dur="1000" fill="hold"/>
                                        <p:tgtEl>
                                          <p:spTgt spid="36"/>
                                        </p:tgtEl>
                                        <p:attrNameLst>
                                          <p:attrName>ppt_y</p:attrName>
                                        </p:attrNameLst>
                                      </p:cBhvr>
                                      <p:tavLst>
                                        <p:tav tm="0">
                                          <p:val>
                                            <p:strVal val="#ppt_y-.1"/>
                                          </p:val>
                                        </p:tav>
                                        <p:tav tm="100000">
                                          <p:val>
                                            <p:strVal val="#ppt_y"/>
                                          </p:val>
                                        </p:tav>
                                      </p:tavLst>
                                    </p:anim>
                                  </p:childTnLst>
                                </p:cTn>
                              </p:par>
                            </p:childTnLst>
                          </p:cTn>
                        </p:par>
                        <p:par>
                          <p:cTn id="44" fill="hold">
                            <p:stCondLst>
                              <p:cond delay="3500"/>
                            </p:stCondLst>
                            <p:childTnLst>
                              <p:par>
                                <p:cTn id="45" presetID="23" presetClass="entr" presetSubtype="32" fill="hold" grpId="0" nodeType="afterEffect">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cBhvr>
                                        <p:cTn id="47" dur="500" fill="hold"/>
                                        <p:tgtEl>
                                          <p:spTgt spid="12"/>
                                        </p:tgtEl>
                                        <p:attrNameLst>
                                          <p:attrName>ppt_w</p:attrName>
                                        </p:attrNameLst>
                                      </p:cBhvr>
                                      <p:tavLst>
                                        <p:tav tm="0">
                                          <p:val>
                                            <p:strVal val="4*#ppt_w"/>
                                          </p:val>
                                        </p:tav>
                                        <p:tav tm="100000">
                                          <p:val>
                                            <p:strVal val="#ppt_w"/>
                                          </p:val>
                                        </p:tav>
                                      </p:tavLst>
                                    </p:anim>
                                    <p:anim calcmode="lin" valueType="num">
                                      <p:cBhvr>
                                        <p:cTn id="48" dur="500" fill="hold"/>
                                        <p:tgtEl>
                                          <p:spTgt spid="12"/>
                                        </p:tgtEl>
                                        <p:attrNameLst>
                                          <p:attrName>ppt_h</p:attrName>
                                        </p:attrNameLst>
                                      </p:cBhvr>
                                      <p:tavLst>
                                        <p:tav tm="0">
                                          <p:val>
                                            <p:strVal val="4*#ppt_h"/>
                                          </p:val>
                                        </p:tav>
                                        <p:tav tm="100000">
                                          <p:val>
                                            <p:strVal val="#ppt_h"/>
                                          </p:val>
                                        </p:tav>
                                      </p:tavLst>
                                    </p:anim>
                                  </p:childTnLst>
                                </p:cTn>
                              </p:par>
                            </p:childTnLst>
                          </p:cTn>
                        </p:par>
                        <p:par>
                          <p:cTn id="49" fill="hold">
                            <p:stCondLst>
                              <p:cond delay="4000"/>
                            </p:stCondLst>
                            <p:childTnLst>
                              <p:par>
                                <p:cTn id="50" presetID="47" presetClass="entr" presetSubtype="0" fill="hold" nodeType="afterEffect">
                                  <p:stCondLst>
                                    <p:cond delay="0"/>
                                  </p:stCondLst>
                                  <p:childTnLst>
                                    <p:set>
                                      <p:cBhvr>
                                        <p:cTn id="51" dur="1" fill="hold">
                                          <p:stCondLst>
                                            <p:cond delay="0"/>
                                          </p:stCondLst>
                                        </p:cTn>
                                        <p:tgtEl>
                                          <p:spTgt spid="19"/>
                                        </p:tgtEl>
                                        <p:attrNameLst>
                                          <p:attrName>style.visibility</p:attrName>
                                        </p:attrNameLst>
                                      </p:cBhvr>
                                      <p:to>
                                        <p:strVal val="visible"/>
                                      </p:to>
                                    </p:set>
                                    <p:animEffect transition="in" filter="fade">
                                      <p:cBhvr>
                                        <p:cTn id="52" dur="1000"/>
                                        <p:tgtEl>
                                          <p:spTgt spid="19"/>
                                        </p:tgtEl>
                                      </p:cBhvr>
                                    </p:animEffect>
                                    <p:anim calcmode="lin" valueType="num">
                                      <p:cBhvr>
                                        <p:cTn id="53" dur="1000" fill="hold"/>
                                        <p:tgtEl>
                                          <p:spTgt spid="19"/>
                                        </p:tgtEl>
                                        <p:attrNameLst>
                                          <p:attrName>ppt_x</p:attrName>
                                        </p:attrNameLst>
                                      </p:cBhvr>
                                      <p:tavLst>
                                        <p:tav tm="0">
                                          <p:val>
                                            <p:strVal val="#ppt_x"/>
                                          </p:val>
                                        </p:tav>
                                        <p:tav tm="100000">
                                          <p:val>
                                            <p:strVal val="#ppt_x"/>
                                          </p:val>
                                        </p:tav>
                                      </p:tavLst>
                                    </p:anim>
                                    <p:anim calcmode="lin" valueType="num">
                                      <p:cBhvr>
                                        <p:cTn id="54" dur="1000" fill="hold"/>
                                        <p:tgtEl>
                                          <p:spTgt spid="19"/>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37"/>
                                        </p:tgtEl>
                                        <p:attrNameLst>
                                          <p:attrName>style.visibility</p:attrName>
                                        </p:attrNameLst>
                                      </p:cBhvr>
                                      <p:to>
                                        <p:strVal val="visible"/>
                                      </p:to>
                                    </p:set>
                                    <p:animEffect transition="in" filter="fade">
                                      <p:cBhvr>
                                        <p:cTn id="57" dur="1000"/>
                                        <p:tgtEl>
                                          <p:spTgt spid="37"/>
                                        </p:tgtEl>
                                      </p:cBhvr>
                                    </p:animEffect>
                                    <p:anim calcmode="lin" valueType="num">
                                      <p:cBhvr>
                                        <p:cTn id="58" dur="1000" fill="hold"/>
                                        <p:tgtEl>
                                          <p:spTgt spid="37"/>
                                        </p:tgtEl>
                                        <p:attrNameLst>
                                          <p:attrName>ppt_x</p:attrName>
                                        </p:attrNameLst>
                                      </p:cBhvr>
                                      <p:tavLst>
                                        <p:tav tm="0">
                                          <p:val>
                                            <p:strVal val="#ppt_x"/>
                                          </p:val>
                                        </p:tav>
                                        <p:tav tm="100000">
                                          <p:val>
                                            <p:strVal val="#ppt_x"/>
                                          </p:val>
                                        </p:tav>
                                      </p:tavLst>
                                    </p:anim>
                                    <p:anim calcmode="lin" valueType="num">
                                      <p:cBhvr>
                                        <p:cTn id="59" dur="1000" fill="hold"/>
                                        <p:tgtEl>
                                          <p:spTgt spid="37"/>
                                        </p:tgtEl>
                                        <p:attrNameLst>
                                          <p:attrName>ppt_y</p:attrName>
                                        </p:attrNameLst>
                                      </p:cBhvr>
                                      <p:tavLst>
                                        <p:tav tm="0">
                                          <p:val>
                                            <p:strVal val="#ppt_y+.1"/>
                                          </p:val>
                                        </p:tav>
                                        <p:tav tm="100000">
                                          <p:val>
                                            <p:strVal val="#ppt_y"/>
                                          </p:val>
                                        </p:tav>
                                      </p:tavLst>
                                    </p:anim>
                                  </p:childTnLst>
                                </p:cTn>
                              </p:par>
                            </p:childTnLst>
                          </p:cTn>
                        </p:par>
                        <p:par>
                          <p:cTn id="60" fill="hold">
                            <p:stCondLst>
                              <p:cond delay="5000"/>
                            </p:stCondLst>
                            <p:childTnLst>
                              <p:par>
                                <p:cTn id="61" presetID="23" presetClass="entr" presetSubtype="32" fill="hold" grpId="0" nodeType="afterEffect">
                                  <p:stCondLst>
                                    <p:cond delay="0"/>
                                  </p:stCondLst>
                                  <p:childTnLst>
                                    <p:set>
                                      <p:cBhvr>
                                        <p:cTn id="62" dur="1" fill="hold">
                                          <p:stCondLst>
                                            <p:cond delay="0"/>
                                          </p:stCondLst>
                                        </p:cTn>
                                        <p:tgtEl>
                                          <p:spTgt spid="13"/>
                                        </p:tgtEl>
                                        <p:attrNameLst>
                                          <p:attrName>style.visibility</p:attrName>
                                        </p:attrNameLst>
                                      </p:cBhvr>
                                      <p:to>
                                        <p:strVal val="visible"/>
                                      </p:to>
                                    </p:set>
                                    <p:anim calcmode="lin" valueType="num">
                                      <p:cBhvr>
                                        <p:cTn id="63" dur="500" fill="hold"/>
                                        <p:tgtEl>
                                          <p:spTgt spid="13"/>
                                        </p:tgtEl>
                                        <p:attrNameLst>
                                          <p:attrName>ppt_w</p:attrName>
                                        </p:attrNameLst>
                                      </p:cBhvr>
                                      <p:tavLst>
                                        <p:tav tm="0">
                                          <p:val>
                                            <p:strVal val="4*#ppt_w"/>
                                          </p:val>
                                        </p:tav>
                                        <p:tav tm="100000">
                                          <p:val>
                                            <p:strVal val="#ppt_w"/>
                                          </p:val>
                                        </p:tav>
                                      </p:tavLst>
                                    </p:anim>
                                    <p:anim calcmode="lin" valueType="num">
                                      <p:cBhvr>
                                        <p:cTn id="64" dur="500" fill="hold"/>
                                        <p:tgtEl>
                                          <p:spTgt spid="13"/>
                                        </p:tgtEl>
                                        <p:attrNameLst>
                                          <p:attrName>ppt_h</p:attrName>
                                        </p:attrNameLst>
                                      </p:cBhvr>
                                      <p:tavLst>
                                        <p:tav tm="0">
                                          <p:val>
                                            <p:strVal val="4*#ppt_h"/>
                                          </p:val>
                                        </p:tav>
                                        <p:tav tm="100000">
                                          <p:val>
                                            <p:strVal val="#ppt_h"/>
                                          </p:val>
                                        </p:tav>
                                      </p:tavLst>
                                    </p:anim>
                                  </p:childTnLst>
                                </p:cTn>
                              </p:par>
                            </p:childTnLst>
                          </p:cTn>
                        </p:par>
                        <p:par>
                          <p:cTn id="65" fill="hold">
                            <p:stCondLst>
                              <p:cond delay="5500"/>
                            </p:stCondLst>
                            <p:childTnLst>
                              <p:par>
                                <p:cTn id="66" presetID="42" presetClass="entr" presetSubtype="0" fill="hold" nodeType="afterEffect">
                                  <p:stCondLst>
                                    <p:cond delay="0"/>
                                  </p:stCondLst>
                                  <p:childTnLst>
                                    <p:set>
                                      <p:cBhvr>
                                        <p:cTn id="67" dur="1" fill="hold">
                                          <p:stCondLst>
                                            <p:cond delay="0"/>
                                          </p:stCondLst>
                                        </p:cTn>
                                        <p:tgtEl>
                                          <p:spTgt spid="31"/>
                                        </p:tgtEl>
                                        <p:attrNameLst>
                                          <p:attrName>style.visibility</p:attrName>
                                        </p:attrNameLst>
                                      </p:cBhvr>
                                      <p:to>
                                        <p:strVal val="visible"/>
                                      </p:to>
                                    </p:set>
                                    <p:animEffect transition="in" filter="fade">
                                      <p:cBhvr>
                                        <p:cTn id="68" dur="1000"/>
                                        <p:tgtEl>
                                          <p:spTgt spid="31"/>
                                        </p:tgtEl>
                                      </p:cBhvr>
                                    </p:animEffect>
                                    <p:anim calcmode="lin" valueType="num">
                                      <p:cBhvr>
                                        <p:cTn id="69" dur="1000" fill="hold"/>
                                        <p:tgtEl>
                                          <p:spTgt spid="31"/>
                                        </p:tgtEl>
                                        <p:attrNameLst>
                                          <p:attrName>ppt_x</p:attrName>
                                        </p:attrNameLst>
                                      </p:cBhvr>
                                      <p:tavLst>
                                        <p:tav tm="0">
                                          <p:val>
                                            <p:strVal val="#ppt_x"/>
                                          </p:val>
                                        </p:tav>
                                        <p:tav tm="100000">
                                          <p:val>
                                            <p:strVal val="#ppt_x"/>
                                          </p:val>
                                        </p:tav>
                                      </p:tavLst>
                                    </p:anim>
                                    <p:anim calcmode="lin" valueType="num">
                                      <p:cBhvr>
                                        <p:cTn id="70" dur="1000" fill="hold"/>
                                        <p:tgtEl>
                                          <p:spTgt spid="31"/>
                                        </p:tgtEl>
                                        <p:attrNameLst>
                                          <p:attrName>ppt_y</p:attrName>
                                        </p:attrNameLst>
                                      </p:cBhvr>
                                      <p:tavLst>
                                        <p:tav tm="0">
                                          <p:val>
                                            <p:strVal val="#ppt_y+.1"/>
                                          </p:val>
                                        </p:tav>
                                        <p:tav tm="100000">
                                          <p:val>
                                            <p:strVal val="#ppt_y"/>
                                          </p:val>
                                        </p:tav>
                                      </p:tavLst>
                                    </p:anim>
                                  </p:childTnLst>
                                </p:cTn>
                              </p:par>
                              <p:par>
                                <p:cTn id="71" presetID="47" presetClass="entr" presetSubtype="0" fill="hold" grpId="0" nodeType="withEffect">
                                  <p:stCondLst>
                                    <p:cond delay="0"/>
                                  </p:stCondLst>
                                  <p:childTnLst>
                                    <p:set>
                                      <p:cBhvr>
                                        <p:cTn id="72" dur="1" fill="hold">
                                          <p:stCondLst>
                                            <p:cond delay="0"/>
                                          </p:stCondLst>
                                        </p:cTn>
                                        <p:tgtEl>
                                          <p:spTgt spid="39"/>
                                        </p:tgtEl>
                                        <p:attrNameLst>
                                          <p:attrName>style.visibility</p:attrName>
                                        </p:attrNameLst>
                                      </p:cBhvr>
                                      <p:to>
                                        <p:strVal val="visible"/>
                                      </p:to>
                                    </p:set>
                                    <p:animEffect transition="in" filter="fade">
                                      <p:cBhvr>
                                        <p:cTn id="73" dur="1000"/>
                                        <p:tgtEl>
                                          <p:spTgt spid="39"/>
                                        </p:tgtEl>
                                      </p:cBhvr>
                                    </p:animEffect>
                                    <p:anim calcmode="lin" valueType="num">
                                      <p:cBhvr>
                                        <p:cTn id="74" dur="1000" fill="hold"/>
                                        <p:tgtEl>
                                          <p:spTgt spid="39"/>
                                        </p:tgtEl>
                                        <p:attrNameLst>
                                          <p:attrName>ppt_x</p:attrName>
                                        </p:attrNameLst>
                                      </p:cBhvr>
                                      <p:tavLst>
                                        <p:tav tm="0">
                                          <p:val>
                                            <p:strVal val="#ppt_x"/>
                                          </p:val>
                                        </p:tav>
                                        <p:tav tm="100000">
                                          <p:val>
                                            <p:strVal val="#ppt_x"/>
                                          </p:val>
                                        </p:tav>
                                      </p:tavLst>
                                    </p:anim>
                                    <p:anim calcmode="lin" valueType="num">
                                      <p:cBhvr>
                                        <p:cTn id="75" dur="1000" fill="hold"/>
                                        <p:tgtEl>
                                          <p:spTgt spid="39"/>
                                        </p:tgtEl>
                                        <p:attrNameLst>
                                          <p:attrName>ppt_y</p:attrName>
                                        </p:attrNameLst>
                                      </p:cBhvr>
                                      <p:tavLst>
                                        <p:tav tm="0">
                                          <p:val>
                                            <p:strVal val="#ppt_y-.1"/>
                                          </p:val>
                                        </p:tav>
                                        <p:tav tm="100000">
                                          <p:val>
                                            <p:strVal val="#ppt_y"/>
                                          </p:val>
                                        </p:tav>
                                      </p:tavLst>
                                    </p:anim>
                                  </p:childTnLst>
                                </p:cTn>
                              </p:par>
                            </p:childTnLst>
                          </p:cTn>
                        </p:par>
                        <p:par>
                          <p:cTn id="76" fill="hold">
                            <p:stCondLst>
                              <p:cond delay="6500"/>
                            </p:stCondLst>
                            <p:childTnLst>
                              <p:par>
                                <p:cTn id="77" presetID="23" presetClass="entr" presetSubtype="32" fill="hold" grpId="0" nodeType="afterEffect">
                                  <p:stCondLst>
                                    <p:cond delay="0"/>
                                  </p:stCondLst>
                                  <p:childTnLst>
                                    <p:set>
                                      <p:cBhvr>
                                        <p:cTn id="78" dur="1" fill="hold">
                                          <p:stCondLst>
                                            <p:cond delay="0"/>
                                          </p:stCondLst>
                                        </p:cTn>
                                        <p:tgtEl>
                                          <p:spTgt spid="14"/>
                                        </p:tgtEl>
                                        <p:attrNameLst>
                                          <p:attrName>style.visibility</p:attrName>
                                        </p:attrNameLst>
                                      </p:cBhvr>
                                      <p:to>
                                        <p:strVal val="visible"/>
                                      </p:to>
                                    </p:set>
                                    <p:anim calcmode="lin" valueType="num">
                                      <p:cBhvr>
                                        <p:cTn id="79" dur="500" fill="hold"/>
                                        <p:tgtEl>
                                          <p:spTgt spid="14"/>
                                        </p:tgtEl>
                                        <p:attrNameLst>
                                          <p:attrName>ppt_w</p:attrName>
                                        </p:attrNameLst>
                                      </p:cBhvr>
                                      <p:tavLst>
                                        <p:tav tm="0">
                                          <p:val>
                                            <p:strVal val="4*#ppt_w"/>
                                          </p:val>
                                        </p:tav>
                                        <p:tav tm="100000">
                                          <p:val>
                                            <p:strVal val="#ppt_w"/>
                                          </p:val>
                                        </p:tav>
                                      </p:tavLst>
                                    </p:anim>
                                    <p:anim calcmode="lin" valueType="num">
                                      <p:cBhvr>
                                        <p:cTn id="80" dur="500" fill="hold"/>
                                        <p:tgtEl>
                                          <p:spTgt spid="14"/>
                                        </p:tgtEl>
                                        <p:attrNameLst>
                                          <p:attrName>ppt_h</p:attrName>
                                        </p:attrNameLst>
                                      </p:cBhvr>
                                      <p:tavLst>
                                        <p:tav tm="0">
                                          <p:val>
                                            <p:strVal val="4*#ppt_h"/>
                                          </p:val>
                                        </p:tav>
                                        <p:tav tm="100000">
                                          <p:val>
                                            <p:strVal val="#ppt_h"/>
                                          </p:val>
                                        </p:tav>
                                      </p:tavLst>
                                    </p:anim>
                                  </p:childTnLst>
                                </p:cTn>
                              </p:par>
                            </p:childTnLst>
                          </p:cTn>
                        </p:par>
                        <p:par>
                          <p:cTn id="81" fill="hold">
                            <p:stCondLst>
                              <p:cond delay="7000"/>
                            </p:stCondLst>
                            <p:childTnLst>
                              <p:par>
                                <p:cTn id="82" presetID="47" presetClass="entr" presetSubtype="0" fill="hold" nodeType="afterEffect">
                                  <p:stCondLst>
                                    <p:cond delay="0"/>
                                  </p:stCondLst>
                                  <p:childTnLst>
                                    <p:set>
                                      <p:cBhvr>
                                        <p:cTn id="83" dur="1" fill="hold">
                                          <p:stCondLst>
                                            <p:cond delay="0"/>
                                          </p:stCondLst>
                                        </p:cTn>
                                        <p:tgtEl>
                                          <p:spTgt spid="23"/>
                                        </p:tgtEl>
                                        <p:attrNameLst>
                                          <p:attrName>style.visibility</p:attrName>
                                        </p:attrNameLst>
                                      </p:cBhvr>
                                      <p:to>
                                        <p:strVal val="visible"/>
                                      </p:to>
                                    </p:set>
                                    <p:animEffect transition="in" filter="fade">
                                      <p:cBhvr>
                                        <p:cTn id="84" dur="1000"/>
                                        <p:tgtEl>
                                          <p:spTgt spid="23"/>
                                        </p:tgtEl>
                                      </p:cBhvr>
                                    </p:animEffect>
                                    <p:anim calcmode="lin" valueType="num">
                                      <p:cBhvr>
                                        <p:cTn id="85" dur="1000" fill="hold"/>
                                        <p:tgtEl>
                                          <p:spTgt spid="23"/>
                                        </p:tgtEl>
                                        <p:attrNameLst>
                                          <p:attrName>ppt_x</p:attrName>
                                        </p:attrNameLst>
                                      </p:cBhvr>
                                      <p:tavLst>
                                        <p:tav tm="0">
                                          <p:val>
                                            <p:strVal val="#ppt_x"/>
                                          </p:val>
                                        </p:tav>
                                        <p:tav tm="100000">
                                          <p:val>
                                            <p:strVal val="#ppt_x"/>
                                          </p:val>
                                        </p:tav>
                                      </p:tavLst>
                                    </p:anim>
                                    <p:anim calcmode="lin" valueType="num">
                                      <p:cBhvr>
                                        <p:cTn id="86" dur="1000" fill="hold"/>
                                        <p:tgtEl>
                                          <p:spTgt spid="23"/>
                                        </p:tgtEl>
                                        <p:attrNameLst>
                                          <p:attrName>ppt_y</p:attrName>
                                        </p:attrNameLst>
                                      </p:cBhvr>
                                      <p:tavLst>
                                        <p:tav tm="0">
                                          <p:val>
                                            <p:strVal val="#ppt_y-.1"/>
                                          </p:val>
                                        </p:tav>
                                        <p:tav tm="100000">
                                          <p:val>
                                            <p:strVal val="#ppt_y"/>
                                          </p:val>
                                        </p:tav>
                                      </p:tavLst>
                                    </p:anim>
                                  </p:childTnLst>
                                </p:cTn>
                              </p:par>
                              <p:par>
                                <p:cTn id="87" presetID="42" presetClass="entr" presetSubtype="0" fill="hold" grpId="0" nodeType="withEffect">
                                  <p:stCondLst>
                                    <p:cond delay="0"/>
                                  </p:stCondLst>
                                  <p:childTnLst>
                                    <p:set>
                                      <p:cBhvr>
                                        <p:cTn id="88" dur="1" fill="hold">
                                          <p:stCondLst>
                                            <p:cond delay="0"/>
                                          </p:stCondLst>
                                        </p:cTn>
                                        <p:tgtEl>
                                          <p:spTgt spid="38"/>
                                        </p:tgtEl>
                                        <p:attrNameLst>
                                          <p:attrName>style.visibility</p:attrName>
                                        </p:attrNameLst>
                                      </p:cBhvr>
                                      <p:to>
                                        <p:strVal val="visible"/>
                                      </p:to>
                                    </p:set>
                                    <p:animEffect transition="in" filter="fade">
                                      <p:cBhvr>
                                        <p:cTn id="89" dur="1000"/>
                                        <p:tgtEl>
                                          <p:spTgt spid="38"/>
                                        </p:tgtEl>
                                      </p:cBhvr>
                                    </p:animEffect>
                                    <p:anim calcmode="lin" valueType="num">
                                      <p:cBhvr>
                                        <p:cTn id="90" dur="1000" fill="hold"/>
                                        <p:tgtEl>
                                          <p:spTgt spid="38"/>
                                        </p:tgtEl>
                                        <p:attrNameLst>
                                          <p:attrName>ppt_x</p:attrName>
                                        </p:attrNameLst>
                                      </p:cBhvr>
                                      <p:tavLst>
                                        <p:tav tm="0">
                                          <p:val>
                                            <p:strVal val="#ppt_x"/>
                                          </p:val>
                                        </p:tav>
                                        <p:tav tm="100000">
                                          <p:val>
                                            <p:strVal val="#ppt_x"/>
                                          </p:val>
                                        </p:tav>
                                      </p:tavLst>
                                    </p:anim>
                                    <p:anim calcmode="lin" valueType="num">
                                      <p:cBhvr>
                                        <p:cTn id="91" dur="1000" fill="hold"/>
                                        <p:tgtEl>
                                          <p:spTgt spid="3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11" grpId="0" animBg="1"/>
      <p:bldP spid="12" grpId="0" animBg="1"/>
      <p:bldP spid="13" grpId="0" animBg="1"/>
      <p:bldP spid="14" grpId="0" animBg="1"/>
      <p:bldP spid="35" grpId="0"/>
      <p:bldP spid="36" grpId="0"/>
      <p:bldP spid="37" grpId="0"/>
      <p:bldP spid="38" grpId="0"/>
      <p:bldP spid="39"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5034416"/>
            <a:ext cx="9144000" cy="129600"/>
          </a:xfrm>
          <a:prstGeom prst="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6"/>
          <p:cNvSpPr txBox="1"/>
          <p:nvPr/>
        </p:nvSpPr>
        <p:spPr>
          <a:xfrm>
            <a:off x="7412916" y="627534"/>
            <a:ext cx="461665" cy="1708160"/>
          </a:xfrm>
          <a:prstGeom prst="rect">
            <a:avLst/>
          </a:prstGeom>
          <a:noFill/>
        </p:spPr>
        <p:txBody>
          <a:bodyPr vert="eaVert" wrap="none" rtlCol="0">
            <a:spAutoFit/>
          </a:bodyPr>
          <a:lstStyle/>
          <a:p>
            <a:r>
              <a:rPr lang="zh-CN" altLang="en-US" dirty="0">
                <a:solidFill>
                  <a:schemeClr val="bg1"/>
                </a:solidFill>
              </a:rPr>
              <a:t>输入相关文标题</a:t>
            </a:r>
          </a:p>
        </p:txBody>
      </p:sp>
      <p:sp>
        <p:nvSpPr>
          <p:cNvPr id="8" name="菱形 7"/>
          <p:cNvSpPr/>
          <p:nvPr/>
        </p:nvSpPr>
        <p:spPr>
          <a:xfrm>
            <a:off x="467544" y="959672"/>
            <a:ext cx="3816424" cy="3816424"/>
          </a:xfrm>
          <a:prstGeom prst="diamond">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圆角矩形 8"/>
          <p:cNvSpPr/>
          <p:nvPr/>
        </p:nvSpPr>
        <p:spPr>
          <a:xfrm>
            <a:off x="2524034" y="1463728"/>
            <a:ext cx="1368152" cy="1368152"/>
          </a:xfrm>
          <a:prstGeom prst="round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圆角矩形 9"/>
          <p:cNvSpPr/>
          <p:nvPr/>
        </p:nvSpPr>
        <p:spPr>
          <a:xfrm>
            <a:off x="899592" y="2975896"/>
            <a:ext cx="1368152" cy="1368152"/>
          </a:xfrm>
          <a:prstGeom prst="round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圆角矩形 10"/>
          <p:cNvSpPr/>
          <p:nvPr/>
        </p:nvSpPr>
        <p:spPr>
          <a:xfrm>
            <a:off x="899592" y="1463728"/>
            <a:ext cx="1368152" cy="1368152"/>
          </a:xfrm>
          <a:prstGeom prst="round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圆角矩形 11"/>
          <p:cNvSpPr/>
          <p:nvPr/>
        </p:nvSpPr>
        <p:spPr>
          <a:xfrm>
            <a:off x="2524034" y="2975896"/>
            <a:ext cx="1368152" cy="1368152"/>
          </a:xfrm>
          <a:prstGeom prst="round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TextBox 12"/>
          <p:cNvSpPr txBox="1"/>
          <p:nvPr/>
        </p:nvSpPr>
        <p:spPr>
          <a:xfrm>
            <a:off x="1187624" y="1508441"/>
            <a:ext cx="801823" cy="1323439"/>
          </a:xfrm>
          <a:prstGeom prst="rect">
            <a:avLst/>
          </a:prstGeom>
          <a:noFill/>
        </p:spPr>
        <p:txBody>
          <a:bodyPr wrap="none" rtlCol="0">
            <a:spAutoFit/>
          </a:bodyPr>
          <a:lstStyle/>
          <a:p>
            <a:r>
              <a:rPr lang="en-US" altLang="zh-CN" sz="8000" b="1" dirty="0">
                <a:solidFill>
                  <a:schemeClr val="bg1"/>
                </a:solidFill>
                <a:latin typeface="微软雅黑" panose="020B0503020204020204" pitchFamily="34" charset="-122"/>
                <a:ea typeface="微软雅黑" panose="020B0503020204020204" pitchFamily="34" charset="-122"/>
              </a:rPr>
              <a:t>S</a:t>
            </a:r>
            <a:endParaRPr lang="zh-CN" altLang="en-US" sz="8000" b="1" dirty="0">
              <a:solidFill>
                <a:schemeClr val="bg1"/>
              </a:solidFill>
              <a:latin typeface="微软雅黑" panose="020B0503020204020204" pitchFamily="34" charset="-122"/>
              <a:ea typeface="微软雅黑" panose="020B0503020204020204" pitchFamily="34" charset="-122"/>
            </a:endParaRPr>
          </a:p>
        </p:txBody>
      </p:sp>
      <p:sp>
        <p:nvSpPr>
          <p:cNvPr id="14" name="TextBox 13"/>
          <p:cNvSpPr txBox="1"/>
          <p:nvPr/>
        </p:nvSpPr>
        <p:spPr>
          <a:xfrm>
            <a:off x="2573786" y="1508441"/>
            <a:ext cx="1289135" cy="1323439"/>
          </a:xfrm>
          <a:prstGeom prst="rect">
            <a:avLst/>
          </a:prstGeom>
          <a:noFill/>
        </p:spPr>
        <p:txBody>
          <a:bodyPr wrap="none" rtlCol="0">
            <a:spAutoFit/>
          </a:bodyPr>
          <a:lstStyle/>
          <a:p>
            <a:r>
              <a:rPr lang="en-US" altLang="zh-CN" sz="8000" b="1" dirty="0">
                <a:solidFill>
                  <a:schemeClr val="bg1"/>
                </a:solidFill>
                <a:latin typeface="微软雅黑" panose="020B0503020204020204" pitchFamily="34" charset="-122"/>
                <a:ea typeface="微软雅黑" panose="020B0503020204020204" pitchFamily="34" charset="-122"/>
              </a:rPr>
              <a:t>W</a:t>
            </a:r>
            <a:endParaRPr lang="zh-CN" altLang="en-US" sz="8000" b="1" dirty="0">
              <a:solidFill>
                <a:schemeClr val="bg1"/>
              </a:solidFill>
              <a:latin typeface="微软雅黑" panose="020B0503020204020204" pitchFamily="34" charset="-122"/>
              <a:ea typeface="微软雅黑" panose="020B0503020204020204" pitchFamily="34" charset="-122"/>
            </a:endParaRPr>
          </a:p>
        </p:txBody>
      </p:sp>
      <p:sp>
        <p:nvSpPr>
          <p:cNvPr id="15" name="TextBox 14"/>
          <p:cNvSpPr txBox="1"/>
          <p:nvPr/>
        </p:nvSpPr>
        <p:spPr>
          <a:xfrm>
            <a:off x="1071348" y="3006028"/>
            <a:ext cx="1024639" cy="1323439"/>
          </a:xfrm>
          <a:prstGeom prst="rect">
            <a:avLst/>
          </a:prstGeom>
          <a:noFill/>
        </p:spPr>
        <p:txBody>
          <a:bodyPr wrap="none" rtlCol="0">
            <a:spAutoFit/>
          </a:bodyPr>
          <a:lstStyle/>
          <a:p>
            <a:r>
              <a:rPr lang="en-US" altLang="zh-CN" sz="8000" b="1" dirty="0">
                <a:solidFill>
                  <a:schemeClr val="bg1"/>
                </a:solidFill>
                <a:latin typeface="微软雅黑" panose="020B0503020204020204" pitchFamily="34" charset="-122"/>
                <a:ea typeface="微软雅黑" panose="020B0503020204020204" pitchFamily="34" charset="-122"/>
              </a:rPr>
              <a:t>O</a:t>
            </a:r>
            <a:endParaRPr lang="zh-CN" altLang="en-US" sz="8000" b="1" dirty="0">
              <a:solidFill>
                <a:schemeClr val="bg1"/>
              </a:solidFill>
              <a:latin typeface="微软雅黑" panose="020B0503020204020204" pitchFamily="34" charset="-122"/>
              <a:ea typeface="微软雅黑" panose="020B0503020204020204" pitchFamily="34" charset="-122"/>
            </a:endParaRPr>
          </a:p>
        </p:txBody>
      </p:sp>
      <p:sp>
        <p:nvSpPr>
          <p:cNvPr id="16" name="TextBox 15"/>
          <p:cNvSpPr txBox="1"/>
          <p:nvPr/>
        </p:nvSpPr>
        <p:spPr>
          <a:xfrm>
            <a:off x="2795176" y="3020609"/>
            <a:ext cx="825867" cy="1323439"/>
          </a:xfrm>
          <a:prstGeom prst="rect">
            <a:avLst/>
          </a:prstGeom>
          <a:noFill/>
        </p:spPr>
        <p:txBody>
          <a:bodyPr wrap="none" rtlCol="0">
            <a:spAutoFit/>
          </a:bodyPr>
          <a:lstStyle/>
          <a:p>
            <a:r>
              <a:rPr lang="en-US" altLang="zh-CN" sz="8000" b="1" dirty="0">
                <a:solidFill>
                  <a:schemeClr val="bg1"/>
                </a:solidFill>
                <a:latin typeface="微软雅黑" panose="020B0503020204020204" pitchFamily="34" charset="-122"/>
                <a:ea typeface="微软雅黑" panose="020B0503020204020204" pitchFamily="34" charset="-122"/>
              </a:rPr>
              <a:t>T</a:t>
            </a:r>
            <a:endParaRPr lang="zh-CN" altLang="en-US" sz="8000" b="1" dirty="0">
              <a:solidFill>
                <a:schemeClr val="bg1"/>
              </a:solidFill>
              <a:latin typeface="微软雅黑" panose="020B0503020204020204" pitchFamily="34" charset="-122"/>
              <a:ea typeface="微软雅黑" panose="020B0503020204020204" pitchFamily="34" charset="-122"/>
            </a:endParaRPr>
          </a:p>
        </p:txBody>
      </p:sp>
      <p:sp>
        <p:nvSpPr>
          <p:cNvPr id="17" name="TextBox 16"/>
          <p:cNvSpPr txBox="1"/>
          <p:nvPr/>
        </p:nvSpPr>
        <p:spPr bwMode="auto">
          <a:xfrm>
            <a:off x="4841855" y="1357818"/>
            <a:ext cx="3546569" cy="461665"/>
          </a:xfrm>
          <a:prstGeom prst="rect">
            <a:avLst/>
          </a:prstGeom>
          <a:noFill/>
        </p:spPr>
        <p:txBody>
          <a:bodyPr wrap="square">
            <a:spAutoFit/>
          </a:bodyPr>
          <a:lstStyle/>
          <a:p>
            <a:r>
              <a:rPr lang="zh-CN" altLang="en-US" sz="1200" dirty="0">
                <a:solidFill>
                  <a:schemeClr val="tx1">
                    <a:lumMod val="95000"/>
                    <a:lumOff val="5000"/>
                  </a:schemeClr>
                </a:solidFill>
              </a:rPr>
              <a:t>这里输入简单的文字概述这里输入简单文字概述简单的文字概述这里输入简单的文字概述这里输入</a:t>
            </a:r>
            <a:endParaRPr lang="zh-CN" altLang="en-US" sz="1200" dirty="0">
              <a:solidFill>
                <a:schemeClr val="tx1">
                  <a:lumMod val="95000"/>
                  <a:lumOff val="5000"/>
                </a:schemeClr>
              </a:solidFill>
              <a:latin typeface="Calibri" pitchFamily="34" charset="0"/>
            </a:endParaRPr>
          </a:p>
        </p:txBody>
      </p:sp>
      <p:sp>
        <p:nvSpPr>
          <p:cNvPr id="18" name="矩形 17"/>
          <p:cNvSpPr/>
          <p:nvPr/>
        </p:nvSpPr>
        <p:spPr bwMode="auto">
          <a:xfrm>
            <a:off x="4856220" y="991752"/>
            <a:ext cx="2020887" cy="338554"/>
          </a:xfrm>
          <a:prstGeom prst="rect">
            <a:avLst/>
          </a:prstGeom>
        </p:spPr>
        <p:txBody>
          <a:bodyPr>
            <a:spAutoFit/>
          </a:bodyPr>
          <a:lstStyle/>
          <a:p>
            <a:pPr>
              <a:defRPr/>
            </a:pPr>
            <a:r>
              <a:rPr lang="en-US" altLang="zh-CN" sz="1600" b="1" dirty="0">
                <a:solidFill>
                  <a:schemeClr val="tx1">
                    <a:lumMod val="95000"/>
                    <a:lumOff val="5000"/>
                  </a:schemeClr>
                </a:solidFill>
                <a:latin typeface="微软雅黑" panose="020B0503020204020204" pitchFamily="34" charset="-122"/>
                <a:ea typeface="微软雅黑" panose="020B0503020204020204" pitchFamily="34" charset="-122"/>
              </a:rPr>
              <a:t>STRNGTH</a:t>
            </a:r>
            <a:endParaRPr lang="zh-CN" altLang="en-US" sz="1600" b="1" dirty="0">
              <a:solidFill>
                <a:schemeClr val="tx1">
                  <a:lumMod val="95000"/>
                  <a:lumOff val="5000"/>
                </a:schemeClr>
              </a:solidFill>
            </a:endParaRPr>
          </a:p>
        </p:txBody>
      </p:sp>
      <p:sp>
        <p:nvSpPr>
          <p:cNvPr id="19" name="TextBox 18"/>
          <p:cNvSpPr txBox="1"/>
          <p:nvPr/>
        </p:nvSpPr>
        <p:spPr bwMode="auto">
          <a:xfrm>
            <a:off x="4841855" y="2298207"/>
            <a:ext cx="3546569" cy="461665"/>
          </a:xfrm>
          <a:prstGeom prst="rect">
            <a:avLst/>
          </a:prstGeom>
          <a:noFill/>
        </p:spPr>
        <p:txBody>
          <a:bodyPr wrap="square">
            <a:spAutoFit/>
          </a:bodyPr>
          <a:lstStyle/>
          <a:p>
            <a:r>
              <a:rPr lang="zh-CN" altLang="en-US" sz="1200" dirty="0">
                <a:solidFill>
                  <a:schemeClr val="tx1">
                    <a:lumMod val="95000"/>
                    <a:lumOff val="5000"/>
                  </a:schemeClr>
                </a:solidFill>
              </a:rPr>
              <a:t>这里输入简单的文字概述这里输入简单文字概述简单的文字概述这里输入简单的文字概述这里输入</a:t>
            </a:r>
            <a:endParaRPr lang="zh-CN" altLang="en-US" sz="1200" dirty="0">
              <a:solidFill>
                <a:schemeClr val="tx1">
                  <a:lumMod val="95000"/>
                  <a:lumOff val="5000"/>
                </a:schemeClr>
              </a:solidFill>
              <a:latin typeface="Calibri" pitchFamily="34" charset="0"/>
            </a:endParaRPr>
          </a:p>
        </p:txBody>
      </p:sp>
      <p:sp>
        <p:nvSpPr>
          <p:cNvPr id="20" name="矩形 19"/>
          <p:cNvSpPr/>
          <p:nvPr/>
        </p:nvSpPr>
        <p:spPr bwMode="auto">
          <a:xfrm>
            <a:off x="4856220" y="1932141"/>
            <a:ext cx="2020887" cy="338554"/>
          </a:xfrm>
          <a:prstGeom prst="rect">
            <a:avLst/>
          </a:prstGeom>
        </p:spPr>
        <p:txBody>
          <a:bodyPr>
            <a:spAutoFit/>
          </a:bodyPr>
          <a:lstStyle/>
          <a:p>
            <a:pPr>
              <a:defRPr/>
            </a:pPr>
            <a:r>
              <a:rPr lang="en-US" altLang="zh-CN" sz="1600" b="1" dirty="0">
                <a:solidFill>
                  <a:schemeClr val="tx1">
                    <a:lumMod val="95000"/>
                    <a:lumOff val="5000"/>
                  </a:schemeClr>
                </a:solidFill>
                <a:latin typeface="微软雅黑" panose="020B0503020204020204" pitchFamily="34" charset="-122"/>
                <a:ea typeface="微软雅黑" panose="020B0503020204020204" pitchFamily="34" charset="-122"/>
              </a:rPr>
              <a:t>WEAKNESS</a:t>
            </a:r>
            <a:endParaRPr lang="zh-CN" altLang="en-US" sz="1600" b="1" dirty="0">
              <a:solidFill>
                <a:schemeClr val="tx1">
                  <a:lumMod val="95000"/>
                  <a:lumOff val="5000"/>
                </a:schemeClr>
              </a:solidFill>
            </a:endParaRPr>
          </a:p>
        </p:txBody>
      </p:sp>
      <p:sp>
        <p:nvSpPr>
          <p:cNvPr id="21" name="TextBox 20"/>
          <p:cNvSpPr txBox="1"/>
          <p:nvPr/>
        </p:nvSpPr>
        <p:spPr bwMode="auto">
          <a:xfrm>
            <a:off x="4841855" y="3306319"/>
            <a:ext cx="3546569" cy="461665"/>
          </a:xfrm>
          <a:prstGeom prst="rect">
            <a:avLst/>
          </a:prstGeom>
          <a:noFill/>
        </p:spPr>
        <p:txBody>
          <a:bodyPr wrap="square">
            <a:spAutoFit/>
          </a:bodyPr>
          <a:lstStyle/>
          <a:p>
            <a:r>
              <a:rPr lang="zh-CN" altLang="en-US" sz="1200" dirty="0">
                <a:solidFill>
                  <a:schemeClr val="tx1">
                    <a:lumMod val="95000"/>
                    <a:lumOff val="5000"/>
                  </a:schemeClr>
                </a:solidFill>
              </a:rPr>
              <a:t>这里输入简单的文字概述这里输入简单文字概述简单的文字概述这里输入简单的文字概述这里输入</a:t>
            </a:r>
            <a:endParaRPr lang="zh-CN" altLang="en-US" sz="1200" dirty="0">
              <a:solidFill>
                <a:schemeClr val="tx1">
                  <a:lumMod val="95000"/>
                  <a:lumOff val="5000"/>
                </a:schemeClr>
              </a:solidFill>
              <a:latin typeface="Calibri" pitchFamily="34" charset="0"/>
            </a:endParaRPr>
          </a:p>
        </p:txBody>
      </p:sp>
      <p:sp>
        <p:nvSpPr>
          <p:cNvPr id="22" name="矩形 21"/>
          <p:cNvSpPr/>
          <p:nvPr/>
        </p:nvSpPr>
        <p:spPr bwMode="auto">
          <a:xfrm>
            <a:off x="4856220" y="2940253"/>
            <a:ext cx="2020887" cy="338554"/>
          </a:xfrm>
          <a:prstGeom prst="rect">
            <a:avLst/>
          </a:prstGeom>
        </p:spPr>
        <p:txBody>
          <a:bodyPr>
            <a:spAutoFit/>
          </a:bodyPr>
          <a:lstStyle/>
          <a:p>
            <a:pPr>
              <a:defRPr/>
            </a:pPr>
            <a:r>
              <a:rPr lang="en-US" altLang="zh-CN" sz="1600" b="1" dirty="0">
                <a:solidFill>
                  <a:schemeClr val="tx1">
                    <a:lumMod val="95000"/>
                    <a:lumOff val="5000"/>
                  </a:schemeClr>
                </a:solidFill>
                <a:latin typeface="微软雅黑" panose="020B0503020204020204" pitchFamily="34" charset="-122"/>
                <a:ea typeface="微软雅黑" panose="020B0503020204020204" pitchFamily="34" charset="-122"/>
              </a:rPr>
              <a:t>OPPORTUNITY</a:t>
            </a:r>
            <a:endParaRPr lang="zh-CN" altLang="en-US" sz="1600" b="1" dirty="0">
              <a:solidFill>
                <a:schemeClr val="tx1">
                  <a:lumMod val="95000"/>
                  <a:lumOff val="5000"/>
                </a:schemeClr>
              </a:solidFill>
            </a:endParaRPr>
          </a:p>
        </p:txBody>
      </p:sp>
      <p:sp>
        <p:nvSpPr>
          <p:cNvPr id="23" name="TextBox 22"/>
          <p:cNvSpPr txBox="1"/>
          <p:nvPr/>
        </p:nvSpPr>
        <p:spPr bwMode="auto">
          <a:xfrm>
            <a:off x="4841855" y="4314431"/>
            <a:ext cx="3546569" cy="461665"/>
          </a:xfrm>
          <a:prstGeom prst="rect">
            <a:avLst/>
          </a:prstGeom>
          <a:noFill/>
        </p:spPr>
        <p:txBody>
          <a:bodyPr wrap="square">
            <a:spAutoFit/>
          </a:bodyPr>
          <a:lstStyle/>
          <a:p>
            <a:r>
              <a:rPr lang="zh-CN" altLang="en-US" sz="1200" dirty="0">
                <a:solidFill>
                  <a:schemeClr val="tx1">
                    <a:lumMod val="95000"/>
                    <a:lumOff val="5000"/>
                  </a:schemeClr>
                </a:solidFill>
              </a:rPr>
              <a:t>这里输入简单的文字概述这里输入简单文字概述简单的文字概述这里输入简单的文字概述这里输入</a:t>
            </a:r>
            <a:endParaRPr lang="zh-CN" altLang="en-US" sz="1200" dirty="0">
              <a:solidFill>
                <a:schemeClr val="tx1">
                  <a:lumMod val="95000"/>
                  <a:lumOff val="5000"/>
                </a:schemeClr>
              </a:solidFill>
              <a:latin typeface="Calibri" pitchFamily="34" charset="0"/>
            </a:endParaRPr>
          </a:p>
        </p:txBody>
      </p:sp>
      <p:sp>
        <p:nvSpPr>
          <p:cNvPr id="24" name="矩形 23"/>
          <p:cNvSpPr/>
          <p:nvPr/>
        </p:nvSpPr>
        <p:spPr bwMode="auto">
          <a:xfrm>
            <a:off x="4856220" y="3948365"/>
            <a:ext cx="2020887" cy="338554"/>
          </a:xfrm>
          <a:prstGeom prst="rect">
            <a:avLst/>
          </a:prstGeom>
        </p:spPr>
        <p:txBody>
          <a:bodyPr>
            <a:spAutoFit/>
          </a:bodyPr>
          <a:lstStyle/>
          <a:p>
            <a:pPr>
              <a:defRPr/>
            </a:pPr>
            <a:r>
              <a:rPr lang="en-US" altLang="zh-CN" sz="1600" b="1" dirty="0">
                <a:solidFill>
                  <a:schemeClr val="tx1">
                    <a:lumMod val="95000"/>
                    <a:lumOff val="5000"/>
                  </a:schemeClr>
                </a:solidFill>
                <a:latin typeface="微软雅黑" panose="020B0503020204020204" pitchFamily="34" charset="-122"/>
                <a:ea typeface="微软雅黑" panose="020B0503020204020204" pitchFamily="34" charset="-122"/>
              </a:rPr>
              <a:t>TREAT</a:t>
            </a:r>
            <a:endParaRPr lang="zh-CN" altLang="en-US" sz="1600" b="1" dirty="0">
              <a:solidFill>
                <a:schemeClr val="tx1">
                  <a:lumMod val="95000"/>
                  <a:lumOff val="5000"/>
                </a:schemeClr>
              </a:solidFill>
            </a:endParaRPr>
          </a:p>
        </p:txBody>
      </p:sp>
      <p:cxnSp>
        <p:nvCxnSpPr>
          <p:cNvPr id="28" name="直接连接符 27"/>
          <p:cNvCxnSpPr/>
          <p:nvPr/>
        </p:nvCxnSpPr>
        <p:spPr>
          <a:xfrm>
            <a:off x="204188" y="555526"/>
            <a:ext cx="8616284" cy="0"/>
          </a:xfrm>
          <a:prstGeom prst="line">
            <a:avLst/>
          </a:prstGeom>
          <a:ln w="28575">
            <a:solidFill>
              <a:srgbClr val="307800"/>
            </a:solidFill>
          </a:ln>
        </p:spPr>
        <p:style>
          <a:lnRef idx="1">
            <a:schemeClr val="accent1"/>
          </a:lnRef>
          <a:fillRef idx="0">
            <a:schemeClr val="accent1"/>
          </a:fillRef>
          <a:effectRef idx="0">
            <a:schemeClr val="accent1"/>
          </a:effectRef>
          <a:fontRef idx="minor">
            <a:schemeClr val="tx1"/>
          </a:fontRef>
        </p:style>
      </p:cxnSp>
      <p:sp>
        <p:nvSpPr>
          <p:cNvPr id="29" name="矩形 28"/>
          <p:cNvSpPr/>
          <p:nvPr/>
        </p:nvSpPr>
        <p:spPr>
          <a:xfrm>
            <a:off x="204188" y="154836"/>
            <a:ext cx="288032" cy="288032"/>
          </a:xfrm>
          <a:prstGeom prst="rect">
            <a:avLst/>
          </a:prstGeom>
          <a:solidFill>
            <a:srgbClr val="307800"/>
          </a:solidFill>
          <a:ln w="28575">
            <a:solidFill>
              <a:srgbClr val="307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TextBox 29"/>
          <p:cNvSpPr txBox="1"/>
          <p:nvPr/>
        </p:nvSpPr>
        <p:spPr>
          <a:xfrm>
            <a:off x="562005" y="114186"/>
            <a:ext cx="2492990" cy="369332"/>
          </a:xfrm>
          <a:prstGeom prst="rect">
            <a:avLst/>
          </a:prstGeom>
          <a:noFill/>
        </p:spPr>
        <p:txBody>
          <a:bodyPr wrap="none" rtlCol="0">
            <a:spAutoFit/>
          </a:bodyPr>
          <a:lstStyle/>
          <a:p>
            <a:r>
              <a:rPr lang="zh-CN" altLang="en-US" b="1">
                <a:solidFill>
                  <a:schemeClr val="tx1">
                    <a:lumMod val="85000"/>
                    <a:lumOff val="15000"/>
                  </a:schemeClr>
                </a:solidFill>
                <a:latin typeface="微软雅黑" panose="020B0503020204020204" pitchFamily="34" charset="-122"/>
                <a:ea typeface="微软雅黑" panose="020B0503020204020204" pitchFamily="34" charset="-122"/>
              </a:rPr>
              <a:t>点击添加相关文字标题</a:t>
            </a:r>
            <a:endParaRPr lang="zh-CN" altLang="en-US"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0702371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fltVal val="0"/>
                                          </p:val>
                                        </p:tav>
                                        <p:tav tm="100000">
                                          <p:val>
                                            <p:strVal val="#ppt_w"/>
                                          </p:val>
                                        </p:tav>
                                      </p:tavLst>
                                    </p:anim>
                                    <p:anim calcmode="lin" valueType="num">
                                      <p:cBhvr>
                                        <p:cTn id="8" dur="1000" fill="hold"/>
                                        <p:tgtEl>
                                          <p:spTgt spid="8"/>
                                        </p:tgtEl>
                                        <p:attrNameLst>
                                          <p:attrName>ppt_h</p:attrName>
                                        </p:attrNameLst>
                                      </p:cBhvr>
                                      <p:tavLst>
                                        <p:tav tm="0">
                                          <p:val>
                                            <p:fltVal val="0"/>
                                          </p:val>
                                        </p:tav>
                                        <p:tav tm="100000">
                                          <p:val>
                                            <p:strVal val="#ppt_h"/>
                                          </p:val>
                                        </p:tav>
                                      </p:tavLst>
                                    </p:anim>
                                    <p:anim calcmode="lin" valueType="num">
                                      <p:cBhvr>
                                        <p:cTn id="9" dur="1000" fill="hold"/>
                                        <p:tgtEl>
                                          <p:spTgt spid="8"/>
                                        </p:tgtEl>
                                        <p:attrNameLst>
                                          <p:attrName>style.rotation</p:attrName>
                                        </p:attrNameLst>
                                      </p:cBhvr>
                                      <p:tavLst>
                                        <p:tav tm="0">
                                          <p:val>
                                            <p:fltVal val="90"/>
                                          </p:val>
                                        </p:tav>
                                        <p:tav tm="100000">
                                          <p:val>
                                            <p:fltVal val="0"/>
                                          </p:val>
                                        </p:tav>
                                      </p:tavLst>
                                    </p:anim>
                                    <p:animEffect transition="in" filter="fade">
                                      <p:cBhvr>
                                        <p:cTn id="10" dur="1000"/>
                                        <p:tgtEl>
                                          <p:spTgt spid="8"/>
                                        </p:tgtEl>
                                      </p:cBhvr>
                                    </p:animEffect>
                                  </p:childTnLst>
                                </p:cTn>
                              </p:par>
                            </p:childTnLst>
                          </p:cTn>
                        </p:par>
                        <p:par>
                          <p:cTn id="11" fill="hold">
                            <p:stCondLst>
                              <p:cond delay="1000"/>
                            </p:stCondLst>
                            <p:childTnLst>
                              <p:par>
                                <p:cTn id="12" presetID="42" presetClass="entr" presetSubtype="0" fill="hold" grpId="0" nodeType="after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1000"/>
                                        <p:tgtEl>
                                          <p:spTgt spid="11"/>
                                        </p:tgtEl>
                                      </p:cBhvr>
                                    </p:animEffect>
                                    <p:anim calcmode="lin" valueType="num">
                                      <p:cBhvr>
                                        <p:cTn id="15" dur="1000" fill="hold"/>
                                        <p:tgtEl>
                                          <p:spTgt spid="11"/>
                                        </p:tgtEl>
                                        <p:attrNameLst>
                                          <p:attrName>ppt_x</p:attrName>
                                        </p:attrNameLst>
                                      </p:cBhvr>
                                      <p:tavLst>
                                        <p:tav tm="0">
                                          <p:val>
                                            <p:strVal val="#ppt_x"/>
                                          </p:val>
                                        </p:tav>
                                        <p:tav tm="100000">
                                          <p:val>
                                            <p:strVal val="#ppt_x"/>
                                          </p:val>
                                        </p:tav>
                                      </p:tavLst>
                                    </p:anim>
                                    <p:anim calcmode="lin" valueType="num">
                                      <p:cBhvr>
                                        <p:cTn id="16" dur="1000" fill="hold"/>
                                        <p:tgtEl>
                                          <p:spTgt spid="11"/>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1000"/>
                                        <p:tgtEl>
                                          <p:spTgt spid="9"/>
                                        </p:tgtEl>
                                      </p:cBhvr>
                                    </p:animEffect>
                                    <p:anim calcmode="lin" valueType="num">
                                      <p:cBhvr>
                                        <p:cTn id="20" dur="1000" fill="hold"/>
                                        <p:tgtEl>
                                          <p:spTgt spid="9"/>
                                        </p:tgtEl>
                                        <p:attrNameLst>
                                          <p:attrName>ppt_x</p:attrName>
                                        </p:attrNameLst>
                                      </p:cBhvr>
                                      <p:tavLst>
                                        <p:tav tm="0">
                                          <p:val>
                                            <p:strVal val="#ppt_x"/>
                                          </p:val>
                                        </p:tav>
                                        <p:tav tm="100000">
                                          <p:val>
                                            <p:strVal val="#ppt_x"/>
                                          </p:val>
                                        </p:tav>
                                      </p:tavLst>
                                    </p:anim>
                                    <p:anim calcmode="lin" valueType="num">
                                      <p:cBhvr>
                                        <p:cTn id="21" dur="1000" fill="hold"/>
                                        <p:tgtEl>
                                          <p:spTgt spid="9"/>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1000"/>
                                        <p:tgtEl>
                                          <p:spTgt spid="12"/>
                                        </p:tgtEl>
                                      </p:cBhvr>
                                    </p:animEffect>
                                    <p:anim calcmode="lin" valueType="num">
                                      <p:cBhvr>
                                        <p:cTn id="25" dur="1000" fill="hold"/>
                                        <p:tgtEl>
                                          <p:spTgt spid="12"/>
                                        </p:tgtEl>
                                        <p:attrNameLst>
                                          <p:attrName>ppt_x</p:attrName>
                                        </p:attrNameLst>
                                      </p:cBhvr>
                                      <p:tavLst>
                                        <p:tav tm="0">
                                          <p:val>
                                            <p:strVal val="#ppt_x"/>
                                          </p:val>
                                        </p:tav>
                                        <p:tav tm="100000">
                                          <p:val>
                                            <p:strVal val="#ppt_x"/>
                                          </p:val>
                                        </p:tav>
                                      </p:tavLst>
                                    </p:anim>
                                    <p:anim calcmode="lin" valueType="num">
                                      <p:cBhvr>
                                        <p:cTn id="26" dur="1000" fill="hold"/>
                                        <p:tgtEl>
                                          <p:spTgt spid="12"/>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1000"/>
                                        <p:tgtEl>
                                          <p:spTgt spid="10"/>
                                        </p:tgtEl>
                                      </p:cBhvr>
                                    </p:animEffect>
                                    <p:anim calcmode="lin" valueType="num">
                                      <p:cBhvr>
                                        <p:cTn id="30" dur="1000" fill="hold"/>
                                        <p:tgtEl>
                                          <p:spTgt spid="10"/>
                                        </p:tgtEl>
                                        <p:attrNameLst>
                                          <p:attrName>ppt_x</p:attrName>
                                        </p:attrNameLst>
                                      </p:cBhvr>
                                      <p:tavLst>
                                        <p:tav tm="0">
                                          <p:val>
                                            <p:strVal val="#ppt_x"/>
                                          </p:val>
                                        </p:tav>
                                        <p:tav tm="100000">
                                          <p:val>
                                            <p:strVal val="#ppt_x"/>
                                          </p:val>
                                        </p:tav>
                                      </p:tavLst>
                                    </p:anim>
                                    <p:anim calcmode="lin" valueType="num">
                                      <p:cBhvr>
                                        <p:cTn id="31" dur="1000" fill="hold"/>
                                        <p:tgtEl>
                                          <p:spTgt spid="10"/>
                                        </p:tgtEl>
                                        <p:attrNameLst>
                                          <p:attrName>ppt_y</p:attrName>
                                        </p:attrNameLst>
                                      </p:cBhvr>
                                      <p:tavLst>
                                        <p:tav tm="0">
                                          <p:val>
                                            <p:strVal val="#ppt_y+.1"/>
                                          </p:val>
                                        </p:tav>
                                        <p:tav tm="100000">
                                          <p:val>
                                            <p:strVal val="#ppt_y"/>
                                          </p:val>
                                        </p:tav>
                                      </p:tavLst>
                                    </p:anim>
                                  </p:childTnLst>
                                </p:cTn>
                              </p:par>
                            </p:childTnLst>
                          </p:cTn>
                        </p:par>
                        <p:par>
                          <p:cTn id="32" fill="hold">
                            <p:stCondLst>
                              <p:cond delay="2000"/>
                            </p:stCondLst>
                            <p:childTnLst>
                              <p:par>
                                <p:cTn id="33" presetID="53" presetClass="entr" presetSubtype="16"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p:cTn id="35" dur="500" fill="hold"/>
                                        <p:tgtEl>
                                          <p:spTgt spid="13"/>
                                        </p:tgtEl>
                                        <p:attrNameLst>
                                          <p:attrName>ppt_w</p:attrName>
                                        </p:attrNameLst>
                                      </p:cBhvr>
                                      <p:tavLst>
                                        <p:tav tm="0">
                                          <p:val>
                                            <p:fltVal val="0"/>
                                          </p:val>
                                        </p:tav>
                                        <p:tav tm="100000">
                                          <p:val>
                                            <p:strVal val="#ppt_w"/>
                                          </p:val>
                                        </p:tav>
                                      </p:tavLst>
                                    </p:anim>
                                    <p:anim calcmode="lin" valueType="num">
                                      <p:cBhvr>
                                        <p:cTn id="36" dur="500" fill="hold"/>
                                        <p:tgtEl>
                                          <p:spTgt spid="13"/>
                                        </p:tgtEl>
                                        <p:attrNameLst>
                                          <p:attrName>ppt_h</p:attrName>
                                        </p:attrNameLst>
                                      </p:cBhvr>
                                      <p:tavLst>
                                        <p:tav tm="0">
                                          <p:val>
                                            <p:fltVal val="0"/>
                                          </p:val>
                                        </p:tav>
                                        <p:tav tm="100000">
                                          <p:val>
                                            <p:strVal val="#ppt_h"/>
                                          </p:val>
                                        </p:tav>
                                      </p:tavLst>
                                    </p:anim>
                                    <p:animEffect transition="in" filter="fade">
                                      <p:cBhvr>
                                        <p:cTn id="37" dur="500"/>
                                        <p:tgtEl>
                                          <p:spTgt spid="13"/>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14"/>
                                        </p:tgtEl>
                                        <p:attrNameLst>
                                          <p:attrName>style.visibility</p:attrName>
                                        </p:attrNameLst>
                                      </p:cBhvr>
                                      <p:to>
                                        <p:strVal val="visible"/>
                                      </p:to>
                                    </p:set>
                                    <p:anim calcmode="lin" valueType="num">
                                      <p:cBhvr>
                                        <p:cTn id="40" dur="500" fill="hold"/>
                                        <p:tgtEl>
                                          <p:spTgt spid="14"/>
                                        </p:tgtEl>
                                        <p:attrNameLst>
                                          <p:attrName>ppt_w</p:attrName>
                                        </p:attrNameLst>
                                      </p:cBhvr>
                                      <p:tavLst>
                                        <p:tav tm="0">
                                          <p:val>
                                            <p:fltVal val="0"/>
                                          </p:val>
                                        </p:tav>
                                        <p:tav tm="100000">
                                          <p:val>
                                            <p:strVal val="#ppt_w"/>
                                          </p:val>
                                        </p:tav>
                                      </p:tavLst>
                                    </p:anim>
                                    <p:anim calcmode="lin" valueType="num">
                                      <p:cBhvr>
                                        <p:cTn id="41" dur="500" fill="hold"/>
                                        <p:tgtEl>
                                          <p:spTgt spid="14"/>
                                        </p:tgtEl>
                                        <p:attrNameLst>
                                          <p:attrName>ppt_h</p:attrName>
                                        </p:attrNameLst>
                                      </p:cBhvr>
                                      <p:tavLst>
                                        <p:tav tm="0">
                                          <p:val>
                                            <p:fltVal val="0"/>
                                          </p:val>
                                        </p:tav>
                                        <p:tav tm="100000">
                                          <p:val>
                                            <p:strVal val="#ppt_h"/>
                                          </p:val>
                                        </p:tav>
                                      </p:tavLst>
                                    </p:anim>
                                    <p:animEffect transition="in" filter="fade">
                                      <p:cBhvr>
                                        <p:cTn id="42" dur="500"/>
                                        <p:tgtEl>
                                          <p:spTgt spid="14"/>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15"/>
                                        </p:tgtEl>
                                        <p:attrNameLst>
                                          <p:attrName>style.visibility</p:attrName>
                                        </p:attrNameLst>
                                      </p:cBhvr>
                                      <p:to>
                                        <p:strVal val="visible"/>
                                      </p:to>
                                    </p:set>
                                    <p:anim calcmode="lin" valueType="num">
                                      <p:cBhvr>
                                        <p:cTn id="45" dur="500" fill="hold"/>
                                        <p:tgtEl>
                                          <p:spTgt spid="15"/>
                                        </p:tgtEl>
                                        <p:attrNameLst>
                                          <p:attrName>ppt_w</p:attrName>
                                        </p:attrNameLst>
                                      </p:cBhvr>
                                      <p:tavLst>
                                        <p:tav tm="0">
                                          <p:val>
                                            <p:fltVal val="0"/>
                                          </p:val>
                                        </p:tav>
                                        <p:tav tm="100000">
                                          <p:val>
                                            <p:strVal val="#ppt_w"/>
                                          </p:val>
                                        </p:tav>
                                      </p:tavLst>
                                    </p:anim>
                                    <p:anim calcmode="lin" valueType="num">
                                      <p:cBhvr>
                                        <p:cTn id="46" dur="500" fill="hold"/>
                                        <p:tgtEl>
                                          <p:spTgt spid="15"/>
                                        </p:tgtEl>
                                        <p:attrNameLst>
                                          <p:attrName>ppt_h</p:attrName>
                                        </p:attrNameLst>
                                      </p:cBhvr>
                                      <p:tavLst>
                                        <p:tav tm="0">
                                          <p:val>
                                            <p:fltVal val="0"/>
                                          </p:val>
                                        </p:tav>
                                        <p:tav tm="100000">
                                          <p:val>
                                            <p:strVal val="#ppt_h"/>
                                          </p:val>
                                        </p:tav>
                                      </p:tavLst>
                                    </p:anim>
                                    <p:animEffect transition="in" filter="fade">
                                      <p:cBhvr>
                                        <p:cTn id="47" dur="500"/>
                                        <p:tgtEl>
                                          <p:spTgt spid="15"/>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16"/>
                                        </p:tgtEl>
                                        <p:attrNameLst>
                                          <p:attrName>style.visibility</p:attrName>
                                        </p:attrNameLst>
                                      </p:cBhvr>
                                      <p:to>
                                        <p:strVal val="visible"/>
                                      </p:to>
                                    </p:set>
                                    <p:anim calcmode="lin" valueType="num">
                                      <p:cBhvr>
                                        <p:cTn id="50" dur="500" fill="hold"/>
                                        <p:tgtEl>
                                          <p:spTgt spid="16"/>
                                        </p:tgtEl>
                                        <p:attrNameLst>
                                          <p:attrName>ppt_w</p:attrName>
                                        </p:attrNameLst>
                                      </p:cBhvr>
                                      <p:tavLst>
                                        <p:tav tm="0">
                                          <p:val>
                                            <p:fltVal val="0"/>
                                          </p:val>
                                        </p:tav>
                                        <p:tav tm="100000">
                                          <p:val>
                                            <p:strVal val="#ppt_w"/>
                                          </p:val>
                                        </p:tav>
                                      </p:tavLst>
                                    </p:anim>
                                    <p:anim calcmode="lin" valueType="num">
                                      <p:cBhvr>
                                        <p:cTn id="51" dur="500" fill="hold"/>
                                        <p:tgtEl>
                                          <p:spTgt spid="16"/>
                                        </p:tgtEl>
                                        <p:attrNameLst>
                                          <p:attrName>ppt_h</p:attrName>
                                        </p:attrNameLst>
                                      </p:cBhvr>
                                      <p:tavLst>
                                        <p:tav tm="0">
                                          <p:val>
                                            <p:fltVal val="0"/>
                                          </p:val>
                                        </p:tav>
                                        <p:tav tm="100000">
                                          <p:val>
                                            <p:strVal val="#ppt_h"/>
                                          </p:val>
                                        </p:tav>
                                      </p:tavLst>
                                    </p:anim>
                                    <p:animEffect transition="in" filter="fade">
                                      <p:cBhvr>
                                        <p:cTn id="52" dur="500"/>
                                        <p:tgtEl>
                                          <p:spTgt spid="16"/>
                                        </p:tgtEl>
                                      </p:cBhvr>
                                    </p:animEffect>
                                  </p:childTnLst>
                                </p:cTn>
                              </p:par>
                            </p:childTnLst>
                          </p:cTn>
                        </p:par>
                        <p:par>
                          <p:cTn id="53" fill="hold">
                            <p:stCondLst>
                              <p:cond delay="2500"/>
                            </p:stCondLst>
                            <p:childTnLst>
                              <p:par>
                                <p:cTn id="54" presetID="42" presetClass="entr" presetSubtype="0" fill="hold" grpId="0" nodeType="afterEffect">
                                  <p:stCondLst>
                                    <p:cond delay="0"/>
                                  </p:stCondLst>
                                  <p:childTnLst>
                                    <p:set>
                                      <p:cBhvr>
                                        <p:cTn id="55" dur="1" fill="hold">
                                          <p:stCondLst>
                                            <p:cond delay="0"/>
                                          </p:stCondLst>
                                        </p:cTn>
                                        <p:tgtEl>
                                          <p:spTgt spid="18"/>
                                        </p:tgtEl>
                                        <p:attrNameLst>
                                          <p:attrName>style.visibility</p:attrName>
                                        </p:attrNameLst>
                                      </p:cBhvr>
                                      <p:to>
                                        <p:strVal val="visible"/>
                                      </p:to>
                                    </p:set>
                                    <p:animEffect transition="in" filter="fade">
                                      <p:cBhvr>
                                        <p:cTn id="56" dur="1000"/>
                                        <p:tgtEl>
                                          <p:spTgt spid="18"/>
                                        </p:tgtEl>
                                      </p:cBhvr>
                                    </p:animEffect>
                                    <p:anim calcmode="lin" valueType="num">
                                      <p:cBhvr>
                                        <p:cTn id="57" dur="1000" fill="hold"/>
                                        <p:tgtEl>
                                          <p:spTgt spid="18"/>
                                        </p:tgtEl>
                                        <p:attrNameLst>
                                          <p:attrName>ppt_x</p:attrName>
                                        </p:attrNameLst>
                                      </p:cBhvr>
                                      <p:tavLst>
                                        <p:tav tm="0">
                                          <p:val>
                                            <p:strVal val="#ppt_x"/>
                                          </p:val>
                                        </p:tav>
                                        <p:tav tm="100000">
                                          <p:val>
                                            <p:strVal val="#ppt_x"/>
                                          </p:val>
                                        </p:tav>
                                      </p:tavLst>
                                    </p:anim>
                                    <p:anim calcmode="lin" valueType="num">
                                      <p:cBhvr>
                                        <p:cTn id="58" dur="1000" fill="hold"/>
                                        <p:tgtEl>
                                          <p:spTgt spid="18"/>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17"/>
                                        </p:tgtEl>
                                        <p:attrNameLst>
                                          <p:attrName>style.visibility</p:attrName>
                                        </p:attrNameLst>
                                      </p:cBhvr>
                                      <p:to>
                                        <p:strVal val="visible"/>
                                      </p:to>
                                    </p:set>
                                    <p:animEffect transition="in" filter="fade">
                                      <p:cBhvr>
                                        <p:cTn id="61" dur="1000"/>
                                        <p:tgtEl>
                                          <p:spTgt spid="17"/>
                                        </p:tgtEl>
                                      </p:cBhvr>
                                    </p:animEffect>
                                    <p:anim calcmode="lin" valueType="num">
                                      <p:cBhvr>
                                        <p:cTn id="62" dur="1000" fill="hold"/>
                                        <p:tgtEl>
                                          <p:spTgt spid="17"/>
                                        </p:tgtEl>
                                        <p:attrNameLst>
                                          <p:attrName>ppt_x</p:attrName>
                                        </p:attrNameLst>
                                      </p:cBhvr>
                                      <p:tavLst>
                                        <p:tav tm="0">
                                          <p:val>
                                            <p:strVal val="#ppt_x"/>
                                          </p:val>
                                        </p:tav>
                                        <p:tav tm="100000">
                                          <p:val>
                                            <p:strVal val="#ppt_x"/>
                                          </p:val>
                                        </p:tav>
                                      </p:tavLst>
                                    </p:anim>
                                    <p:anim calcmode="lin" valueType="num">
                                      <p:cBhvr>
                                        <p:cTn id="63" dur="1000" fill="hold"/>
                                        <p:tgtEl>
                                          <p:spTgt spid="17"/>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0"/>
                                  </p:stCondLst>
                                  <p:childTnLst>
                                    <p:set>
                                      <p:cBhvr>
                                        <p:cTn id="65" dur="1" fill="hold">
                                          <p:stCondLst>
                                            <p:cond delay="0"/>
                                          </p:stCondLst>
                                        </p:cTn>
                                        <p:tgtEl>
                                          <p:spTgt spid="20"/>
                                        </p:tgtEl>
                                        <p:attrNameLst>
                                          <p:attrName>style.visibility</p:attrName>
                                        </p:attrNameLst>
                                      </p:cBhvr>
                                      <p:to>
                                        <p:strVal val="visible"/>
                                      </p:to>
                                    </p:set>
                                    <p:animEffect transition="in" filter="fade">
                                      <p:cBhvr>
                                        <p:cTn id="66" dur="1000"/>
                                        <p:tgtEl>
                                          <p:spTgt spid="20"/>
                                        </p:tgtEl>
                                      </p:cBhvr>
                                    </p:animEffect>
                                    <p:anim calcmode="lin" valueType="num">
                                      <p:cBhvr>
                                        <p:cTn id="67" dur="1000" fill="hold"/>
                                        <p:tgtEl>
                                          <p:spTgt spid="20"/>
                                        </p:tgtEl>
                                        <p:attrNameLst>
                                          <p:attrName>ppt_x</p:attrName>
                                        </p:attrNameLst>
                                      </p:cBhvr>
                                      <p:tavLst>
                                        <p:tav tm="0">
                                          <p:val>
                                            <p:strVal val="#ppt_x"/>
                                          </p:val>
                                        </p:tav>
                                        <p:tav tm="100000">
                                          <p:val>
                                            <p:strVal val="#ppt_x"/>
                                          </p:val>
                                        </p:tav>
                                      </p:tavLst>
                                    </p:anim>
                                    <p:anim calcmode="lin" valueType="num">
                                      <p:cBhvr>
                                        <p:cTn id="68" dur="1000" fill="hold"/>
                                        <p:tgtEl>
                                          <p:spTgt spid="20"/>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19"/>
                                        </p:tgtEl>
                                        <p:attrNameLst>
                                          <p:attrName>style.visibility</p:attrName>
                                        </p:attrNameLst>
                                      </p:cBhvr>
                                      <p:to>
                                        <p:strVal val="visible"/>
                                      </p:to>
                                    </p:set>
                                    <p:animEffect transition="in" filter="fade">
                                      <p:cBhvr>
                                        <p:cTn id="71" dur="1000"/>
                                        <p:tgtEl>
                                          <p:spTgt spid="19"/>
                                        </p:tgtEl>
                                      </p:cBhvr>
                                    </p:animEffect>
                                    <p:anim calcmode="lin" valueType="num">
                                      <p:cBhvr>
                                        <p:cTn id="72" dur="1000" fill="hold"/>
                                        <p:tgtEl>
                                          <p:spTgt spid="19"/>
                                        </p:tgtEl>
                                        <p:attrNameLst>
                                          <p:attrName>ppt_x</p:attrName>
                                        </p:attrNameLst>
                                      </p:cBhvr>
                                      <p:tavLst>
                                        <p:tav tm="0">
                                          <p:val>
                                            <p:strVal val="#ppt_x"/>
                                          </p:val>
                                        </p:tav>
                                        <p:tav tm="100000">
                                          <p:val>
                                            <p:strVal val="#ppt_x"/>
                                          </p:val>
                                        </p:tav>
                                      </p:tavLst>
                                    </p:anim>
                                    <p:anim calcmode="lin" valueType="num">
                                      <p:cBhvr>
                                        <p:cTn id="73" dur="1000" fill="hold"/>
                                        <p:tgtEl>
                                          <p:spTgt spid="19"/>
                                        </p:tgtEl>
                                        <p:attrNameLst>
                                          <p:attrName>ppt_y</p:attrName>
                                        </p:attrNameLst>
                                      </p:cBhvr>
                                      <p:tavLst>
                                        <p:tav tm="0">
                                          <p:val>
                                            <p:strVal val="#ppt_y+.1"/>
                                          </p:val>
                                        </p:tav>
                                        <p:tav tm="100000">
                                          <p:val>
                                            <p:strVal val="#ppt_y"/>
                                          </p:val>
                                        </p:tav>
                                      </p:tavLst>
                                    </p:anim>
                                  </p:childTnLst>
                                </p:cTn>
                              </p:par>
                              <p:par>
                                <p:cTn id="74" presetID="42" presetClass="entr" presetSubtype="0" fill="hold" grpId="0" nodeType="withEffect">
                                  <p:stCondLst>
                                    <p:cond delay="0"/>
                                  </p:stCondLst>
                                  <p:childTnLst>
                                    <p:set>
                                      <p:cBhvr>
                                        <p:cTn id="75" dur="1" fill="hold">
                                          <p:stCondLst>
                                            <p:cond delay="0"/>
                                          </p:stCondLst>
                                        </p:cTn>
                                        <p:tgtEl>
                                          <p:spTgt spid="22"/>
                                        </p:tgtEl>
                                        <p:attrNameLst>
                                          <p:attrName>style.visibility</p:attrName>
                                        </p:attrNameLst>
                                      </p:cBhvr>
                                      <p:to>
                                        <p:strVal val="visible"/>
                                      </p:to>
                                    </p:set>
                                    <p:animEffect transition="in" filter="fade">
                                      <p:cBhvr>
                                        <p:cTn id="76" dur="1000"/>
                                        <p:tgtEl>
                                          <p:spTgt spid="22"/>
                                        </p:tgtEl>
                                      </p:cBhvr>
                                    </p:animEffect>
                                    <p:anim calcmode="lin" valueType="num">
                                      <p:cBhvr>
                                        <p:cTn id="77" dur="1000" fill="hold"/>
                                        <p:tgtEl>
                                          <p:spTgt spid="22"/>
                                        </p:tgtEl>
                                        <p:attrNameLst>
                                          <p:attrName>ppt_x</p:attrName>
                                        </p:attrNameLst>
                                      </p:cBhvr>
                                      <p:tavLst>
                                        <p:tav tm="0">
                                          <p:val>
                                            <p:strVal val="#ppt_x"/>
                                          </p:val>
                                        </p:tav>
                                        <p:tav tm="100000">
                                          <p:val>
                                            <p:strVal val="#ppt_x"/>
                                          </p:val>
                                        </p:tav>
                                      </p:tavLst>
                                    </p:anim>
                                    <p:anim calcmode="lin" valueType="num">
                                      <p:cBhvr>
                                        <p:cTn id="78" dur="1000" fill="hold"/>
                                        <p:tgtEl>
                                          <p:spTgt spid="22"/>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0"/>
                                  </p:stCondLst>
                                  <p:childTnLst>
                                    <p:set>
                                      <p:cBhvr>
                                        <p:cTn id="80" dur="1" fill="hold">
                                          <p:stCondLst>
                                            <p:cond delay="0"/>
                                          </p:stCondLst>
                                        </p:cTn>
                                        <p:tgtEl>
                                          <p:spTgt spid="21"/>
                                        </p:tgtEl>
                                        <p:attrNameLst>
                                          <p:attrName>style.visibility</p:attrName>
                                        </p:attrNameLst>
                                      </p:cBhvr>
                                      <p:to>
                                        <p:strVal val="visible"/>
                                      </p:to>
                                    </p:set>
                                    <p:animEffect transition="in" filter="fade">
                                      <p:cBhvr>
                                        <p:cTn id="81" dur="1000"/>
                                        <p:tgtEl>
                                          <p:spTgt spid="21"/>
                                        </p:tgtEl>
                                      </p:cBhvr>
                                    </p:animEffect>
                                    <p:anim calcmode="lin" valueType="num">
                                      <p:cBhvr>
                                        <p:cTn id="82" dur="1000" fill="hold"/>
                                        <p:tgtEl>
                                          <p:spTgt spid="21"/>
                                        </p:tgtEl>
                                        <p:attrNameLst>
                                          <p:attrName>ppt_x</p:attrName>
                                        </p:attrNameLst>
                                      </p:cBhvr>
                                      <p:tavLst>
                                        <p:tav tm="0">
                                          <p:val>
                                            <p:strVal val="#ppt_x"/>
                                          </p:val>
                                        </p:tav>
                                        <p:tav tm="100000">
                                          <p:val>
                                            <p:strVal val="#ppt_x"/>
                                          </p:val>
                                        </p:tav>
                                      </p:tavLst>
                                    </p:anim>
                                    <p:anim calcmode="lin" valueType="num">
                                      <p:cBhvr>
                                        <p:cTn id="83" dur="1000" fill="hold"/>
                                        <p:tgtEl>
                                          <p:spTgt spid="21"/>
                                        </p:tgtEl>
                                        <p:attrNameLst>
                                          <p:attrName>ppt_y</p:attrName>
                                        </p:attrNameLst>
                                      </p:cBhvr>
                                      <p:tavLst>
                                        <p:tav tm="0">
                                          <p:val>
                                            <p:strVal val="#ppt_y+.1"/>
                                          </p:val>
                                        </p:tav>
                                        <p:tav tm="100000">
                                          <p:val>
                                            <p:strVal val="#ppt_y"/>
                                          </p:val>
                                        </p:tav>
                                      </p:tavLst>
                                    </p:anim>
                                  </p:childTnLst>
                                </p:cTn>
                              </p:par>
                              <p:par>
                                <p:cTn id="84" presetID="42" presetClass="entr" presetSubtype="0" fill="hold" grpId="0" nodeType="withEffect">
                                  <p:stCondLst>
                                    <p:cond delay="0"/>
                                  </p:stCondLst>
                                  <p:childTnLst>
                                    <p:set>
                                      <p:cBhvr>
                                        <p:cTn id="85" dur="1" fill="hold">
                                          <p:stCondLst>
                                            <p:cond delay="0"/>
                                          </p:stCondLst>
                                        </p:cTn>
                                        <p:tgtEl>
                                          <p:spTgt spid="24"/>
                                        </p:tgtEl>
                                        <p:attrNameLst>
                                          <p:attrName>style.visibility</p:attrName>
                                        </p:attrNameLst>
                                      </p:cBhvr>
                                      <p:to>
                                        <p:strVal val="visible"/>
                                      </p:to>
                                    </p:set>
                                    <p:animEffect transition="in" filter="fade">
                                      <p:cBhvr>
                                        <p:cTn id="86" dur="1000"/>
                                        <p:tgtEl>
                                          <p:spTgt spid="24"/>
                                        </p:tgtEl>
                                      </p:cBhvr>
                                    </p:animEffect>
                                    <p:anim calcmode="lin" valueType="num">
                                      <p:cBhvr>
                                        <p:cTn id="87" dur="1000" fill="hold"/>
                                        <p:tgtEl>
                                          <p:spTgt spid="24"/>
                                        </p:tgtEl>
                                        <p:attrNameLst>
                                          <p:attrName>ppt_x</p:attrName>
                                        </p:attrNameLst>
                                      </p:cBhvr>
                                      <p:tavLst>
                                        <p:tav tm="0">
                                          <p:val>
                                            <p:strVal val="#ppt_x"/>
                                          </p:val>
                                        </p:tav>
                                        <p:tav tm="100000">
                                          <p:val>
                                            <p:strVal val="#ppt_x"/>
                                          </p:val>
                                        </p:tav>
                                      </p:tavLst>
                                    </p:anim>
                                    <p:anim calcmode="lin" valueType="num">
                                      <p:cBhvr>
                                        <p:cTn id="88" dur="1000" fill="hold"/>
                                        <p:tgtEl>
                                          <p:spTgt spid="24"/>
                                        </p:tgtEl>
                                        <p:attrNameLst>
                                          <p:attrName>ppt_y</p:attrName>
                                        </p:attrNameLst>
                                      </p:cBhvr>
                                      <p:tavLst>
                                        <p:tav tm="0">
                                          <p:val>
                                            <p:strVal val="#ppt_y+.1"/>
                                          </p:val>
                                        </p:tav>
                                        <p:tav tm="100000">
                                          <p:val>
                                            <p:strVal val="#ppt_y"/>
                                          </p:val>
                                        </p:tav>
                                      </p:tavLst>
                                    </p:anim>
                                  </p:childTnLst>
                                </p:cTn>
                              </p:par>
                              <p:par>
                                <p:cTn id="89" presetID="42" presetClass="entr" presetSubtype="0" fill="hold" grpId="0" nodeType="withEffect">
                                  <p:stCondLst>
                                    <p:cond delay="0"/>
                                  </p:stCondLst>
                                  <p:childTnLst>
                                    <p:set>
                                      <p:cBhvr>
                                        <p:cTn id="90" dur="1" fill="hold">
                                          <p:stCondLst>
                                            <p:cond delay="0"/>
                                          </p:stCondLst>
                                        </p:cTn>
                                        <p:tgtEl>
                                          <p:spTgt spid="23"/>
                                        </p:tgtEl>
                                        <p:attrNameLst>
                                          <p:attrName>style.visibility</p:attrName>
                                        </p:attrNameLst>
                                      </p:cBhvr>
                                      <p:to>
                                        <p:strVal val="visible"/>
                                      </p:to>
                                    </p:set>
                                    <p:animEffect transition="in" filter="fade">
                                      <p:cBhvr>
                                        <p:cTn id="91" dur="1000"/>
                                        <p:tgtEl>
                                          <p:spTgt spid="23"/>
                                        </p:tgtEl>
                                      </p:cBhvr>
                                    </p:animEffect>
                                    <p:anim calcmode="lin" valueType="num">
                                      <p:cBhvr>
                                        <p:cTn id="92" dur="1000" fill="hold"/>
                                        <p:tgtEl>
                                          <p:spTgt spid="23"/>
                                        </p:tgtEl>
                                        <p:attrNameLst>
                                          <p:attrName>ppt_x</p:attrName>
                                        </p:attrNameLst>
                                      </p:cBhvr>
                                      <p:tavLst>
                                        <p:tav tm="0">
                                          <p:val>
                                            <p:strVal val="#ppt_x"/>
                                          </p:val>
                                        </p:tav>
                                        <p:tav tm="100000">
                                          <p:val>
                                            <p:strVal val="#ppt_x"/>
                                          </p:val>
                                        </p:tav>
                                      </p:tavLst>
                                    </p:anim>
                                    <p:anim calcmode="lin" valueType="num">
                                      <p:cBhvr>
                                        <p:cTn id="93"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p:bldP spid="14" grpId="0"/>
      <p:bldP spid="15" grpId="0"/>
      <p:bldP spid="16" grpId="0"/>
      <p:bldP spid="17" grpId="0"/>
      <p:bldP spid="18" grpId="0"/>
      <p:bldP spid="19" grpId="0"/>
      <p:bldP spid="20" grpId="0"/>
      <p:bldP spid="21" grpId="0"/>
      <p:bldP spid="22" grpId="0"/>
      <p:bldP spid="23" grpId="0"/>
      <p:bldP spid="24"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5034416"/>
            <a:ext cx="9144000" cy="129600"/>
          </a:xfrm>
          <a:prstGeom prst="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403648" y="-609344"/>
            <a:ext cx="6205430" cy="6205430"/>
          </a:xfrm>
          <a:prstGeom prst="ellipse">
            <a:avLst/>
          </a:prstGeom>
          <a:noFill/>
          <a:ln>
            <a:solidFill>
              <a:srgbClr val="603018">
                <a:alpha val="25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3034146" y="974832"/>
            <a:ext cx="3075709" cy="3075709"/>
          </a:xfrm>
          <a:prstGeom prst="ellipse">
            <a:avLst/>
          </a:prstGeom>
          <a:solidFill>
            <a:srgbClr val="603018">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3936670" y="1870884"/>
            <a:ext cx="1270660" cy="1270660"/>
          </a:xfrm>
          <a:prstGeom prst="ellipse">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6948264" y="1870884"/>
            <a:ext cx="1270660" cy="1270660"/>
          </a:xfrm>
          <a:prstGeom prst="ellipse">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899592" y="1864412"/>
            <a:ext cx="1270660" cy="1270660"/>
          </a:xfrm>
          <a:prstGeom prst="ellipse">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32439"/>
              </a:solidFill>
            </a:endParaRPr>
          </a:p>
        </p:txBody>
      </p:sp>
      <p:sp>
        <p:nvSpPr>
          <p:cNvPr id="12" name="矩形 11"/>
          <p:cNvSpPr/>
          <p:nvPr/>
        </p:nvSpPr>
        <p:spPr bwMode="auto">
          <a:xfrm>
            <a:off x="4139950" y="2328020"/>
            <a:ext cx="936106" cy="369332"/>
          </a:xfrm>
          <a:prstGeom prst="rect">
            <a:avLst/>
          </a:prstGeom>
        </p:spPr>
        <p:txBody>
          <a:bodyPr wrap="square">
            <a:spAutoFit/>
          </a:bodyPr>
          <a:lstStyle/>
          <a:p>
            <a:pPr>
              <a:defRPr/>
            </a:pPr>
            <a:r>
              <a:rPr lang="zh-CN" altLang="en-US" b="1" dirty="0">
                <a:solidFill>
                  <a:schemeClr val="bg1">
                    <a:lumMod val="95000"/>
                  </a:schemeClr>
                </a:solidFill>
              </a:rPr>
              <a:t>关键词</a:t>
            </a:r>
          </a:p>
        </p:txBody>
      </p:sp>
      <p:sp>
        <p:nvSpPr>
          <p:cNvPr id="13" name="矩形 12"/>
          <p:cNvSpPr/>
          <p:nvPr/>
        </p:nvSpPr>
        <p:spPr bwMode="auto">
          <a:xfrm>
            <a:off x="1066869" y="2295754"/>
            <a:ext cx="936106" cy="369332"/>
          </a:xfrm>
          <a:prstGeom prst="rect">
            <a:avLst/>
          </a:prstGeom>
        </p:spPr>
        <p:txBody>
          <a:bodyPr wrap="square">
            <a:spAutoFit/>
          </a:bodyPr>
          <a:lstStyle/>
          <a:p>
            <a:pPr>
              <a:defRPr/>
            </a:pPr>
            <a:r>
              <a:rPr lang="zh-CN" altLang="en-US" b="1" dirty="0">
                <a:solidFill>
                  <a:schemeClr val="bg1"/>
                </a:solidFill>
              </a:rPr>
              <a:t>关键词</a:t>
            </a:r>
          </a:p>
        </p:txBody>
      </p:sp>
      <p:sp>
        <p:nvSpPr>
          <p:cNvPr id="14" name="矩形 13"/>
          <p:cNvSpPr/>
          <p:nvPr/>
        </p:nvSpPr>
        <p:spPr bwMode="auto">
          <a:xfrm>
            <a:off x="7141025" y="2315076"/>
            <a:ext cx="936106" cy="369332"/>
          </a:xfrm>
          <a:prstGeom prst="rect">
            <a:avLst/>
          </a:prstGeom>
        </p:spPr>
        <p:txBody>
          <a:bodyPr wrap="square">
            <a:spAutoFit/>
          </a:bodyPr>
          <a:lstStyle/>
          <a:p>
            <a:pPr>
              <a:defRPr/>
            </a:pPr>
            <a:r>
              <a:rPr lang="zh-CN" altLang="en-US" b="1" dirty="0">
                <a:solidFill>
                  <a:schemeClr val="bg1"/>
                </a:solidFill>
              </a:rPr>
              <a:t>关键词</a:t>
            </a:r>
          </a:p>
        </p:txBody>
      </p:sp>
      <p:sp>
        <p:nvSpPr>
          <p:cNvPr id="15" name="TextBox 14"/>
          <p:cNvSpPr txBox="1"/>
          <p:nvPr/>
        </p:nvSpPr>
        <p:spPr>
          <a:xfrm>
            <a:off x="375615" y="3495112"/>
            <a:ext cx="2263602" cy="1200329"/>
          </a:xfrm>
          <a:prstGeom prst="rect">
            <a:avLst/>
          </a:prstGeom>
          <a:noFill/>
        </p:spPr>
        <p:txBody>
          <a:bodyPr wrap="square" rtlCol="0">
            <a:spAutoFit/>
          </a:bodyPr>
          <a:lstStyle/>
          <a:p>
            <a:pPr>
              <a:lnSpc>
                <a:spcPct val="150000"/>
              </a:lnSpc>
            </a:pPr>
            <a:r>
              <a:rPr lang="zh-CN" altLang="en-US" sz="1200" dirty="0">
                <a:solidFill>
                  <a:schemeClr val="tx1">
                    <a:lumMod val="95000"/>
                    <a:lumOff val="5000"/>
                  </a:schemeClr>
                </a:solidFill>
              </a:rPr>
              <a:t>这里输入简单的文字概述这里输入简单文字概述这里输入简单的文字概述这里入简单的文字概述这里输入述简单</a:t>
            </a:r>
          </a:p>
        </p:txBody>
      </p:sp>
      <p:sp>
        <p:nvSpPr>
          <p:cNvPr id="16" name="TextBox 15"/>
          <p:cNvSpPr txBox="1"/>
          <p:nvPr/>
        </p:nvSpPr>
        <p:spPr>
          <a:xfrm>
            <a:off x="3440199" y="3495112"/>
            <a:ext cx="2263602" cy="1200329"/>
          </a:xfrm>
          <a:prstGeom prst="rect">
            <a:avLst/>
          </a:prstGeom>
          <a:noFill/>
        </p:spPr>
        <p:txBody>
          <a:bodyPr wrap="square" rtlCol="0">
            <a:spAutoFit/>
          </a:bodyPr>
          <a:lstStyle/>
          <a:p>
            <a:pPr>
              <a:lnSpc>
                <a:spcPct val="150000"/>
              </a:lnSpc>
            </a:pPr>
            <a:r>
              <a:rPr lang="zh-CN" altLang="en-US" sz="1200" dirty="0">
                <a:solidFill>
                  <a:schemeClr val="tx1">
                    <a:lumMod val="95000"/>
                    <a:lumOff val="5000"/>
                  </a:schemeClr>
                </a:solidFill>
              </a:rPr>
              <a:t>这里输入简单的文字概述这里输入简单文字概述这里输入简单的文字概述这里入简单的文字概述这里输入述简单</a:t>
            </a:r>
          </a:p>
        </p:txBody>
      </p:sp>
      <p:sp>
        <p:nvSpPr>
          <p:cNvPr id="17" name="TextBox 16"/>
          <p:cNvSpPr txBox="1"/>
          <p:nvPr/>
        </p:nvSpPr>
        <p:spPr>
          <a:xfrm>
            <a:off x="6477277" y="3495112"/>
            <a:ext cx="2263602" cy="1200329"/>
          </a:xfrm>
          <a:prstGeom prst="rect">
            <a:avLst/>
          </a:prstGeom>
          <a:noFill/>
        </p:spPr>
        <p:txBody>
          <a:bodyPr wrap="square" rtlCol="0">
            <a:spAutoFit/>
          </a:bodyPr>
          <a:lstStyle/>
          <a:p>
            <a:pPr>
              <a:lnSpc>
                <a:spcPct val="150000"/>
              </a:lnSpc>
            </a:pPr>
            <a:r>
              <a:rPr lang="zh-CN" altLang="en-US" sz="1200" dirty="0">
                <a:solidFill>
                  <a:schemeClr val="tx1">
                    <a:lumMod val="95000"/>
                    <a:lumOff val="5000"/>
                  </a:schemeClr>
                </a:solidFill>
              </a:rPr>
              <a:t>这里输入简单的文字概述这里输入简单文字概述这里输入简单的文字概述这里入简单的文字概述这里输入述简单</a:t>
            </a:r>
          </a:p>
        </p:txBody>
      </p:sp>
      <p:cxnSp>
        <p:nvCxnSpPr>
          <p:cNvPr id="21" name="直接连接符 20"/>
          <p:cNvCxnSpPr/>
          <p:nvPr/>
        </p:nvCxnSpPr>
        <p:spPr>
          <a:xfrm>
            <a:off x="204188" y="555526"/>
            <a:ext cx="8616284" cy="0"/>
          </a:xfrm>
          <a:prstGeom prst="line">
            <a:avLst/>
          </a:prstGeom>
          <a:ln w="28575">
            <a:solidFill>
              <a:srgbClr val="307800"/>
            </a:solidFill>
          </a:ln>
        </p:spPr>
        <p:style>
          <a:lnRef idx="1">
            <a:schemeClr val="accent1"/>
          </a:lnRef>
          <a:fillRef idx="0">
            <a:schemeClr val="accent1"/>
          </a:fillRef>
          <a:effectRef idx="0">
            <a:schemeClr val="accent1"/>
          </a:effectRef>
          <a:fontRef idx="minor">
            <a:schemeClr val="tx1"/>
          </a:fontRef>
        </p:style>
      </p:cxnSp>
      <p:sp>
        <p:nvSpPr>
          <p:cNvPr id="22" name="矩形 21"/>
          <p:cNvSpPr/>
          <p:nvPr/>
        </p:nvSpPr>
        <p:spPr>
          <a:xfrm>
            <a:off x="204188" y="154836"/>
            <a:ext cx="288032" cy="288032"/>
          </a:xfrm>
          <a:prstGeom prst="rect">
            <a:avLst/>
          </a:prstGeom>
          <a:solidFill>
            <a:srgbClr val="307800"/>
          </a:solidFill>
          <a:ln w="28575">
            <a:solidFill>
              <a:srgbClr val="307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TextBox 22"/>
          <p:cNvSpPr txBox="1"/>
          <p:nvPr/>
        </p:nvSpPr>
        <p:spPr>
          <a:xfrm>
            <a:off x="562005" y="114186"/>
            <a:ext cx="2492990" cy="369332"/>
          </a:xfrm>
          <a:prstGeom prst="rect">
            <a:avLst/>
          </a:prstGeom>
          <a:noFill/>
        </p:spPr>
        <p:txBody>
          <a:bodyPr wrap="none" rtlCol="0">
            <a:spAutoFit/>
          </a:bodyPr>
          <a:lstStyle/>
          <a:p>
            <a:r>
              <a:rPr lang="zh-CN" altLang="en-US" b="1">
                <a:solidFill>
                  <a:schemeClr val="tx1">
                    <a:lumMod val="85000"/>
                    <a:lumOff val="15000"/>
                  </a:schemeClr>
                </a:solidFill>
                <a:latin typeface="微软雅黑" panose="020B0503020204020204" pitchFamily="34" charset="-122"/>
                <a:ea typeface="微软雅黑" panose="020B0503020204020204" pitchFamily="34" charset="-122"/>
              </a:rPr>
              <a:t>点击添加相关文字标题</a:t>
            </a:r>
            <a:endParaRPr lang="zh-CN" altLang="en-US"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7408187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ppt_w</p:attrName>
                                        </p:attrNameLst>
                                      </p:cBhvr>
                                      <p:tavLst>
                                        <p:tav tm="0">
                                          <p:val>
                                            <p:fltVal val="0"/>
                                          </p:val>
                                        </p:tav>
                                        <p:tav tm="100000">
                                          <p:val>
                                            <p:strVal val="#ppt_w"/>
                                          </p:val>
                                        </p:tav>
                                      </p:tavLst>
                                    </p:anim>
                                    <p:anim calcmode="lin" valueType="num">
                                      <p:cBhvr>
                                        <p:cTn id="14" dur="500" fill="hold"/>
                                        <p:tgtEl>
                                          <p:spTgt spid="9"/>
                                        </p:tgtEl>
                                        <p:attrNameLst>
                                          <p:attrName>ppt_h</p:attrName>
                                        </p:attrNameLst>
                                      </p:cBhvr>
                                      <p:tavLst>
                                        <p:tav tm="0">
                                          <p:val>
                                            <p:fltVal val="0"/>
                                          </p:val>
                                        </p:tav>
                                        <p:tav tm="100000">
                                          <p:val>
                                            <p:strVal val="#ppt_h"/>
                                          </p:val>
                                        </p:tav>
                                      </p:tavLst>
                                    </p:anim>
                                    <p:animEffect transition="in" filter="fade">
                                      <p:cBhvr>
                                        <p:cTn id="15" dur="500"/>
                                        <p:tgtEl>
                                          <p:spTgt spid="9"/>
                                        </p:tgtEl>
                                      </p:cBhvr>
                                    </p:animEffect>
                                  </p:childTnLst>
                                </p:cTn>
                              </p:par>
                            </p:childTnLst>
                          </p:cTn>
                        </p:par>
                        <p:par>
                          <p:cTn id="16" fill="hold">
                            <p:stCondLst>
                              <p:cond delay="1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2000"/>
                                        <p:tgtEl>
                                          <p:spTgt spid="7"/>
                                        </p:tgtEl>
                                      </p:cBhvr>
                                    </p:animEffect>
                                  </p:childTnLst>
                                </p:cTn>
                              </p:par>
                            </p:childTnLst>
                          </p:cTn>
                        </p:par>
                        <p:par>
                          <p:cTn id="20" fill="hold">
                            <p:stCondLst>
                              <p:cond delay="3000"/>
                            </p:stCondLst>
                            <p:childTnLst>
                              <p:par>
                                <p:cTn id="21" presetID="53" presetClass="entr" presetSubtype="16"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p:cTn id="23" dur="500" fill="hold"/>
                                        <p:tgtEl>
                                          <p:spTgt spid="10"/>
                                        </p:tgtEl>
                                        <p:attrNameLst>
                                          <p:attrName>ppt_w</p:attrName>
                                        </p:attrNameLst>
                                      </p:cBhvr>
                                      <p:tavLst>
                                        <p:tav tm="0">
                                          <p:val>
                                            <p:fltVal val="0"/>
                                          </p:val>
                                        </p:tav>
                                        <p:tav tm="100000">
                                          <p:val>
                                            <p:strVal val="#ppt_w"/>
                                          </p:val>
                                        </p:tav>
                                      </p:tavLst>
                                    </p:anim>
                                    <p:anim calcmode="lin" valueType="num">
                                      <p:cBhvr>
                                        <p:cTn id="24" dur="500" fill="hold"/>
                                        <p:tgtEl>
                                          <p:spTgt spid="10"/>
                                        </p:tgtEl>
                                        <p:attrNameLst>
                                          <p:attrName>ppt_h</p:attrName>
                                        </p:attrNameLst>
                                      </p:cBhvr>
                                      <p:tavLst>
                                        <p:tav tm="0">
                                          <p:val>
                                            <p:fltVal val="0"/>
                                          </p:val>
                                        </p:tav>
                                        <p:tav tm="100000">
                                          <p:val>
                                            <p:strVal val="#ppt_h"/>
                                          </p:val>
                                        </p:tav>
                                      </p:tavLst>
                                    </p:anim>
                                    <p:animEffect transition="in" filter="fade">
                                      <p:cBhvr>
                                        <p:cTn id="25" dur="500"/>
                                        <p:tgtEl>
                                          <p:spTgt spid="10"/>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p:cTn id="28" dur="500" fill="hold"/>
                                        <p:tgtEl>
                                          <p:spTgt spid="11"/>
                                        </p:tgtEl>
                                        <p:attrNameLst>
                                          <p:attrName>ppt_w</p:attrName>
                                        </p:attrNameLst>
                                      </p:cBhvr>
                                      <p:tavLst>
                                        <p:tav tm="0">
                                          <p:val>
                                            <p:fltVal val="0"/>
                                          </p:val>
                                        </p:tav>
                                        <p:tav tm="100000">
                                          <p:val>
                                            <p:strVal val="#ppt_w"/>
                                          </p:val>
                                        </p:tav>
                                      </p:tavLst>
                                    </p:anim>
                                    <p:anim calcmode="lin" valueType="num">
                                      <p:cBhvr>
                                        <p:cTn id="29" dur="500" fill="hold"/>
                                        <p:tgtEl>
                                          <p:spTgt spid="11"/>
                                        </p:tgtEl>
                                        <p:attrNameLst>
                                          <p:attrName>ppt_h</p:attrName>
                                        </p:attrNameLst>
                                      </p:cBhvr>
                                      <p:tavLst>
                                        <p:tav tm="0">
                                          <p:val>
                                            <p:fltVal val="0"/>
                                          </p:val>
                                        </p:tav>
                                        <p:tav tm="100000">
                                          <p:val>
                                            <p:strVal val="#ppt_h"/>
                                          </p:val>
                                        </p:tav>
                                      </p:tavLst>
                                    </p:anim>
                                    <p:animEffect transition="in" filter="fade">
                                      <p:cBhvr>
                                        <p:cTn id="30" dur="500"/>
                                        <p:tgtEl>
                                          <p:spTgt spid="11"/>
                                        </p:tgtEl>
                                      </p:cBhvr>
                                    </p:animEffect>
                                  </p:childTnLst>
                                </p:cTn>
                              </p:par>
                            </p:childTnLst>
                          </p:cTn>
                        </p:par>
                        <p:par>
                          <p:cTn id="31" fill="hold">
                            <p:stCondLst>
                              <p:cond delay="3500"/>
                            </p:stCondLst>
                            <p:childTnLst>
                              <p:par>
                                <p:cTn id="32" presetID="42" presetClass="entr" presetSubtype="0" fill="hold" grpId="0" nodeType="after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fade">
                                      <p:cBhvr>
                                        <p:cTn id="34" dur="1000"/>
                                        <p:tgtEl>
                                          <p:spTgt spid="12"/>
                                        </p:tgtEl>
                                      </p:cBhvr>
                                    </p:animEffect>
                                    <p:anim calcmode="lin" valueType="num">
                                      <p:cBhvr>
                                        <p:cTn id="35" dur="1000" fill="hold"/>
                                        <p:tgtEl>
                                          <p:spTgt spid="12"/>
                                        </p:tgtEl>
                                        <p:attrNameLst>
                                          <p:attrName>ppt_x</p:attrName>
                                        </p:attrNameLst>
                                      </p:cBhvr>
                                      <p:tavLst>
                                        <p:tav tm="0">
                                          <p:val>
                                            <p:strVal val="#ppt_x"/>
                                          </p:val>
                                        </p:tav>
                                        <p:tav tm="100000">
                                          <p:val>
                                            <p:strVal val="#ppt_x"/>
                                          </p:val>
                                        </p:tav>
                                      </p:tavLst>
                                    </p:anim>
                                    <p:anim calcmode="lin" valueType="num">
                                      <p:cBhvr>
                                        <p:cTn id="36" dur="1000" fill="hold"/>
                                        <p:tgtEl>
                                          <p:spTgt spid="12"/>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fade">
                                      <p:cBhvr>
                                        <p:cTn id="39" dur="1000"/>
                                        <p:tgtEl>
                                          <p:spTgt spid="13"/>
                                        </p:tgtEl>
                                      </p:cBhvr>
                                    </p:animEffect>
                                    <p:anim calcmode="lin" valueType="num">
                                      <p:cBhvr>
                                        <p:cTn id="40" dur="1000" fill="hold"/>
                                        <p:tgtEl>
                                          <p:spTgt spid="13"/>
                                        </p:tgtEl>
                                        <p:attrNameLst>
                                          <p:attrName>ppt_x</p:attrName>
                                        </p:attrNameLst>
                                      </p:cBhvr>
                                      <p:tavLst>
                                        <p:tav tm="0">
                                          <p:val>
                                            <p:strVal val="#ppt_x"/>
                                          </p:val>
                                        </p:tav>
                                        <p:tav tm="100000">
                                          <p:val>
                                            <p:strVal val="#ppt_x"/>
                                          </p:val>
                                        </p:tav>
                                      </p:tavLst>
                                    </p:anim>
                                    <p:anim calcmode="lin" valueType="num">
                                      <p:cBhvr>
                                        <p:cTn id="41" dur="1000" fill="hold"/>
                                        <p:tgtEl>
                                          <p:spTgt spid="13"/>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fade">
                                      <p:cBhvr>
                                        <p:cTn id="44" dur="1000"/>
                                        <p:tgtEl>
                                          <p:spTgt spid="14"/>
                                        </p:tgtEl>
                                      </p:cBhvr>
                                    </p:animEffect>
                                    <p:anim calcmode="lin" valueType="num">
                                      <p:cBhvr>
                                        <p:cTn id="45" dur="1000" fill="hold"/>
                                        <p:tgtEl>
                                          <p:spTgt spid="14"/>
                                        </p:tgtEl>
                                        <p:attrNameLst>
                                          <p:attrName>ppt_x</p:attrName>
                                        </p:attrNameLst>
                                      </p:cBhvr>
                                      <p:tavLst>
                                        <p:tav tm="0">
                                          <p:val>
                                            <p:strVal val="#ppt_x"/>
                                          </p:val>
                                        </p:tav>
                                        <p:tav tm="100000">
                                          <p:val>
                                            <p:strVal val="#ppt_x"/>
                                          </p:val>
                                        </p:tav>
                                      </p:tavLst>
                                    </p:anim>
                                    <p:anim calcmode="lin" valueType="num">
                                      <p:cBhvr>
                                        <p:cTn id="46" dur="1000" fill="hold"/>
                                        <p:tgtEl>
                                          <p:spTgt spid="14"/>
                                        </p:tgtEl>
                                        <p:attrNameLst>
                                          <p:attrName>ppt_y</p:attrName>
                                        </p:attrNameLst>
                                      </p:cBhvr>
                                      <p:tavLst>
                                        <p:tav tm="0">
                                          <p:val>
                                            <p:strVal val="#ppt_y+.1"/>
                                          </p:val>
                                        </p:tav>
                                        <p:tav tm="100000">
                                          <p:val>
                                            <p:strVal val="#ppt_y"/>
                                          </p:val>
                                        </p:tav>
                                      </p:tavLst>
                                    </p:anim>
                                  </p:childTnLst>
                                </p:cTn>
                              </p:par>
                            </p:childTnLst>
                          </p:cTn>
                        </p:par>
                        <p:par>
                          <p:cTn id="47" fill="hold">
                            <p:stCondLst>
                              <p:cond delay="4500"/>
                            </p:stCondLst>
                            <p:childTnLst>
                              <p:par>
                                <p:cTn id="48" presetID="2" presetClass="entr" presetSubtype="4" fill="hold" grpId="0" nodeType="afterEffect">
                                  <p:stCondLst>
                                    <p:cond delay="0"/>
                                  </p:stCondLst>
                                  <p:childTnLst>
                                    <p:set>
                                      <p:cBhvr>
                                        <p:cTn id="49" dur="1" fill="hold">
                                          <p:stCondLst>
                                            <p:cond delay="0"/>
                                          </p:stCondLst>
                                        </p:cTn>
                                        <p:tgtEl>
                                          <p:spTgt spid="15"/>
                                        </p:tgtEl>
                                        <p:attrNameLst>
                                          <p:attrName>style.visibility</p:attrName>
                                        </p:attrNameLst>
                                      </p:cBhvr>
                                      <p:to>
                                        <p:strVal val="visible"/>
                                      </p:to>
                                    </p:set>
                                    <p:anim calcmode="lin" valueType="num">
                                      <p:cBhvr additive="base">
                                        <p:cTn id="50" dur="500" fill="hold"/>
                                        <p:tgtEl>
                                          <p:spTgt spid="15"/>
                                        </p:tgtEl>
                                        <p:attrNameLst>
                                          <p:attrName>ppt_x</p:attrName>
                                        </p:attrNameLst>
                                      </p:cBhvr>
                                      <p:tavLst>
                                        <p:tav tm="0">
                                          <p:val>
                                            <p:strVal val="#ppt_x"/>
                                          </p:val>
                                        </p:tav>
                                        <p:tav tm="100000">
                                          <p:val>
                                            <p:strVal val="#ppt_x"/>
                                          </p:val>
                                        </p:tav>
                                      </p:tavLst>
                                    </p:anim>
                                    <p:anim calcmode="lin" valueType="num">
                                      <p:cBhvr additive="base">
                                        <p:cTn id="51" dur="500" fill="hold"/>
                                        <p:tgtEl>
                                          <p:spTgt spid="15"/>
                                        </p:tgtEl>
                                        <p:attrNameLst>
                                          <p:attrName>ppt_y</p:attrName>
                                        </p:attrNameLst>
                                      </p:cBhvr>
                                      <p:tavLst>
                                        <p:tav tm="0">
                                          <p:val>
                                            <p:strVal val="1+#ppt_h/2"/>
                                          </p:val>
                                        </p:tav>
                                        <p:tav tm="100000">
                                          <p:val>
                                            <p:strVal val="#ppt_y"/>
                                          </p:val>
                                        </p:tav>
                                      </p:tavLst>
                                    </p:anim>
                                  </p:childTnLst>
                                </p:cTn>
                              </p:par>
                              <p:par>
                                <p:cTn id="52" presetID="2" presetClass="entr" presetSubtype="4" fill="hold" grpId="0" nodeType="withEffect">
                                  <p:stCondLst>
                                    <p:cond delay="0"/>
                                  </p:stCondLst>
                                  <p:childTnLst>
                                    <p:set>
                                      <p:cBhvr>
                                        <p:cTn id="53" dur="1" fill="hold">
                                          <p:stCondLst>
                                            <p:cond delay="0"/>
                                          </p:stCondLst>
                                        </p:cTn>
                                        <p:tgtEl>
                                          <p:spTgt spid="16"/>
                                        </p:tgtEl>
                                        <p:attrNameLst>
                                          <p:attrName>style.visibility</p:attrName>
                                        </p:attrNameLst>
                                      </p:cBhvr>
                                      <p:to>
                                        <p:strVal val="visible"/>
                                      </p:to>
                                    </p:set>
                                    <p:anim calcmode="lin" valueType="num">
                                      <p:cBhvr additive="base">
                                        <p:cTn id="54" dur="500" fill="hold"/>
                                        <p:tgtEl>
                                          <p:spTgt spid="16"/>
                                        </p:tgtEl>
                                        <p:attrNameLst>
                                          <p:attrName>ppt_x</p:attrName>
                                        </p:attrNameLst>
                                      </p:cBhvr>
                                      <p:tavLst>
                                        <p:tav tm="0">
                                          <p:val>
                                            <p:strVal val="#ppt_x"/>
                                          </p:val>
                                        </p:tav>
                                        <p:tav tm="100000">
                                          <p:val>
                                            <p:strVal val="#ppt_x"/>
                                          </p:val>
                                        </p:tav>
                                      </p:tavLst>
                                    </p:anim>
                                    <p:anim calcmode="lin" valueType="num">
                                      <p:cBhvr additive="base">
                                        <p:cTn id="55" dur="500" fill="hold"/>
                                        <p:tgtEl>
                                          <p:spTgt spid="16"/>
                                        </p:tgtEl>
                                        <p:attrNameLst>
                                          <p:attrName>ppt_y</p:attrName>
                                        </p:attrNameLst>
                                      </p:cBhvr>
                                      <p:tavLst>
                                        <p:tav tm="0">
                                          <p:val>
                                            <p:strVal val="1+#ppt_h/2"/>
                                          </p:val>
                                        </p:tav>
                                        <p:tav tm="100000">
                                          <p:val>
                                            <p:strVal val="#ppt_y"/>
                                          </p:val>
                                        </p:tav>
                                      </p:tavLst>
                                    </p:anim>
                                  </p:childTnLst>
                                </p:cTn>
                              </p:par>
                              <p:par>
                                <p:cTn id="56" presetID="2" presetClass="entr" presetSubtype="4" fill="hold" grpId="0" nodeType="withEffect">
                                  <p:stCondLst>
                                    <p:cond delay="0"/>
                                  </p:stCondLst>
                                  <p:childTnLst>
                                    <p:set>
                                      <p:cBhvr>
                                        <p:cTn id="57" dur="1" fill="hold">
                                          <p:stCondLst>
                                            <p:cond delay="0"/>
                                          </p:stCondLst>
                                        </p:cTn>
                                        <p:tgtEl>
                                          <p:spTgt spid="17"/>
                                        </p:tgtEl>
                                        <p:attrNameLst>
                                          <p:attrName>style.visibility</p:attrName>
                                        </p:attrNameLst>
                                      </p:cBhvr>
                                      <p:to>
                                        <p:strVal val="visible"/>
                                      </p:to>
                                    </p:set>
                                    <p:anim calcmode="lin" valueType="num">
                                      <p:cBhvr additive="base">
                                        <p:cTn id="58" dur="500" fill="hold"/>
                                        <p:tgtEl>
                                          <p:spTgt spid="17"/>
                                        </p:tgtEl>
                                        <p:attrNameLst>
                                          <p:attrName>ppt_x</p:attrName>
                                        </p:attrNameLst>
                                      </p:cBhvr>
                                      <p:tavLst>
                                        <p:tav tm="0">
                                          <p:val>
                                            <p:strVal val="#ppt_x"/>
                                          </p:val>
                                        </p:tav>
                                        <p:tav tm="100000">
                                          <p:val>
                                            <p:strVal val="#ppt_x"/>
                                          </p:val>
                                        </p:tav>
                                      </p:tavLst>
                                    </p:anim>
                                    <p:anim calcmode="lin" valueType="num">
                                      <p:cBhvr additive="base">
                                        <p:cTn id="59"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p:bldP spid="13" grpId="0"/>
      <p:bldP spid="14" grpId="0"/>
      <p:bldP spid="15" grpId="0"/>
      <p:bldP spid="16" grpId="0"/>
      <p:bldP spid="17"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5034416"/>
            <a:ext cx="9144000" cy="129600"/>
          </a:xfrm>
          <a:prstGeom prst="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圆角矩形 6"/>
          <p:cNvSpPr/>
          <p:nvPr/>
        </p:nvSpPr>
        <p:spPr>
          <a:xfrm rot="20640000">
            <a:off x="3208756" y="2595573"/>
            <a:ext cx="1537327" cy="72000"/>
          </a:xfrm>
          <a:prstGeom prst="roundRect">
            <a:avLst>
              <a:gd name="adj" fmla="val 50000"/>
            </a:avLst>
          </a:prstGeom>
          <a:solidFill>
            <a:srgbClr val="307800"/>
          </a:solidFill>
          <a:ln w="25400">
            <a:no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zh-CN" altLang="en-US" sz="1600" b="1">
              <a:solidFill>
                <a:schemeClr val="bg1"/>
              </a:solidFill>
              <a:latin typeface="微软雅黑" pitchFamily="34" charset="-122"/>
              <a:ea typeface="微软雅黑" pitchFamily="34" charset="-122"/>
            </a:endParaRPr>
          </a:p>
        </p:txBody>
      </p:sp>
      <p:sp>
        <p:nvSpPr>
          <p:cNvPr id="8" name="圆角矩形 7"/>
          <p:cNvSpPr/>
          <p:nvPr/>
        </p:nvSpPr>
        <p:spPr>
          <a:xfrm rot="900000">
            <a:off x="3202507" y="3001241"/>
            <a:ext cx="1517846" cy="72000"/>
          </a:xfrm>
          <a:prstGeom prst="roundRect">
            <a:avLst>
              <a:gd name="adj" fmla="val 50000"/>
            </a:avLst>
          </a:prstGeom>
          <a:solidFill>
            <a:srgbClr val="307800"/>
          </a:solidFill>
          <a:ln w="25400">
            <a:no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zh-CN" altLang="en-US" sz="1600" b="1">
              <a:solidFill>
                <a:schemeClr val="bg1"/>
              </a:solidFill>
              <a:latin typeface="微软雅黑" pitchFamily="34" charset="-122"/>
              <a:ea typeface="微软雅黑" pitchFamily="34" charset="-122"/>
            </a:endParaRPr>
          </a:p>
        </p:txBody>
      </p:sp>
      <p:sp>
        <p:nvSpPr>
          <p:cNvPr id="9" name="圆角矩形 8"/>
          <p:cNvSpPr/>
          <p:nvPr/>
        </p:nvSpPr>
        <p:spPr>
          <a:xfrm rot="19320000">
            <a:off x="3077989" y="2054645"/>
            <a:ext cx="1764000" cy="72000"/>
          </a:xfrm>
          <a:prstGeom prst="roundRect">
            <a:avLst>
              <a:gd name="adj" fmla="val 50000"/>
            </a:avLst>
          </a:prstGeom>
          <a:solidFill>
            <a:srgbClr val="307800"/>
          </a:solidFill>
          <a:ln w="25400">
            <a:no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zh-CN" altLang="en-US" sz="1600" b="1">
              <a:solidFill>
                <a:schemeClr val="bg1"/>
              </a:solidFill>
              <a:latin typeface="微软雅黑" pitchFamily="34" charset="-122"/>
              <a:ea typeface="微软雅黑" pitchFamily="34" charset="-122"/>
            </a:endParaRPr>
          </a:p>
        </p:txBody>
      </p:sp>
      <p:sp>
        <p:nvSpPr>
          <p:cNvPr id="10" name="圆角矩形 9"/>
          <p:cNvSpPr/>
          <p:nvPr/>
        </p:nvSpPr>
        <p:spPr>
          <a:xfrm rot="2400000">
            <a:off x="3059591" y="3436568"/>
            <a:ext cx="1764000" cy="72000"/>
          </a:xfrm>
          <a:prstGeom prst="roundRect">
            <a:avLst>
              <a:gd name="adj" fmla="val 50000"/>
            </a:avLst>
          </a:prstGeom>
          <a:solidFill>
            <a:srgbClr val="307800"/>
          </a:solidFill>
          <a:ln w="25400">
            <a:no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zh-CN" altLang="en-US" sz="1600" b="1">
              <a:solidFill>
                <a:schemeClr val="bg1"/>
              </a:solidFill>
              <a:latin typeface="微软雅黑" pitchFamily="34" charset="-122"/>
              <a:ea typeface="微软雅黑" pitchFamily="34" charset="-122"/>
            </a:endParaRPr>
          </a:p>
        </p:txBody>
      </p:sp>
      <p:grpSp>
        <p:nvGrpSpPr>
          <p:cNvPr id="11" name="组合 56"/>
          <p:cNvGrpSpPr>
            <a:grpSpLocks/>
          </p:cNvGrpSpPr>
          <p:nvPr/>
        </p:nvGrpSpPr>
        <p:grpSpPr bwMode="auto">
          <a:xfrm>
            <a:off x="2688688" y="2092295"/>
            <a:ext cx="1450975" cy="1398588"/>
            <a:chOff x="3440653" y="2680764"/>
            <a:chExt cx="2329340" cy="2245772"/>
          </a:xfrm>
          <a:solidFill>
            <a:srgbClr val="0BA5BF"/>
          </a:solidFill>
        </p:grpSpPr>
        <p:sp>
          <p:nvSpPr>
            <p:cNvPr id="12" name="Oval 2"/>
            <p:cNvSpPr>
              <a:spLocks noChangeAspect="1" noChangeArrowheads="1"/>
            </p:cNvSpPr>
            <p:nvPr/>
          </p:nvSpPr>
          <p:spPr bwMode="auto">
            <a:xfrm>
              <a:off x="3440653" y="2680764"/>
              <a:ext cx="2245771" cy="2245772"/>
            </a:xfrm>
            <a:prstGeom prst="ellipse">
              <a:avLst/>
            </a:prstGeom>
            <a:solidFill>
              <a:srgbClr val="307800"/>
            </a:solidFill>
            <a:ln w="25400">
              <a:solidFill>
                <a:srgbClr val="307800"/>
              </a:solid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fr-FR" altLang="zh-CN" sz="1600" b="1" dirty="0">
                <a:solidFill>
                  <a:schemeClr val="bg1"/>
                </a:solidFill>
                <a:latin typeface="微软雅黑" pitchFamily="34" charset="-122"/>
                <a:ea typeface="微软雅黑" pitchFamily="34" charset="-122"/>
              </a:endParaRPr>
            </a:p>
          </p:txBody>
        </p:sp>
        <p:sp>
          <p:nvSpPr>
            <p:cNvPr id="13" name="Text Box 29"/>
            <p:cNvSpPr txBox="1">
              <a:spLocks noChangeArrowheads="1"/>
            </p:cNvSpPr>
            <p:nvPr/>
          </p:nvSpPr>
          <p:spPr bwMode="gray">
            <a:xfrm>
              <a:off x="3464942" y="3492525"/>
              <a:ext cx="2305051" cy="543807"/>
            </a:xfrm>
            <a:prstGeom prst="rect">
              <a:avLst/>
            </a:prstGeom>
            <a:noFill/>
            <a:ln w="9525">
              <a:noFill/>
              <a:miter lim="800000"/>
              <a:headEnd/>
              <a:tailEnd/>
            </a:ln>
          </p:spPr>
          <p:txBody>
            <a:bodyPr anchor="ctr">
              <a:spAutoFit/>
            </a:bodyPr>
            <a:lstStyle/>
            <a:p>
              <a:pPr algn="ctr" fontAlgn="auto">
                <a:spcBef>
                  <a:spcPts val="0"/>
                </a:spcBef>
                <a:spcAft>
                  <a:spcPts val="0"/>
                </a:spcAft>
                <a:defRPr/>
              </a:pPr>
              <a:r>
                <a:rPr kumimoji="1" lang="zh-CN" altLang="en-US" sz="1600" dirty="0">
                  <a:solidFill>
                    <a:schemeClr val="bg1"/>
                  </a:solidFill>
                  <a:effectLst>
                    <a:reflection blurRad="6350" stA="50000" endA="300" endPos="50000" dist="29997" dir="5400000" sy="-100000" algn="bl" rotWithShape="0"/>
                  </a:effectLst>
                  <a:latin typeface="微软雅黑" pitchFamily="34" charset="-122"/>
                  <a:ea typeface="微软雅黑" pitchFamily="34" charset="-122"/>
                </a:rPr>
                <a:t>进一步目标</a:t>
              </a:r>
            </a:p>
          </p:txBody>
        </p:sp>
      </p:grpSp>
      <p:sp>
        <p:nvSpPr>
          <p:cNvPr id="14" name="圆角矩形 13"/>
          <p:cNvSpPr/>
          <p:nvPr/>
        </p:nvSpPr>
        <p:spPr bwMode="auto">
          <a:xfrm>
            <a:off x="4702019" y="2943214"/>
            <a:ext cx="3686405" cy="539690"/>
          </a:xfrm>
          <a:prstGeom prst="roundRect">
            <a:avLst>
              <a:gd name="adj" fmla="val 7848"/>
            </a:avLst>
          </a:prstGeom>
          <a:noFill/>
          <a:ln w="38100">
            <a:solidFill>
              <a:srgbClr val="307800"/>
            </a:solid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n"/>
              <a:tabLst>
                <a:tab pos="136525" algn="l"/>
              </a:tabLst>
              <a:defRPr/>
            </a:pPr>
            <a:endParaRPr lang="zh-CN" altLang="en-US" sz="1400" dirty="0">
              <a:solidFill>
                <a:schemeClr val="tx1"/>
              </a:solidFill>
              <a:latin typeface="微软雅黑" pitchFamily="34" charset="-122"/>
              <a:ea typeface="微软雅黑" pitchFamily="34" charset="-122"/>
            </a:endParaRPr>
          </a:p>
        </p:txBody>
      </p:sp>
      <p:sp>
        <p:nvSpPr>
          <p:cNvPr id="15" name="矩形 87"/>
          <p:cNvSpPr>
            <a:spLocks noChangeArrowheads="1"/>
          </p:cNvSpPr>
          <p:nvPr/>
        </p:nvSpPr>
        <p:spPr bwMode="auto">
          <a:xfrm>
            <a:off x="4838620" y="3046026"/>
            <a:ext cx="3208337" cy="307975"/>
          </a:xfrm>
          <a:prstGeom prst="rect">
            <a:avLst/>
          </a:prstGeom>
          <a:noFill/>
          <a:ln w="9525">
            <a:noFill/>
            <a:miter lim="800000"/>
            <a:headEnd/>
            <a:tailEnd/>
          </a:ln>
        </p:spPr>
        <p:txBody>
          <a:bodyPr>
            <a:spAutoFit/>
          </a:bodyPr>
          <a:lstStyle/>
          <a:p>
            <a:pPr eaLnBrk="0" fontAlgn="ctr" hangingPunct="0">
              <a:buClr>
                <a:srgbClr val="FF0000"/>
              </a:buClr>
              <a:buSzPct val="70000"/>
            </a:pPr>
            <a:r>
              <a:rPr lang="zh-CN" altLang="en-US" sz="1400" dirty="0">
                <a:solidFill>
                  <a:schemeClr val="tx1">
                    <a:lumMod val="75000"/>
                    <a:lumOff val="25000"/>
                  </a:schemeClr>
                </a:solidFill>
                <a:latin typeface="微软雅黑" pitchFamily="34" charset="-122"/>
                <a:ea typeface="微软雅黑" pitchFamily="34" charset="-122"/>
              </a:rPr>
              <a:t>点击添加文本 点击添加文本</a:t>
            </a:r>
          </a:p>
        </p:txBody>
      </p:sp>
      <p:sp>
        <p:nvSpPr>
          <p:cNvPr id="16" name="圆角矩形 15"/>
          <p:cNvSpPr/>
          <p:nvPr/>
        </p:nvSpPr>
        <p:spPr bwMode="auto">
          <a:xfrm>
            <a:off x="4702019" y="3756808"/>
            <a:ext cx="3686405" cy="529183"/>
          </a:xfrm>
          <a:prstGeom prst="roundRect">
            <a:avLst>
              <a:gd name="adj" fmla="val 7848"/>
            </a:avLst>
          </a:prstGeom>
          <a:noFill/>
          <a:ln w="38100">
            <a:solidFill>
              <a:srgbClr val="307800"/>
            </a:solid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n"/>
              <a:tabLst>
                <a:tab pos="136525" algn="l"/>
              </a:tabLst>
              <a:defRPr/>
            </a:pPr>
            <a:endParaRPr lang="zh-CN" altLang="en-US" sz="1400" dirty="0">
              <a:solidFill>
                <a:srgbClr val="FF9900"/>
              </a:solidFill>
              <a:latin typeface="微软雅黑" pitchFamily="34" charset="-122"/>
              <a:ea typeface="微软雅黑" pitchFamily="34" charset="-122"/>
            </a:endParaRPr>
          </a:p>
        </p:txBody>
      </p:sp>
      <p:sp>
        <p:nvSpPr>
          <p:cNvPr id="17" name="矩形 87"/>
          <p:cNvSpPr>
            <a:spLocks noChangeArrowheads="1"/>
          </p:cNvSpPr>
          <p:nvPr/>
        </p:nvSpPr>
        <p:spPr bwMode="auto">
          <a:xfrm>
            <a:off x="4762420" y="3875878"/>
            <a:ext cx="3362325" cy="307975"/>
          </a:xfrm>
          <a:prstGeom prst="rect">
            <a:avLst/>
          </a:prstGeom>
          <a:noFill/>
          <a:ln w="9525">
            <a:noFill/>
            <a:miter lim="800000"/>
            <a:headEnd/>
            <a:tailEnd/>
          </a:ln>
        </p:spPr>
        <p:txBody>
          <a:bodyPr>
            <a:spAutoFit/>
          </a:bodyPr>
          <a:lstStyle/>
          <a:p>
            <a:pPr eaLnBrk="0" fontAlgn="ctr" hangingPunct="0">
              <a:buClr>
                <a:srgbClr val="FF0000"/>
              </a:buClr>
              <a:buSzPct val="70000"/>
            </a:pPr>
            <a:r>
              <a:rPr lang="zh-CN" altLang="en-US" sz="1400" dirty="0">
                <a:solidFill>
                  <a:schemeClr val="tx1">
                    <a:lumMod val="75000"/>
                    <a:lumOff val="25000"/>
                  </a:schemeClr>
                </a:solidFill>
                <a:latin typeface="微软雅黑" pitchFamily="34" charset="-122"/>
                <a:ea typeface="微软雅黑" pitchFamily="34" charset="-122"/>
              </a:rPr>
              <a:t>点击添加文本 点击添加文本</a:t>
            </a:r>
          </a:p>
        </p:txBody>
      </p:sp>
      <p:sp>
        <p:nvSpPr>
          <p:cNvPr id="18" name="圆角矩形 17"/>
          <p:cNvSpPr/>
          <p:nvPr/>
        </p:nvSpPr>
        <p:spPr bwMode="auto">
          <a:xfrm>
            <a:off x="4702018" y="2094339"/>
            <a:ext cx="3686405" cy="562147"/>
          </a:xfrm>
          <a:prstGeom prst="roundRect">
            <a:avLst>
              <a:gd name="adj" fmla="val 7848"/>
            </a:avLst>
          </a:prstGeom>
          <a:noFill/>
          <a:ln w="38100">
            <a:solidFill>
              <a:srgbClr val="307800"/>
            </a:solid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n"/>
              <a:tabLst>
                <a:tab pos="136525" algn="l"/>
              </a:tabLst>
              <a:defRPr/>
            </a:pPr>
            <a:endParaRPr lang="zh-CN" altLang="en-US" sz="1400" dirty="0">
              <a:solidFill>
                <a:schemeClr val="tx1"/>
              </a:solidFill>
              <a:latin typeface="微软雅黑" pitchFamily="34" charset="-122"/>
              <a:ea typeface="微软雅黑" pitchFamily="34" charset="-122"/>
            </a:endParaRPr>
          </a:p>
        </p:txBody>
      </p:sp>
      <p:sp>
        <p:nvSpPr>
          <p:cNvPr id="19" name="矩形 87"/>
          <p:cNvSpPr>
            <a:spLocks noChangeArrowheads="1"/>
          </p:cNvSpPr>
          <p:nvPr/>
        </p:nvSpPr>
        <p:spPr bwMode="auto">
          <a:xfrm>
            <a:off x="4891008" y="2253642"/>
            <a:ext cx="3148012" cy="307975"/>
          </a:xfrm>
          <a:prstGeom prst="rect">
            <a:avLst/>
          </a:prstGeom>
          <a:noFill/>
          <a:ln w="9525">
            <a:noFill/>
            <a:miter lim="800000"/>
            <a:headEnd/>
            <a:tailEnd/>
          </a:ln>
        </p:spPr>
        <p:txBody>
          <a:bodyPr>
            <a:spAutoFit/>
          </a:bodyPr>
          <a:lstStyle/>
          <a:p>
            <a:pPr eaLnBrk="0" fontAlgn="ctr" hangingPunct="0">
              <a:buClr>
                <a:srgbClr val="FF0000"/>
              </a:buClr>
              <a:buSzPct val="70000"/>
            </a:pPr>
            <a:r>
              <a:rPr lang="zh-CN" altLang="en-US" sz="1400" dirty="0">
                <a:solidFill>
                  <a:schemeClr val="tx1">
                    <a:lumMod val="75000"/>
                    <a:lumOff val="25000"/>
                  </a:schemeClr>
                </a:solidFill>
                <a:latin typeface="微软雅黑" pitchFamily="34" charset="-122"/>
                <a:ea typeface="微软雅黑" pitchFamily="34" charset="-122"/>
              </a:rPr>
              <a:t>点击添加文本 点击添加文本</a:t>
            </a:r>
          </a:p>
        </p:txBody>
      </p:sp>
      <p:sp>
        <p:nvSpPr>
          <p:cNvPr id="20" name="AutoShape 3"/>
          <p:cNvSpPr>
            <a:spLocks noChangeAspect="1" noChangeArrowheads="1"/>
          </p:cNvSpPr>
          <p:nvPr/>
        </p:nvSpPr>
        <p:spPr bwMode="auto">
          <a:xfrm>
            <a:off x="4531776" y="2258501"/>
            <a:ext cx="324000" cy="324000"/>
          </a:xfrm>
          <a:prstGeom prst="ellipse">
            <a:avLst/>
          </a:prstGeom>
          <a:solidFill>
            <a:srgbClr val="307800"/>
          </a:solidFill>
          <a:ln w="25400">
            <a:no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zh-CN" altLang="zh-CN" sz="1600" b="1">
              <a:solidFill>
                <a:schemeClr val="bg1"/>
              </a:solidFill>
              <a:latin typeface="微软雅黑" pitchFamily="34" charset="-122"/>
              <a:ea typeface="微软雅黑" pitchFamily="34" charset="-122"/>
            </a:endParaRPr>
          </a:p>
        </p:txBody>
      </p:sp>
      <p:sp>
        <p:nvSpPr>
          <p:cNvPr id="21" name="AutoShape 3"/>
          <p:cNvSpPr>
            <a:spLocks noChangeAspect="1" noChangeArrowheads="1"/>
          </p:cNvSpPr>
          <p:nvPr/>
        </p:nvSpPr>
        <p:spPr bwMode="auto">
          <a:xfrm>
            <a:off x="4531776" y="3038790"/>
            <a:ext cx="324000" cy="324000"/>
          </a:xfrm>
          <a:prstGeom prst="ellipse">
            <a:avLst/>
          </a:prstGeom>
          <a:solidFill>
            <a:srgbClr val="307800"/>
          </a:solidFill>
          <a:ln w="25400">
            <a:no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zh-CN" altLang="zh-CN" sz="1600" b="1">
              <a:solidFill>
                <a:schemeClr val="bg1"/>
              </a:solidFill>
              <a:latin typeface="微软雅黑" pitchFamily="34" charset="-122"/>
              <a:ea typeface="微软雅黑" pitchFamily="34" charset="-122"/>
            </a:endParaRPr>
          </a:p>
        </p:txBody>
      </p:sp>
      <p:sp>
        <p:nvSpPr>
          <p:cNvPr id="22" name="圆角矩形 21"/>
          <p:cNvSpPr/>
          <p:nvPr/>
        </p:nvSpPr>
        <p:spPr bwMode="auto">
          <a:xfrm>
            <a:off x="4702019" y="1275606"/>
            <a:ext cx="3686405" cy="544194"/>
          </a:xfrm>
          <a:prstGeom prst="roundRect">
            <a:avLst>
              <a:gd name="adj" fmla="val 7848"/>
            </a:avLst>
          </a:prstGeom>
          <a:noFill/>
          <a:ln w="38100">
            <a:solidFill>
              <a:srgbClr val="307800"/>
            </a:solid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n"/>
              <a:tabLst>
                <a:tab pos="136525" algn="l"/>
              </a:tabLst>
              <a:defRPr/>
            </a:pPr>
            <a:endParaRPr lang="zh-CN" altLang="en-US" sz="1400" dirty="0">
              <a:solidFill>
                <a:schemeClr val="tx1"/>
              </a:solidFill>
              <a:latin typeface="微软雅黑" pitchFamily="34" charset="-122"/>
              <a:ea typeface="微软雅黑" pitchFamily="34" charset="-122"/>
            </a:endParaRPr>
          </a:p>
        </p:txBody>
      </p:sp>
      <p:sp>
        <p:nvSpPr>
          <p:cNvPr id="23" name="矩形 87"/>
          <p:cNvSpPr>
            <a:spLocks noChangeArrowheads="1"/>
          </p:cNvSpPr>
          <p:nvPr/>
        </p:nvSpPr>
        <p:spPr bwMode="auto">
          <a:xfrm>
            <a:off x="4895354" y="1417948"/>
            <a:ext cx="3421062" cy="307975"/>
          </a:xfrm>
          <a:prstGeom prst="rect">
            <a:avLst/>
          </a:prstGeom>
          <a:noFill/>
          <a:ln w="9525">
            <a:noFill/>
            <a:miter lim="800000"/>
            <a:headEnd/>
            <a:tailEnd/>
          </a:ln>
        </p:spPr>
        <p:txBody>
          <a:bodyPr>
            <a:spAutoFit/>
          </a:bodyPr>
          <a:lstStyle/>
          <a:p>
            <a:pPr eaLnBrk="0" fontAlgn="ctr" hangingPunct="0">
              <a:buClr>
                <a:srgbClr val="FF0000"/>
              </a:buClr>
              <a:buSzPct val="70000"/>
            </a:pPr>
            <a:r>
              <a:rPr lang="zh-CN" altLang="en-US" sz="1400" dirty="0">
                <a:solidFill>
                  <a:schemeClr val="tx1">
                    <a:lumMod val="75000"/>
                    <a:lumOff val="25000"/>
                  </a:schemeClr>
                </a:solidFill>
                <a:latin typeface="微软雅黑" pitchFamily="34" charset="-122"/>
                <a:ea typeface="微软雅黑" pitchFamily="34" charset="-122"/>
              </a:rPr>
              <a:t>点击添加文本 点击添加文本</a:t>
            </a:r>
          </a:p>
        </p:txBody>
      </p:sp>
      <p:sp>
        <p:nvSpPr>
          <p:cNvPr id="24" name="AutoShape 3"/>
          <p:cNvSpPr>
            <a:spLocks noChangeAspect="1" noChangeArrowheads="1"/>
          </p:cNvSpPr>
          <p:nvPr/>
        </p:nvSpPr>
        <p:spPr bwMode="auto">
          <a:xfrm>
            <a:off x="4531776" y="1399972"/>
            <a:ext cx="324000" cy="324000"/>
          </a:xfrm>
          <a:prstGeom prst="ellipse">
            <a:avLst/>
          </a:prstGeom>
          <a:solidFill>
            <a:srgbClr val="307800"/>
          </a:solidFill>
          <a:ln w="25400">
            <a:noFill/>
          </a:ln>
          <a:effectLst/>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zh-CN" altLang="zh-CN" sz="1600" b="1">
              <a:solidFill>
                <a:schemeClr val="bg1"/>
              </a:solidFill>
              <a:latin typeface="微软雅黑" pitchFamily="34" charset="-122"/>
              <a:ea typeface="微软雅黑" pitchFamily="34" charset="-122"/>
            </a:endParaRPr>
          </a:p>
        </p:txBody>
      </p:sp>
      <p:sp>
        <p:nvSpPr>
          <p:cNvPr id="25" name="AutoShape 3"/>
          <p:cNvSpPr>
            <a:spLocks noChangeAspect="1" noChangeArrowheads="1"/>
          </p:cNvSpPr>
          <p:nvPr/>
        </p:nvSpPr>
        <p:spPr bwMode="auto">
          <a:xfrm>
            <a:off x="4531776" y="3856547"/>
            <a:ext cx="324000" cy="324000"/>
          </a:xfrm>
          <a:prstGeom prst="ellipse">
            <a:avLst/>
          </a:prstGeom>
          <a:solidFill>
            <a:srgbClr val="307800"/>
          </a:solidFill>
          <a:ln w="25400">
            <a:no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zh-CN" altLang="zh-CN" sz="1600" b="1">
              <a:solidFill>
                <a:schemeClr val="bg1"/>
              </a:solidFill>
              <a:latin typeface="微软雅黑" pitchFamily="34" charset="-122"/>
              <a:ea typeface="微软雅黑" pitchFamily="34" charset="-122"/>
            </a:endParaRPr>
          </a:p>
        </p:txBody>
      </p:sp>
      <p:sp>
        <p:nvSpPr>
          <p:cNvPr id="26" name="AutoShape 593"/>
          <p:cNvSpPr>
            <a:spLocks noChangeArrowheads="1"/>
          </p:cNvSpPr>
          <p:nvPr/>
        </p:nvSpPr>
        <p:spPr bwMode="auto">
          <a:xfrm rot="10800000" flipH="1" flipV="1">
            <a:off x="2159792" y="2590019"/>
            <a:ext cx="442025" cy="353620"/>
          </a:xfrm>
          <a:prstGeom prst="rightArrow">
            <a:avLst>
              <a:gd name="adj1" fmla="val 60857"/>
              <a:gd name="adj2" fmla="val 56907"/>
            </a:avLst>
          </a:prstGeom>
          <a:solidFill>
            <a:srgbClr val="307800"/>
          </a:solidFill>
          <a:ln w="25400">
            <a:no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zh-CN" altLang="en-US" sz="1600" b="1" dirty="0">
              <a:solidFill>
                <a:schemeClr val="bg1"/>
              </a:solidFill>
              <a:latin typeface="微软雅黑" pitchFamily="34" charset="-122"/>
              <a:ea typeface="微软雅黑" pitchFamily="34" charset="-122"/>
            </a:endParaRPr>
          </a:p>
        </p:txBody>
      </p:sp>
      <p:grpSp>
        <p:nvGrpSpPr>
          <p:cNvPr id="27" name="组合 57"/>
          <p:cNvGrpSpPr>
            <a:grpSpLocks/>
          </p:cNvGrpSpPr>
          <p:nvPr/>
        </p:nvGrpSpPr>
        <p:grpSpPr bwMode="auto">
          <a:xfrm>
            <a:off x="723820" y="2222470"/>
            <a:ext cx="1417637" cy="1138238"/>
            <a:chOff x="995344" y="2329499"/>
            <a:chExt cx="1904726" cy="1529714"/>
          </a:xfrm>
          <a:solidFill>
            <a:srgbClr val="0BA5BF"/>
          </a:solidFill>
        </p:grpSpPr>
        <p:sp>
          <p:nvSpPr>
            <p:cNvPr id="28" name="Oval 2"/>
            <p:cNvSpPr>
              <a:spLocks noChangeAspect="1" noChangeArrowheads="1"/>
            </p:cNvSpPr>
            <p:nvPr/>
          </p:nvSpPr>
          <p:spPr bwMode="auto">
            <a:xfrm>
              <a:off x="1214411" y="2329499"/>
              <a:ext cx="1528794" cy="1529714"/>
            </a:xfrm>
            <a:prstGeom prst="ellipse">
              <a:avLst/>
            </a:prstGeom>
            <a:solidFill>
              <a:srgbClr val="307800"/>
            </a:solidFill>
            <a:ln w="25400">
              <a:solidFill>
                <a:srgbClr val="307800"/>
              </a:solid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fr-FR" altLang="zh-CN" sz="1600" b="1" dirty="0">
                <a:solidFill>
                  <a:schemeClr val="bg1"/>
                </a:solidFill>
                <a:latin typeface="微软雅黑" pitchFamily="34" charset="-122"/>
                <a:ea typeface="微软雅黑" pitchFamily="34" charset="-122"/>
              </a:endParaRPr>
            </a:p>
          </p:txBody>
        </p:sp>
        <p:sp>
          <p:nvSpPr>
            <p:cNvPr id="29" name="TextBox 147"/>
            <p:cNvSpPr txBox="1">
              <a:spLocks noChangeArrowheads="1"/>
            </p:cNvSpPr>
            <p:nvPr/>
          </p:nvSpPr>
          <p:spPr bwMode="auto">
            <a:xfrm>
              <a:off x="995344" y="2834940"/>
              <a:ext cx="1904726" cy="454994"/>
            </a:xfrm>
            <a:prstGeom prst="rect">
              <a:avLst/>
            </a:prstGeom>
            <a:noFill/>
            <a:ln w="9525">
              <a:noFill/>
              <a:miter lim="800000"/>
              <a:headEnd/>
              <a:tailEnd/>
            </a:ln>
          </p:spPr>
          <p:txBody>
            <a:bodyPr anchor="ctr">
              <a:spAutoFit/>
            </a:bodyPr>
            <a:lstStyle/>
            <a:p>
              <a:pPr algn="ctr" fontAlgn="ctr">
                <a:spcBef>
                  <a:spcPts val="0"/>
                </a:spcBef>
                <a:spcAft>
                  <a:spcPts val="0"/>
                </a:spcAft>
                <a:buClr>
                  <a:srgbClr val="FF0000"/>
                </a:buClr>
                <a:buSzPct val="70000"/>
                <a:defRPr/>
              </a:pPr>
              <a:r>
                <a:rPr kumimoji="1" lang="zh-CN" altLang="en-US" sz="1600" dirty="0">
                  <a:solidFill>
                    <a:schemeClr val="bg1"/>
                  </a:solidFill>
                  <a:effectLst>
                    <a:reflection blurRad="6350" stA="50000" endA="300" endPos="50000" dist="29997" dir="5400000" sy="-100000" algn="bl" rotWithShape="0"/>
                  </a:effectLst>
                  <a:latin typeface="微软雅黑" pitchFamily="34" charset="-122"/>
                  <a:ea typeface="微软雅黑" pitchFamily="34" charset="-122"/>
                </a:rPr>
                <a:t>初步目标</a:t>
              </a:r>
            </a:p>
          </p:txBody>
        </p:sp>
      </p:grpSp>
      <p:cxnSp>
        <p:nvCxnSpPr>
          <p:cNvPr id="33" name="直接连接符 32"/>
          <p:cNvCxnSpPr/>
          <p:nvPr/>
        </p:nvCxnSpPr>
        <p:spPr>
          <a:xfrm>
            <a:off x="204188" y="555526"/>
            <a:ext cx="8616284" cy="0"/>
          </a:xfrm>
          <a:prstGeom prst="line">
            <a:avLst/>
          </a:prstGeom>
          <a:ln w="28575">
            <a:solidFill>
              <a:srgbClr val="307800"/>
            </a:solidFill>
          </a:ln>
        </p:spPr>
        <p:style>
          <a:lnRef idx="1">
            <a:schemeClr val="accent1"/>
          </a:lnRef>
          <a:fillRef idx="0">
            <a:schemeClr val="accent1"/>
          </a:fillRef>
          <a:effectRef idx="0">
            <a:schemeClr val="accent1"/>
          </a:effectRef>
          <a:fontRef idx="minor">
            <a:schemeClr val="tx1"/>
          </a:fontRef>
        </p:style>
      </p:cxnSp>
      <p:sp>
        <p:nvSpPr>
          <p:cNvPr id="34" name="矩形 33"/>
          <p:cNvSpPr/>
          <p:nvPr/>
        </p:nvSpPr>
        <p:spPr>
          <a:xfrm>
            <a:off x="204188" y="154836"/>
            <a:ext cx="288032" cy="288032"/>
          </a:xfrm>
          <a:prstGeom prst="rect">
            <a:avLst/>
          </a:prstGeom>
          <a:solidFill>
            <a:srgbClr val="307800"/>
          </a:solidFill>
          <a:ln w="28575">
            <a:solidFill>
              <a:srgbClr val="307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TextBox 34"/>
          <p:cNvSpPr txBox="1"/>
          <p:nvPr/>
        </p:nvSpPr>
        <p:spPr>
          <a:xfrm>
            <a:off x="562005" y="114186"/>
            <a:ext cx="2492990" cy="369332"/>
          </a:xfrm>
          <a:prstGeom prst="rect">
            <a:avLst/>
          </a:prstGeom>
          <a:noFill/>
        </p:spPr>
        <p:txBody>
          <a:bodyPr wrap="none" rtlCol="0">
            <a:spAutoFit/>
          </a:bodyPr>
          <a:lstStyle/>
          <a:p>
            <a:r>
              <a:rPr lang="zh-CN" altLang="en-US" b="1">
                <a:solidFill>
                  <a:schemeClr val="tx1">
                    <a:lumMod val="85000"/>
                    <a:lumOff val="15000"/>
                  </a:schemeClr>
                </a:solidFill>
                <a:latin typeface="微软雅黑" panose="020B0503020204020204" pitchFamily="34" charset="-122"/>
                <a:ea typeface="微软雅黑" panose="020B0503020204020204" pitchFamily="34" charset="-122"/>
              </a:rPr>
              <a:t>点击添加相关文字标题</a:t>
            </a:r>
            <a:endParaRPr lang="zh-CN" altLang="en-US"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2540150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0-#ppt_w/2"/>
                                          </p:val>
                                        </p:tav>
                                        <p:tav tm="100000">
                                          <p:val>
                                            <p:strVal val="#ppt_x"/>
                                          </p:val>
                                        </p:tav>
                                      </p:tavLst>
                                    </p:anim>
                                    <p:anim calcmode="lin" valueType="num">
                                      <p:cBhvr additive="base">
                                        <p:cTn id="8" dur="500" fill="hold"/>
                                        <p:tgtEl>
                                          <p:spTgt spid="2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26"/>
                                        </p:tgtEl>
                                        <p:attrNameLst>
                                          <p:attrName>style.visibility</p:attrName>
                                        </p:attrNameLst>
                                      </p:cBhvr>
                                      <p:to>
                                        <p:strVal val="visible"/>
                                      </p:to>
                                    </p:set>
                                    <p:anim calcmode="lin" valueType="num">
                                      <p:cBhvr additive="base">
                                        <p:cTn id="12" dur="500" fill="hold"/>
                                        <p:tgtEl>
                                          <p:spTgt spid="26"/>
                                        </p:tgtEl>
                                        <p:attrNameLst>
                                          <p:attrName>ppt_x</p:attrName>
                                        </p:attrNameLst>
                                      </p:cBhvr>
                                      <p:tavLst>
                                        <p:tav tm="0">
                                          <p:val>
                                            <p:strVal val="0-#ppt_w/2"/>
                                          </p:val>
                                        </p:tav>
                                        <p:tav tm="100000">
                                          <p:val>
                                            <p:strVal val="#ppt_x"/>
                                          </p:val>
                                        </p:tav>
                                      </p:tavLst>
                                    </p:anim>
                                    <p:anim calcmode="lin" valueType="num">
                                      <p:cBhvr additive="base">
                                        <p:cTn id="13" dur="500" fill="hold"/>
                                        <p:tgtEl>
                                          <p:spTgt spid="26"/>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fill="hold"/>
                                        <p:tgtEl>
                                          <p:spTgt spid="11"/>
                                        </p:tgtEl>
                                        <p:attrNameLst>
                                          <p:attrName>ppt_x</p:attrName>
                                        </p:attrNameLst>
                                      </p:cBhvr>
                                      <p:tavLst>
                                        <p:tav tm="0">
                                          <p:val>
                                            <p:strVal val="0-#ppt_w/2"/>
                                          </p:val>
                                        </p:tav>
                                        <p:tav tm="100000">
                                          <p:val>
                                            <p:strVal val="#ppt_x"/>
                                          </p:val>
                                        </p:tav>
                                      </p:tavLst>
                                    </p:anim>
                                    <p:anim calcmode="lin" valueType="num">
                                      <p:cBhvr additive="base">
                                        <p:cTn id="18" dur="500" fill="hold"/>
                                        <p:tgtEl>
                                          <p:spTgt spid="11"/>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childTnLst>
                          </p:cTn>
                        </p:par>
                        <p:par>
                          <p:cTn id="23" fill="hold">
                            <p:stCondLst>
                              <p:cond delay="2000"/>
                            </p:stCondLst>
                            <p:childTnLst>
                              <p:par>
                                <p:cTn id="24" presetID="10" presetClass="entr" presetSubtype="0" fill="hold" grpId="0" nodeType="after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fade">
                                      <p:cBhvr>
                                        <p:cTn id="26" dur="500"/>
                                        <p:tgtEl>
                                          <p:spTgt spid="7"/>
                                        </p:tgtEl>
                                      </p:cBhvr>
                                    </p:animEffect>
                                  </p:childTnLst>
                                </p:cTn>
                              </p:par>
                            </p:childTnLst>
                          </p:cTn>
                        </p:par>
                        <p:par>
                          <p:cTn id="27" fill="hold">
                            <p:stCondLst>
                              <p:cond delay="2500"/>
                            </p:stCondLst>
                            <p:childTnLst>
                              <p:par>
                                <p:cTn id="28" presetID="10" presetClass="entr" presetSubtype="0" fill="hold" grpId="0" nodeType="after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500"/>
                                        <p:tgtEl>
                                          <p:spTgt spid="8"/>
                                        </p:tgtEl>
                                      </p:cBhvr>
                                    </p:animEffect>
                                  </p:childTnLst>
                                </p:cTn>
                              </p:par>
                            </p:childTnLst>
                          </p:cTn>
                        </p:par>
                        <p:par>
                          <p:cTn id="31" fill="hold">
                            <p:stCondLst>
                              <p:cond delay="3000"/>
                            </p:stCondLst>
                            <p:childTnLst>
                              <p:par>
                                <p:cTn id="32" presetID="10" presetClass="entr" presetSubtype="0" fill="hold" grpId="0" nodeType="after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500"/>
                                        <p:tgtEl>
                                          <p:spTgt spid="10"/>
                                        </p:tgtEl>
                                      </p:cBhvr>
                                    </p:animEffect>
                                  </p:childTnLst>
                                </p:cTn>
                              </p:par>
                            </p:childTnLst>
                          </p:cTn>
                        </p:par>
                        <p:par>
                          <p:cTn id="35" fill="hold">
                            <p:stCondLst>
                              <p:cond delay="3500"/>
                            </p:stCondLst>
                            <p:childTnLst>
                              <p:par>
                                <p:cTn id="36" presetID="2" presetClass="entr" presetSubtype="2" fill="hold" grpId="0" nodeType="afterEffect">
                                  <p:stCondLst>
                                    <p:cond delay="0"/>
                                  </p:stCondLst>
                                  <p:childTnLst>
                                    <p:set>
                                      <p:cBhvr>
                                        <p:cTn id="37" dur="1" fill="hold">
                                          <p:stCondLst>
                                            <p:cond delay="0"/>
                                          </p:stCondLst>
                                        </p:cTn>
                                        <p:tgtEl>
                                          <p:spTgt spid="24"/>
                                        </p:tgtEl>
                                        <p:attrNameLst>
                                          <p:attrName>style.visibility</p:attrName>
                                        </p:attrNameLst>
                                      </p:cBhvr>
                                      <p:to>
                                        <p:strVal val="visible"/>
                                      </p:to>
                                    </p:set>
                                    <p:anim calcmode="lin" valueType="num">
                                      <p:cBhvr additive="base">
                                        <p:cTn id="38" dur="500" fill="hold"/>
                                        <p:tgtEl>
                                          <p:spTgt spid="24"/>
                                        </p:tgtEl>
                                        <p:attrNameLst>
                                          <p:attrName>ppt_x</p:attrName>
                                        </p:attrNameLst>
                                      </p:cBhvr>
                                      <p:tavLst>
                                        <p:tav tm="0">
                                          <p:val>
                                            <p:strVal val="1+#ppt_w/2"/>
                                          </p:val>
                                        </p:tav>
                                        <p:tav tm="100000">
                                          <p:val>
                                            <p:strVal val="#ppt_x"/>
                                          </p:val>
                                        </p:tav>
                                      </p:tavLst>
                                    </p:anim>
                                    <p:anim calcmode="lin" valueType="num">
                                      <p:cBhvr additive="base">
                                        <p:cTn id="39" dur="500" fill="hold"/>
                                        <p:tgtEl>
                                          <p:spTgt spid="24"/>
                                        </p:tgtEl>
                                        <p:attrNameLst>
                                          <p:attrName>ppt_y</p:attrName>
                                        </p:attrNameLst>
                                      </p:cBhvr>
                                      <p:tavLst>
                                        <p:tav tm="0">
                                          <p:val>
                                            <p:strVal val="#ppt_y"/>
                                          </p:val>
                                        </p:tav>
                                        <p:tav tm="100000">
                                          <p:val>
                                            <p:strVal val="#ppt_y"/>
                                          </p:val>
                                        </p:tav>
                                      </p:tavLst>
                                    </p:anim>
                                  </p:childTnLst>
                                </p:cTn>
                              </p:par>
                            </p:childTnLst>
                          </p:cTn>
                        </p:par>
                        <p:par>
                          <p:cTn id="40" fill="hold">
                            <p:stCondLst>
                              <p:cond delay="4000"/>
                            </p:stCondLst>
                            <p:childTnLst>
                              <p:par>
                                <p:cTn id="41" presetID="2" presetClass="entr" presetSubtype="2" fill="hold" grpId="0" nodeType="afterEffect">
                                  <p:stCondLst>
                                    <p:cond delay="0"/>
                                  </p:stCondLst>
                                  <p:childTnLst>
                                    <p:set>
                                      <p:cBhvr>
                                        <p:cTn id="42" dur="1" fill="hold">
                                          <p:stCondLst>
                                            <p:cond delay="0"/>
                                          </p:stCondLst>
                                        </p:cTn>
                                        <p:tgtEl>
                                          <p:spTgt spid="22"/>
                                        </p:tgtEl>
                                        <p:attrNameLst>
                                          <p:attrName>style.visibility</p:attrName>
                                        </p:attrNameLst>
                                      </p:cBhvr>
                                      <p:to>
                                        <p:strVal val="visible"/>
                                      </p:to>
                                    </p:set>
                                    <p:anim calcmode="lin" valueType="num">
                                      <p:cBhvr additive="base">
                                        <p:cTn id="43" dur="500" fill="hold"/>
                                        <p:tgtEl>
                                          <p:spTgt spid="22"/>
                                        </p:tgtEl>
                                        <p:attrNameLst>
                                          <p:attrName>ppt_x</p:attrName>
                                        </p:attrNameLst>
                                      </p:cBhvr>
                                      <p:tavLst>
                                        <p:tav tm="0">
                                          <p:val>
                                            <p:strVal val="1+#ppt_w/2"/>
                                          </p:val>
                                        </p:tav>
                                        <p:tav tm="100000">
                                          <p:val>
                                            <p:strVal val="#ppt_x"/>
                                          </p:val>
                                        </p:tav>
                                      </p:tavLst>
                                    </p:anim>
                                    <p:anim calcmode="lin" valueType="num">
                                      <p:cBhvr additive="base">
                                        <p:cTn id="44" dur="500" fill="hold"/>
                                        <p:tgtEl>
                                          <p:spTgt spid="22"/>
                                        </p:tgtEl>
                                        <p:attrNameLst>
                                          <p:attrName>ppt_y</p:attrName>
                                        </p:attrNameLst>
                                      </p:cBhvr>
                                      <p:tavLst>
                                        <p:tav tm="0">
                                          <p:val>
                                            <p:strVal val="#ppt_y"/>
                                          </p:val>
                                        </p:tav>
                                        <p:tav tm="100000">
                                          <p:val>
                                            <p:strVal val="#ppt_y"/>
                                          </p:val>
                                        </p:tav>
                                      </p:tavLst>
                                    </p:anim>
                                  </p:childTnLst>
                                </p:cTn>
                              </p:par>
                            </p:childTnLst>
                          </p:cTn>
                        </p:par>
                        <p:par>
                          <p:cTn id="45" fill="hold">
                            <p:stCondLst>
                              <p:cond delay="4500"/>
                            </p:stCondLst>
                            <p:childTnLst>
                              <p:par>
                                <p:cTn id="46" presetID="12" presetClass="entr" presetSubtype="4" fill="hold" grpId="0" nodeType="afterEffect">
                                  <p:stCondLst>
                                    <p:cond delay="0"/>
                                  </p:stCondLst>
                                  <p:childTnLst>
                                    <p:set>
                                      <p:cBhvr>
                                        <p:cTn id="47" dur="1" fill="hold">
                                          <p:stCondLst>
                                            <p:cond delay="0"/>
                                          </p:stCondLst>
                                        </p:cTn>
                                        <p:tgtEl>
                                          <p:spTgt spid="23"/>
                                        </p:tgtEl>
                                        <p:attrNameLst>
                                          <p:attrName>style.visibility</p:attrName>
                                        </p:attrNameLst>
                                      </p:cBhvr>
                                      <p:to>
                                        <p:strVal val="visible"/>
                                      </p:to>
                                    </p:set>
                                    <p:animEffect transition="in" filter="slide(fromBottom)">
                                      <p:cBhvr>
                                        <p:cTn id="48" dur="500"/>
                                        <p:tgtEl>
                                          <p:spTgt spid="23"/>
                                        </p:tgtEl>
                                      </p:cBhvr>
                                    </p:animEffect>
                                  </p:childTnLst>
                                </p:cTn>
                              </p:par>
                            </p:childTnLst>
                          </p:cTn>
                        </p:par>
                        <p:par>
                          <p:cTn id="49" fill="hold">
                            <p:stCondLst>
                              <p:cond delay="5000"/>
                            </p:stCondLst>
                            <p:childTnLst>
                              <p:par>
                                <p:cTn id="50" presetID="2" presetClass="entr" presetSubtype="2" fill="hold" grpId="0" nodeType="afterEffect">
                                  <p:stCondLst>
                                    <p:cond delay="0"/>
                                  </p:stCondLst>
                                  <p:childTnLst>
                                    <p:set>
                                      <p:cBhvr>
                                        <p:cTn id="51" dur="1" fill="hold">
                                          <p:stCondLst>
                                            <p:cond delay="0"/>
                                          </p:stCondLst>
                                        </p:cTn>
                                        <p:tgtEl>
                                          <p:spTgt spid="20"/>
                                        </p:tgtEl>
                                        <p:attrNameLst>
                                          <p:attrName>style.visibility</p:attrName>
                                        </p:attrNameLst>
                                      </p:cBhvr>
                                      <p:to>
                                        <p:strVal val="visible"/>
                                      </p:to>
                                    </p:set>
                                    <p:anim calcmode="lin" valueType="num">
                                      <p:cBhvr additive="base">
                                        <p:cTn id="52" dur="500" fill="hold"/>
                                        <p:tgtEl>
                                          <p:spTgt spid="20"/>
                                        </p:tgtEl>
                                        <p:attrNameLst>
                                          <p:attrName>ppt_x</p:attrName>
                                        </p:attrNameLst>
                                      </p:cBhvr>
                                      <p:tavLst>
                                        <p:tav tm="0">
                                          <p:val>
                                            <p:strVal val="1+#ppt_w/2"/>
                                          </p:val>
                                        </p:tav>
                                        <p:tav tm="100000">
                                          <p:val>
                                            <p:strVal val="#ppt_x"/>
                                          </p:val>
                                        </p:tav>
                                      </p:tavLst>
                                    </p:anim>
                                    <p:anim calcmode="lin" valueType="num">
                                      <p:cBhvr additive="base">
                                        <p:cTn id="53" dur="500" fill="hold"/>
                                        <p:tgtEl>
                                          <p:spTgt spid="20"/>
                                        </p:tgtEl>
                                        <p:attrNameLst>
                                          <p:attrName>ppt_y</p:attrName>
                                        </p:attrNameLst>
                                      </p:cBhvr>
                                      <p:tavLst>
                                        <p:tav tm="0">
                                          <p:val>
                                            <p:strVal val="#ppt_y"/>
                                          </p:val>
                                        </p:tav>
                                        <p:tav tm="100000">
                                          <p:val>
                                            <p:strVal val="#ppt_y"/>
                                          </p:val>
                                        </p:tav>
                                      </p:tavLst>
                                    </p:anim>
                                  </p:childTnLst>
                                </p:cTn>
                              </p:par>
                            </p:childTnLst>
                          </p:cTn>
                        </p:par>
                        <p:par>
                          <p:cTn id="54" fill="hold">
                            <p:stCondLst>
                              <p:cond delay="5500"/>
                            </p:stCondLst>
                            <p:childTnLst>
                              <p:par>
                                <p:cTn id="55" presetID="2" presetClass="entr" presetSubtype="2" fill="hold" grpId="0" nodeType="afterEffect">
                                  <p:stCondLst>
                                    <p:cond delay="0"/>
                                  </p:stCondLst>
                                  <p:childTnLst>
                                    <p:set>
                                      <p:cBhvr>
                                        <p:cTn id="56" dur="1" fill="hold">
                                          <p:stCondLst>
                                            <p:cond delay="0"/>
                                          </p:stCondLst>
                                        </p:cTn>
                                        <p:tgtEl>
                                          <p:spTgt spid="18"/>
                                        </p:tgtEl>
                                        <p:attrNameLst>
                                          <p:attrName>style.visibility</p:attrName>
                                        </p:attrNameLst>
                                      </p:cBhvr>
                                      <p:to>
                                        <p:strVal val="visible"/>
                                      </p:to>
                                    </p:set>
                                    <p:anim calcmode="lin" valueType="num">
                                      <p:cBhvr additive="base">
                                        <p:cTn id="57" dur="500" fill="hold"/>
                                        <p:tgtEl>
                                          <p:spTgt spid="18"/>
                                        </p:tgtEl>
                                        <p:attrNameLst>
                                          <p:attrName>ppt_x</p:attrName>
                                        </p:attrNameLst>
                                      </p:cBhvr>
                                      <p:tavLst>
                                        <p:tav tm="0">
                                          <p:val>
                                            <p:strVal val="1+#ppt_w/2"/>
                                          </p:val>
                                        </p:tav>
                                        <p:tav tm="100000">
                                          <p:val>
                                            <p:strVal val="#ppt_x"/>
                                          </p:val>
                                        </p:tav>
                                      </p:tavLst>
                                    </p:anim>
                                    <p:anim calcmode="lin" valueType="num">
                                      <p:cBhvr additive="base">
                                        <p:cTn id="58" dur="500" fill="hold"/>
                                        <p:tgtEl>
                                          <p:spTgt spid="18"/>
                                        </p:tgtEl>
                                        <p:attrNameLst>
                                          <p:attrName>ppt_y</p:attrName>
                                        </p:attrNameLst>
                                      </p:cBhvr>
                                      <p:tavLst>
                                        <p:tav tm="0">
                                          <p:val>
                                            <p:strVal val="#ppt_y"/>
                                          </p:val>
                                        </p:tav>
                                        <p:tav tm="100000">
                                          <p:val>
                                            <p:strVal val="#ppt_y"/>
                                          </p:val>
                                        </p:tav>
                                      </p:tavLst>
                                    </p:anim>
                                  </p:childTnLst>
                                </p:cTn>
                              </p:par>
                            </p:childTnLst>
                          </p:cTn>
                        </p:par>
                        <p:par>
                          <p:cTn id="59" fill="hold">
                            <p:stCondLst>
                              <p:cond delay="6000"/>
                            </p:stCondLst>
                            <p:childTnLst>
                              <p:par>
                                <p:cTn id="60" presetID="12" presetClass="entr" presetSubtype="4" fill="hold" grpId="0" nodeType="afterEffect">
                                  <p:stCondLst>
                                    <p:cond delay="0"/>
                                  </p:stCondLst>
                                  <p:childTnLst>
                                    <p:set>
                                      <p:cBhvr>
                                        <p:cTn id="61" dur="1" fill="hold">
                                          <p:stCondLst>
                                            <p:cond delay="0"/>
                                          </p:stCondLst>
                                        </p:cTn>
                                        <p:tgtEl>
                                          <p:spTgt spid="19"/>
                                        </p:tgtEl>
                                        <p:attrNameLst>
                                          <p:attrName>style.visibility</p:attrName>
                                        </p:attrNameLst>
                                      </p:cBhvr>
                                      <p:to>
                                        <p:strVal val="visible"/>
                                      </p:to>
                                    </p:set>
                                    <p:animEffect transition="in" filter="slide(fromBottom)">
                                      <p:cBhvr>
                                        <p:cTn id="62" dur="500"/>
                                        <p:tgtEl>
                                          <p:spTgt spid="19"/>
                                        </p:tgtEl>
                                      </p:cBhvr>
                                    </p:animEffect>
                                  </p:childTnLst>
                                </p:cTn>
                              </p:par>
                            </p:childTnLst>
                          </p:cTn>
                        </p:par>
                        <p:par>
                          <p:cTn id="63" fill="hold">
                            <p:stCondLst>
                              <p:cond delay="6500"/>
                            </p:stCondLst>
                            <p:childTnLst>
                              <p:par>
                                <p:cTn id="64" presetID="2" presetClass="entr" presetSubtype="2" fill="hold" grpId="0" nodeType="afterEffect">
                                  <p:stCondLst>
                                    <p:cond delay="0"/>
                                  </p:stCondLst>
                                  <p:childTnLst>
                                    <p:set>
                                      <p:cBhvr>
                                        <p:cTn id="65" dur="1" fill="hold">
                                          <p:stCondLst>
                                            <p:cond delay="0"/>
                                          </p:stCondLst>
                                        </p:cTn>
                                        <p:tgtEl>
                                          <p:spTgt spid="21"/>
                                        </p:tgtEl>
                                        <p:attrNameLst>
                                          <p:attrName>style.visibility</p:attrName>
                                        </p:attrNameLst>
                                      </p:cBhvr>
                                      <p:to>
                                        <p:strVal val="visible"/>
                                      </p:to>
                                    </p:set>
                                    <p:anim calcmode="lin" valueType="num">
                                      <p:cBhvr additive="base">
                                        <p:cTn id="66" dur="500" fill="hold"/>
                                        <p:tgtEl>
                                          <p:spTgt spid="21"/>
                                        </p:tgtEl>
                                        <p:attrNameLst>
                                          <p:attrName>ppt_x</p:attrName>
                                        </p:attrNameLst>
                                      </p:cBhvr>
                                      <p:tavLst>
                                        <p:tav tm="0">
                                          <p:val>
                                            <p:strVal val="1+#ppt_w/2"/>
                                          </p:val>
                                        </p:tav>
                                        <p:tav tm="100000">
                                          <p:val>
                                            <p:strVal val="#ppt_x"/>
                                          </p:val>
                                        </p:tav>
                                      </p:tavLst>
                                    </p:anim>
                                    <p:anim calcmode="lin" valueType="num">
                                      <p:cBhvr additive="base">
                                        <p:cTn id="67" dur="500" fill="hold"/>
                                        <p:tgtEl>
                                          <p:spTgt spid="21"/>
                                        </p:tgtEl>
                                        <p:attrNameLst>
                                          <p:attrName>ppt_y</p:attrName>
                                        </p:attrNameLst>
                                      </p:cBhvr>
                                      <p:tavLst>
                                        <p:tav tm="0">
                                          <p:val>
                                            <p:strVal val="#ppt_y"/>
                                          </p:val>
                                        </p:tav>
                                        <p:tav tm="100000">
                                          <p:val>
                                            <p:strVal val="#ppt_y"/>
                                          </p:val>
                                        </p:tav>
                                      </p:tavLst>
                                    </p:anim>
                                  </p:childTnLst>
                                </p:cTn>
                              </p:par>
                            </p:childTnLst>
                          </p:cTn>
                        </p:par>
                        <p:par>
                          <p:cTn id="68" fill="hold">
                            <p:stCondLst>
                              <p:cond delay="7000"/>
                            </p:stCondLst>
                            <p:childTnLst>
                              <p:par>
                                <p:cTn id="69" presetID="2" presetClass="entr" presetSubtype="2" fill="hold" grpId="0" nodeType="afterEffect">
                                  <p:stCondLst>
                                    <p:cond delay="0"/>
                                  </p:stCondLst>
                                  <p:childTnLst>
                                    <p:set>
                                      <p:cBhvr>
                                        <p:cTn id="70" dur="1" fill="hold">
                                          <p:stCondLst>
                                            <p:cond delay="0"/>
                                          </p:stCondLst>
                                        </p:cTn>
                                        <p:tgtEl>
                                          <p:spTgt spid="14"/>
                                        </p:tgtEl>
                                        <p:attrNameLst>
                                          <p:attrName>style.visibility</p:attrName>
                                        </p:attrNameLst>
                                      </p:cBhvr>
                                      <p:to>
                                        <p:strVal val="visible"/>
                                      </p:to>
                                    </p:set>
                                    <p:anim calcmode="lin" valueType="num">
                                      <p:cBhvr additive="base">
                                        <p:cTn id="71" dur="500" fill="hold"/>
                                        <p:tgtEl>
                                          <p:spTgt spid="14"/>
                                        </p:tgtEl>
                                        <p:attrNameLst>
                                          <p:attrName>ppt_x</p:attrName>
                                        </p:attrNameLst>
                                      </p:cBhvr>
                                      <p:tavLst>
                                        <p:tav tm="0">
                                          <p:val>
                                            <p:strVal val="1+#ppt_w/2"/>
                                          </p:val>
                                        </p:tav>
                                        <p:tav tm="100000">
                                          <p:val>
                                            <p:strVal val="#ppt_x"/>
                                          </p:val>
                                        </p:tav>
                                      </p:tavLst>
                                    </p:anim>
                                    <p:anim calcmode="lin" valueType="num">
                                      <p:cBhvr additive="base">
                                        <p:cTn id="72" dur="500" fill="hold"/>
                                        <p:tgtEl>
                                          <p:spTgt spid="14"/>
                                        </p:tgtEl>
                                        <p:attrNameLst>
                                          <p:attrName>ppt_y</p:attrName>
                                        </p:attrNameLst>
                                      </p:cBhvr>
                                      <p:tavLst>
                                        <p:tav tm="0">
                                          <p:val>
                                            <p:strVal val="#ppt_y"/>
                                          </p:val>
                                        </p:tav>
                                        <p:tav tm="100000">
                                          <p:val>
                                            <p:strVal val="#ppt_y"/>
                                          </p:val>
                                        </p:tav>
                                      </p:tavLst>
                                    </p:anim>
                                  </p:childTnLst>
                                </p:cTn>
                              </p:par>
                            </p:childTnLst>
                          </p:cTn>
                        </p:par>
                        <p:par>
                          <p:cTn id="73" fill="hold">
                            <p:stCondLst>
                              <p:cond delay="7500"/>
                            </p:stCondLst>
                            <p:childTnLst>
                              <p:par>
                                <p:cTn id="74" presetID="12" presetClass="entr" presetSubtype="4" fill="hold" grpId="0" nodeType="afterEffect">
                                  <p:stCondLst>
                                    <p:cond delay="0"/>
                                  </p:stCondLst>
                                  <p:childTnLst>
                                    <p:set>
                                      <p:cBhvr>
                                        <p:cTn id="75" dur="1" fill="hold">
                                          <p:stCondLst>
                                            <p:cond delay="0"/>
                                          </p:stCondLst>
                                        </p:cTn>
                                        <p:tgtEl>
                                          <p:spTgt spid="15"/>
                                        </p:tgtEl>
                                        <p:attrNameLst>
                                          <p:attrName>style.visibility</p:attrName>
                                        </p:attrNameLst>
                                      </p:cBhvr>
                                      <p:to>
                                        <p:strVal val="visible"/>
                                      </p:to>
                                    </p:set>
                                    <p:animEffect transition="in" filter="slide(fromBottom)">
                                      <p:cBhvr>
                                        <p:cTn id="76" dur="500"/>
                                        <p:tgtEl>
                                          <p:spTgt spid="15"/>
                                        </p:tgtEl>
                                      </p:cBhvr>
                                    </p:animEffect>
                                  </p:childTnLst>
                                </p:cTn>
                              </p:par>
                            </p:childTnLst>
                          </p:cTn>
                        </p:par>
                        <p:par>
                          <p:cTn id="77" fill="hold">
                            <p:stCondLst>
                              <p:cond delay="8000"/>
                            </p:stCondLst>
                            <p:childTnLst>
                              <p:par>
                                <p:cTn id="78" presetID="2" presetClass="entr" presetSubtype="2" fill="hold" grpId="0" nodeType="afterEffect">
                                  <p:stCondLst>
                                    <p:cond delay="0"/>
                                  </p:stCondLst>
                                  <p:childTnLst>
                                    <p:set>
                                      <p:cBhvr>
                                        <p:cTn id="79" dur="1" fill="hold">
                                          <p:stCondLst>
                                            <p:cond delay="0"/>
                                          </p:stCondLst>
                                        </p:cTn>
                                        <p:tgtEl>
                                          <p:spTgt spid="25"/>
                                        </p:tgtEl>
                                        <p:attrNameLst>
                                          <p:attrName>style.visibility</p:attrName>
                                        </p:attrNameLst>
                                      </p:cBhvr>
                                      <p:to>
                                        <p:strVal val="visible"/>
                                      </p:to>
                                    </p:set>
                                    <p:anim calcmode="lin" valueType="num">
                                      <p:cBhvr additive="base">
                                        <p:cTn id="80" dur="500" fill="hold"/>
                                        <p:tgtEl>
                                          <p:spTgt spid="25"/>
                                        </p:tgtEl>
                                        <p:attrNameLst>
                                          <p:attrName>ppt_x</p:attrName>
                                        </p:attrNameLst>
                                      </p:cBhvr>
                                      <p:tavLst>
                                        <p:tav tm="0">
                                          <p:val>
                                            <p:strVal val="1+#ppt_w/2"/>
                                          </p:val>
                                        </p:tav>
                                        <p:tav tm="100000">
                                          <p:val>
                                            <p:strVal val="#ppt_x"/>
                                          </p:val>
                                        </p:tav>
                                      </p:tavLst>
                                    </p:anim>
                                    <p:anim calcmode="lin" valueType="num">
                                      <p:cBhvr additive="base">
                                        <p:cTn id="81" dur="500" fill="hold"/>
                                        <p:tgtEl>
                                          <p:spTgt spid="25"/>
                                        </p:tgtEl>
                                        <p:attrNameLst>
                                          <p:attrName>ppt_y</p:attrName>
                                        </p:attrNameLst>
                                      </p:cBhvr>
                                      <p:tavLst>
                                        <p:tav tm="0">
                                          <p:val>
                                            <p:strVal val="#ppt_y"/>
                                          </p:val>
                                        </p:tav>
                                        <p:tav tm="100000">
                                          <p:val>
                                            <p:strVal val="#ppt_y"/>
                                          </p:val>
                                        </p:tav>
                                      </p:tavLst>
                                    </p:anim>
                                  </p:childTnLst>
                                </p:cTn>
                              </p:par>
                            </p:childTnLst>
                          </p:cTn>
                        </p:par>
                        <p:par>
                          <p:cTn id="82" fill="hold">
                            <p:stCondLst>
                              <p:cond delay="8500"/>
                            </p:stCondLst>
                            <p:childTnLst>
                              <p:par>
                                <p:cTn id="83" presetID="2" presetClass="entr" presetSubtype="2" fill="hold" grpId="0" nodeType="afterEffect">
                                  <p:stCondLst>
                                    <p:cond delay="0"/>
                                  </p:stCondLst>
                                  <p:childTnLst>
                                    <p:set>
                                      <p:cBhvr>
                                        <p:cTn id="84" dur="1" fill="hold">
                                          <p:stCondLst>
                                            <p:cond delay="0"/>
                                          </p:stCondLst>
                                        </p:cTn>
                                        <p:tgtEl>
                                          <p:spTgt spid="16"/>
                                        </p:tgtEl>
                                        <p:attrNameLst>
                                          <p:attrName>style.visibility</p:attrName>
                                        </p:attrNameLst>
                                      </p:cBhvr>
                                      <p:to>
                                        <p:strVal val="visible"/>
                                      </p:to>
                                    </p:set>
                                    <p:anim calcmode="lin" valueType="num">
                                      <p:cBhvr additive="base">
                                        <p:cTn id="85" dur="500" fill="hold"/>
                                        <p:tgtEl>
                                          <p:spTgt spid="16"/>
                                        </p:tgtEl>
                                        <p:attrNameLst>
                                          <p:attrName>ppt_x</p:attrName>
                                        </p:attrNameLst>
                                      </p:cBhvr>
                                      <p:tavLst>
                                        <p:tav tm="0">
                                          <p:val>
                                            <p:strVal val="1+#ppt_w/2"/>
                                          </p:val>
                                        </p:tav>
                                        <p:tav tm="100000">
                                          <p:val>
                                            <p:strVal val="#ppt_x"/>
                                          </p:val>
                                        </p:tav>
                                      </p:tavLst>
                                    </p:anim>
                                    <p:anim calcmode="lin" valueType="num">
                                      <p:cBhvr additive="base">
                                        <p:cTn id="86" dur="500" fill="hold"/>
                                        <p:tgtEl>
                                          <p:spTgt spid="16"/>
                                        </p:tgtEl>
                                        <p:attrNameLst>
                                          <p:attrName>ppt_y</p:attrName>
                                        </p:attrNameLst>
                                      </p:cBhvr>
                                      <p:tavLst>
                                        <p:tav tm="0">
                                          <p:val>
                                            <p:strVal val="#ppt_y"/>
                                          </p:val>
                                        </p:tav>
                                        <p:tav tm="100000">
                                          <p:val>
                                            <p:strVal val="#ppt_y"/>
                                          </p:val>
                                        </p:tav>
                                      </p:tavLst>
                                    </p:anim>
                                  </p:childTnLst>
                                </p:cTn>
                              </p:par>
                            </p:childTnLst>
                          </p:cTn>
                        </p:par>
                        <p:par>
                          <p:cTn id="87" fill="hold">
                            <p:stCondLst>
                              <p:cond delay="9000"/>
                            </p:stCondLst>
                            <p:childTnLst>
                              <p:par>
                                <p:cTn id="88" presetID="12" presetClass="entr" presetSubtype="4" fill="hold" grpId="0" nodeType="afterEffect">
                                  <p:stCondLst>
                                    <p:cond delay="0"/>
                                  </p:stCondLst>
                                  <p:childTnLst>
                                    <p:set>
                                      <p:cBhvr>
                                        <p:cTn id="89" dur="1" fill="hold">
                                          <p:stCondLst>
                                            <p:cond delay="0"/>
                                          </p:stCondLst>
                                        </p:cTn>
                                        <p:tgtEl>
                                          <p:spTgt spid="17"/>
                                        </p:tgtEl>
                                        <p:attrNameLst>
                                          <p:attrName>style.visibility</p:attrName>
                                        </p:attrNameLst>
                                      </p:cBhvr>
                                      <p:to>
                                        <p:strVal val="visible"/>
                                      </p:to>
                                    </p:set>
                                    <p:animEffect transition="in" filter="slide(fromBottom)">
                                      <p:cBhvr>
                                        <p:cTn id="90"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4" grpId="0" animBg="1"/>
      <p:bldP spid="15" grpId="0"/>
      <p:bldP spid="16" grpId="0" animBg="1"/>
      <p:bldP spid="17" grpId="0"/>
      <p:bldP spid="18" grpId="0" animBg="1"/>
      <p:bldP spid="19" grpId="0"/>
      <p:bldP spid="20" grpId="0" animBg="1"/>
      <p:bldP spid="21" grpId="0" animBg="1"/>
      <p:bldP spid="22" grpId="0" animBg="1"/>
      <p:bldP spid="23" grpId="0"/>
      <p:bldP spid="24" grpId="0" animBg="1"/>
      <p:bldP spid="25" grpId="0" animBg="1"/>
      <p:bldP spid="26"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5034416"/>
            <a:ext cx="9144000" cy="129600"/>
          </a:xfrm>
          <a:prstGeom prst="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六边形 6"/>
          <p:cNvSpPr/>
          <p:nvPr/>
        </p:nvSpPr>
        <p:spPr>
          <a:xfrm rot="16200000">
            <a:off x="3927982" y="2351419"/>
            <a:ext cx="1142824" cy="1075598"/>
          </a:xfrm>
          <a:prstGeom prst="hexagon">
            <a:avLst/>
          </a:prstGeom>
          <a:solidFill>
            <a:srgbClr val="307800"/>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pic>
        <p:nvPicPr>
          <p:cNvPr id="8" name="图片 7"/>
          <p:cNvPicPr>
            <a:picLocks noChangeAspect="1"/>
          </p:cNvPicPr>
          <p:nvPr/>
        </p:nvPicPr>
        <p:blipFill>
          <a:blip r:embed="rId3" cstate="screen">
            <a:biLevel thresh="50000"/>
            <a:extLst>
              <a:ext uri="{28A0092B-C50C-407E-A947-70E740481C1C}">
                <a14:useLocalDpi xmlns:a14="http://schemas.microsoft.com/office/drawing/2010/main"/>
              </a:ext>
            </a:extLst>
          </a:blip>
          <a:stretch>
            <a:fillRect/>
          </a:stretch>
        </p:blipFill>
        <p:spPr>
          <a:xfrm>
            <a:off x="4279741" y="2651512"/>
            <a:ext cx="452586" cy="452586"/>
          </a:xfrm>
          <a:prstGeom prst="rect">
            <a:avLst/>
          </a:prstGeom>
        </p:spPr>
      </p:pic>
      <p:sp>
        <p:nvSpPr>
          <p:cNvPr id="9" name="六边形 8"/>
          <p:cNvSpPr/>
          <p:nvPr/>
        </p:nvSpPr>
        <p:spPr>
          <a:xfrm rot="16200000">
            <a:off x="3351256" y="1399835"/>
            <a:ext cx="1142824" cy="1075598"/>
          </a:xfrm>
          <a:prstGeom prst="hexagon">
            <a:avLst/>
          </a:prstGeom>
          <a:solidFill>
            <a:srgbClr val="307800"/>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pic>
        <p:nvPicPr>
          <p:cNvPr id="10" name="图片 9"/>
          <p:cNvPicPr>
            <a:picLocks noChangeAspect="1"/>
          </p:cNvPicPr>
          <p:nvPr/>
        </p:nvPicPr>
        <p:blipFill>
          <a:blip r:embed="rId4" cstate="screen">
            <a:lum bright="70000" contrast="-70000"/>
            <a:extLst>
              <a:ext uri="{BEBA8EAE-BF5A-486C-A8C5-ECC9F3942E4B}">
                <a14:imgProps xmlns:a14="http://schemas.microsoft.com/office/drawing/2010/main">
                  <a14:imgLayer r:embed="rId5">
                    <a14:imgEffect>
                      <a14:saturation sat="0"/>
                    </a14:imgEffect>
                  </a14:imgLayer>
                </a14:imgProps>
              </a:ext>
              <a:ext uri="{28A0092B-C50C-407E-A947-70E740481C1C}">
                <a14:useLocalDpi xmlns:a14="http://schemas.microsoft.com/office/drawing/2010/main"/>
              </a:ext>
            </a:extLst>
          </a:blip>
          <a:stretch>
            <a:fillRect/>
          </a:stretch>
        </p:blipFill>
        <p:spPr>
          <a:xfrm>
            <a:off x="3703015" y="1699928"/>
            <a:ext cx="452586" cy="452586"/>
          </a:xfrm>
          <a:prstGeom prst="rect">
            <a:avLst/>
          </a:prstGeom>
        </p:spPr>
      </p:pic>
      <p:sp>
        <p:nvSpPr>
          <p:cNvPr id="11" name="六边形 10"/>
          <p:cNvSpPr/>
          <p:nvPr/>
        </p:nvSpPr>
        <p:spPr>
          <a:xfrm rot="16200000">
            <a:off x="2770671" y="2351418"/>
            <a:ext cx="1142824" cy="1075598"/>
          </a:xfrm>
          <a:prstGeom prst="hexagon">
            <a:avLst/>
          </a:prstGeom>
          <a:solidFill>
            <a:srgbClr val="307800"/>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pic>
        <p:nvPicPr>
          <p:cNvPr id="12" name="图片 11"/>
          <p:cNvPicPr>
            <a:picLocks noChangeAspect="1"/>
          </p:cNvPicPr>
          <p:nvPr/>
        </p:nvPicPr>
        <p:blipFill>
          <a:blip r:embed="rId6" cstate="screen">
            <a:biLevel thresh="75000"/>
            <a:extLst>
              <a:ext uri="{28A0092B-C50C-407E-A947-70E740481C1C}">
                <a14:useLocalDpi xmlns:a14="http://schemas.microsoft.com/office/drawing/2010/main"/>
              </a:ext>
            </a:extLst>
          </a:blip>
          <a:stretch>
            <a:fillRect/>
          </a:stretch>
        </p:blipFill>
        <p:spPr>
          <a:xfrm>
            <a:off x="3122430" y="2651511"/>
            <a:ext cx="452586" cy="452586"/>
          </a:xfrm>
          <a:prstGeom prst="rect">
            <a:avLst/>
          </a:prstGeom>
        </p:spPr>
      </p:pic>
      <p:sp>
        <p:nvSpPr>
          <p:cNvPr id="13" name="六边形 12"/>
          <p:cNvSpPr/>
          <p:nvPr/>
        </p:nvSpPr>
        <p:spPr>
          <a:xfrm rot="16200000">
            <a:off x="3351256" y="3334747"/>
            <a:ext cx="1142824" cy="1075598"/>
          </a:xfrm>
          <a:prstGeom prst="hexagon">
            <a:avLst/>
          </a:prstGeom>
          <a:solidFill>
            <a:srgbClr val="307800"/>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pic>
        <p:nvPicPr>
          <p:cNvPr id="14" name="图片 13"/>
          <p:cNvPicPr>
            <a:picLocks noChangeAspect="1"/>
          </p:cNvPicPr>
          <p:nvPr/>
        </p:nvPicPr>
        <p:blipFill>
          <a:blip r:embed="rId7">
            <a:biLevel thresh="75000"/>
            <a:extLst>
              <a:ext uri="{28A0092B-C50C-407E-A947-70E740481C1C}">
                <a14:useLocalDpi xmlns:a14="http://schemas.microsoft.com/office/drawing/2010/main"/>
              </a:ext>
            </a:extLst>
          </a:blip>
          <a:stretch>
            <a:fillRect/>
          </a:stretch>
        </p:blipFill>
        <p:spPr>
          <a:xfrm>
            <a:off x="3703015" y="3634840"/>
            <a:ext cx="452586" cy="452586"/>
          </a:xfrm>
          <a:prstGeom prst="rect">
            <a:avLst/>
          </a:prstGeom>
        </p:spPr>
      </p:pic>
      <p:sp>
        <p:nvSpPr>
          <p:cNvPr id="15" name="六边形 14"/>
          <p:cNvSpPr/>
          <p:nvPr/>
        </p:nvSpPr>
        <p:spPr>
          <a:xfrm rot="16200000">
            <a:off x="4550734" y="3285556"/>
            <a:ext cx="1142824" cy="1075598"/>
          </a:xfrm>
          <a:prstGeom prst="hexagon">
            <a:avLst/>
          </a:prstGeom>
          <a:solidFill>
            <a:srgbClr val="307800"/>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pic>
        <p:nvPicPr>
          <p:cNvPr id="16" name="图片 15"/>
          <p:cNvPicPr>
            <a:picLocks noChangeAspect="1"/>
          </p:cNvPicPr>
          <p:nvPr/>
        </p:nvPicPr>
        <p:blipFill>
          <a:blip r:embed="rId8" cstate="screen">
            <a:biLevel thresh="75000"/>
            <a:extLst>
              <a:ext uri="{28A0092B-C50C-407E-A947-70E740481C1C}">
                <a14:useLocalDpi xmlns:a14="http://schemas.microsoft.com/office/drawing/2010/main"/>
              </a:ext>
            </a:extLst>
          </a:blip>
          <a:stretch>
            <a:fillRect/>
          </a:stretch>
        </p:blipFill>
        <p:spPr>
          <a:xfrm>
            <a:off x="4902493" y="3581213"/>
            <a:ext cx="452586" cy="484284"/>
          </a:xfrm>
          <a:prstGeom prst="rect">
            <a:avLst/>
          </a:prstGeom>
        </p:spPr>
      </p:pic>
      <p:sp>
        <p:nvSpPr>
          <p:cNvPr id="17" name="六边形 16"/>
          <p:cNvSpPr/>
          <p:nvPr/>
        </p:nvSpPr>
        <p:spPr>
          <a:xfrm rot="16200000">
            <a:off x="5081893" y="2326116"/>
            <a:ext cx="1142824" cy="1075598"/>
          </a:xfrm>
          <a:prstGeom prst="hexagon">
            <a:avLst/>
          </a:prstGeom>
          <a:solidFill>
            <a:srgbClr val="307800"/>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pic>
        <p:nvPicPr>
          <p:cNvPr id="18" name="图片 17"/>
          <p:cNvPicPr>
            <a:picLocks noChangeAspect="1"/>
          </p:cNvPicPr>
          <p:nvPr/>
        </p:nvPicPr>
        <p:blipFill>
          <a:blip r:embed="rId9" cstate="screen">
            <a:biLevel thresh="75000"/>
            <a:extLst>
              <a:ext uri="{28A0092B-C50C-407E-A947-70E740481C1C}">
                <a14:useLocalDpi xmlns:a14="http://schemas.microsoft.com/office/drawing/2010/main"/>
              </a:ext>
            </a:extLst>
          </a:blip>
          <a:stretch>
            <a:fillRect/>
          </a:stretch>
        </p:blipFill>
        <p:spPr>
          <a:xfrm>
            <a:off x="5427087" y="2750025"/>
            <a:ext cx="473540" cy="263077"/>
          </a:xfrm>
          <a:prstGeom prst="rect">
            <a:avLst/>
          </a:prstGeom>
        </p:spPr>
      </p:pic>
      <p:sp>
        <p:nvSpPr>
          <p:cNvPr id="19" name="六边形 18"/>
          <p:cNvSpPr/>
          <p:nvPr/>
        </p:nvSpPr>
        <p:spPr>
          <a:xfrm rot="16200000">
            <a:off x="4530777" y="1369525"/>
            <a:ext cx="1142824" cy="1075598"/>
          </a:xfrm>
          <a:prstGeom prst="hexagon">
            <a:avLst/>
          </a:prstGeom>
          <a:solidFill>
            <a:srgbClr val="307800"/>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pic>
        <p:nvPicPr>
          <p:cNvPr id="20" name="图片 19"/>
          <p:cNvPicPr>
            <a:picLocks noChangeAspect="1"/>
          </p:cNvPicPr>
          <p:nvPr/>
        </p:nvPicPr>
        <p:blipFill>
          <a:blip r:embed="rId10">
            <a:biLevel thresh="75000"/>
            <a:extLst>
              <a:ext uri="{28A0092B-C50C-407E-A947-70E740481C1C}">
                <a14:useLocalDpi xmlns:a14="http://schemas.microsoft.com/office/drawing/2010/main"/>
              </a:ext>
            </a:extLst>
          </a:blip>
          <a:stretch>
            <a:fillRect/>
          </a:stretch>
        </p:blipFill>
        <p:spPr>
          <a:xfrm>
            <a:off x="4786480" y="1578297"/>
            <a:ext cx="658051" cy="658051"/>
          </a:xfrm>
          <a:prstGeom prst="rect">
            <a:avLst/>
          </a:prstGeom>
        </p:spPr>
      </p:pic>
      <p:sp>
        <p:nvSpPr>
          <p:cNvPr id="21" name="矩形 20"/>
          <p:cNvSpPr/>
          <p:nvPr/>
        </p:nvSpPr>
        <p:spPr>
          <a:xfrm flipH="1">
            <a:off x="5828619" y="1706277"/>
            <a:ext cx="2624771" cy="492414"/>
          </a:xfrm>
          <a:prstGeom prst="rect">
            <a:avLst/>
          </a:prstGeom>
          <a:effectLst/>
        </p:spPr>
        <p:txBody>
          <a:bodyPr wrap="square" lIns="121893" tIns="60946" rIns="121893" bIns="60946">
            <a:spAutoFit/>
          </a:bodyPr>
          <a:lstStyle/>
          <a:p>
            <a:r>
              <a:rPr lang="zh-CN" altLang="en-US" sz="1200" dirty="0">
                <a:solidFill>
                  <a:schemeClr val="tx1">
                    <a:lumMod val="95000"/>
                    <a:lumOff val="5000"/>
                  </a:schemeClr>
                </a:solidFill>
              </a:rPr>
              <a:t>这里输入简单的文字概述这里输入简单文字概述简单的文字概述</a:t>
            </a:r>
            <a:r>
              <a:rPr lang="zh-CN" altLang="en-US" sz="1200" dirty="0">
                <a:solidFill>
                  <a:schemeClr val="tx1">
                    <a:lumMod val="95000"/>
                    <a:lumOff val="5000"/>
                  </a:schemeClr>
                </a:solidFill>
                <a:latin typeface="微软雅黑" pitchFamily="34" charset="-122"/>
                <a:ea typeface="微软雅黑" pitchFamily="34" charset="-122"/>
              </a:rPr>
              <a:t>。</a:t>
            </a:r>
            <a:endParaRPr lang="en-US" altLang="zh-CN" sz="1200" dirty="0">
              <a:solidFill>
                <a:schemeClr val="tx1">
                  <a:lumMod val="95000"/>
                  <a:lumOff val="5000"/>
                </a:schemeClr>
              </a:solidFill>
              <a:latin typeface="微软雅黑" pitchFamily="34" charset="-122"/>
              <a:ea typeface="微软雅黑" pitchFamily="34" charset="-122"/>
            </a:endParaRPr>
          </a:p>
        </p:txBody>
      </p:sp>
      <p:sp>
        <p:nvSpPr>
          <p:cNvPr id="22" name="矩形 21"/>
          <p:cNvSpPr/>
          <p:nvPr/>
        </p:nvSpPr>
        <p:spPr>
          <a:xfrm>
            <a:off x="5838985" y="1460699"/>
            <a:ext cx="2338167" cy="328267"/>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600" b="1" dirty="0">
                <a:solidFill>
                  <a:schemeClr val="tx1">
                    <a:lumMod val="95000"/>
                    <a:lumOff val="5000"/>
                  </a:schemeClr>
                </a:solidFill>
                <a:latin typeface="微软雅黑" pitchFamily="34" charset="-122"/>
                <a:ea typeface="微软雅黑" pitchFamily="34" charset="-122"/>
              </a:rPr>
              <a:t>这里填写小标题</a:t>
            </a:r>
            <a:endParaRPr lang="en-US" altLang="zh-CN" sz="1600" b="1" dirty="0">
              <a:solidFill>
                <a:schemeClr val="tx1">
                  <a:lumMod val="95000"/>
                  <a:lumOff val="5000"/>
                </a:schemeClr>
              </a:solidFill>
              <a:latin typeface="微软雅黑" pitchFamily="34" charset="-122"/>
              <a:ea typeface="微软雅黑" pitchFamily="34" charset="-122"/>
            </a:endParaRPr>
          </a:p>
        </p:txBody>
      </p:sp>
      <p:sp>
        <p:nvSpPr>
          <p:cNvPr id="23" name="矩形 22"/>
          <p:cNvSpPr/>
          <p:nvPr/>
        </p:nvSpPr>
        <p:spPr>
          <a:xfrm flipH="1">
            <a:off x="6436002" y="2714017"/>
            <a:ext cx="2624771" cy="492414"/>
          </a:xfrm>
          <a:prstGeom prst="rect">
            <a:avLst/>
          </a:prstGeom>
          <a:effectLst/>
        </p:spPr>
        <p:txBody>
          <a:bodyPr wrap="square" lIns="121893" tIns="60946" rIns="121893" bIns="60946">
            <a:spAutoFit/>
          </a:bodyPr>
          <a:lstStyle/>
          <a:p>
            <a:r>
              <a:rPr lang="zh-CN" altLang="en-US" sz="1200" dirty="0">
                <a:solidFill>
                  <a:schemeClr val="tx1">
                    <a:lumMod val="95000"/>
                    <a:lumOff val="5000"/>
                  </a:schemeClr>
                </a:solidFill>
              </a:rPr>
              <a:t>这里输入简单的文字概述这里输入简单文字概述简单的文字概述</a:t>
            </a:r>
            <a:r>
              <a:rPr lang="zh-CN" altLang="en-US" sz="1200" dirty="0">
                <a:solidFill>
                  <a:schemeClr val="tx1">
                    <a:lumMod val="95000"/>
                    <a:lumOff val="5000"/>
                  </a:schemeClr>
                </a:solidFill>
                <a:latin typeface="微软雅黑" pitchFamily="34" charset="-122"/>
                <a:ea typeface="微软雅黑" pitchFamily="34" charset="-122"/>
              </a:rPr>
              <a:t>。</a:t>
            </a:r>
            <a:endParaRPr lang="en-US" altLang="zh-CN" sz="1200" dirty="0">
              <a:solidFill>
                <a:schemeClr val="tx1">
                  <a:lumMod val="95000"/>
                  <a:lumOff val="5000"/>
                </a:schemeClr>
              </a:solidFill>
              <a:latin typeface="微软雅黑" pitchFamily="34" charset="-122"/>
              <a:ea typeface="微软雅黑" pitchFamily="34" charset="-122"/>
            </a:endParaRPr>
          </a:p>
        </p:txBody>
      </p:sp>
      <p:sp>
        <p:nvSpPr>
          <p:cNvPr id="24" name="矩形 23"/>
          <p:cNvSpPr/>
          <p:nvPr/>
        </p:nvSpPr>
        <p:spPr>
          <a:xfrm>
            <a:off x="6446368" y="2468439"/>
            <a:ext cx="2338167" cy="328267"/>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600" b="1" dirty="0">
                <a:solidFill>
                  <a:schemeClr val="tx1">
                    <a:lumMod val="95000"/>
                    <a:lumOff val="5000"/>
                  </a:schemeClr>
                </a:solidFill>
                <a:latin typeface="微软雅黑" pitchFamily="34" charset="-122"/>
                <a:ea typeface="微软雅黑" pitchFamily="34" charset="-122"/>
              </a:rPr>
              <a:t>这里填写小标题</a:t>
            </a:r>
            <a:endParaRPr lang="en-US" altLang="zh-CN" sz="1600" b="1" dirty="0">
              <a:solidFill>
                <a:schemeClr val="tx1">
                  <a:lumMod val="95000"/>
                  <a:lumOff val="5000"/>
                </a:schemeClr>
              </a:solidFill>
              <a:latin typeface="微软雅黑" pitchFamily="34" charset="-122"/>
              <a:ea typeface="微软雅黑" pitchFamily="34" charset="-122"/>
            </a:endParaRPr>
          </a:p>
        </p:txBody>
      </p:sp>
      <p:sp>
        <p:nvSpPr>
          <p:cNvPr id="25" name="矩形 24"/>
          <p:cNvSpPr/>
          <p:nvPr/>
        </p:nvSpPr>
        <p:spPr>
          <a:xfrm flipH="1">
            <a:off x="5864456" y="3804636"/>
            <a:ext cx="2624771" cy="492414"/>
          </a:xfrm>
          <a:prstGeom prst="rect">
            <a:avLst/>
          </a:prstGeom>
          <a:effectLst/>
        </p:spPr>
        <p:txBody>
          <a:bodyPr wrap="square" lIns="121893" tIns="60946" rIns="121893" bIns="60946">
            <a:spAutoFit/>
          </a:bodyPr>
          <a:lstStyle/>
          <a:p>
            <a:r>
              <a:rPr lang="zh-CN" altLang="en-US" sz="1200" dirty="0">
                <a:solidFill>
                  <a:schemeClr val="tx1">
                    <a:lumMod val="95000"/>
                    <a:lumOff val="5000"/>
                  </a:schemeClr>
                </a:solidFill>
              </a:rPr>
              <a:t>这里输入简单的文字概述这里输入简单文字概述简单的文字概述</a:t>
            </a:r>
            <a:r>
              <a:rPr lang="zh-CN" altLang="en-US" sz="1200" dirty="0">
                <a:solidFill>
                  <a:schemeClr val="tx1">
                    <a:lumMod val="95000"/>
                    <a:lumOff val="5000"/>
                  </a:schemeClr>
                </a:solidFill>
                <a:latin typeface="微软雅黑" pitchFamily="34" charset="-122"/>
                <a:ea typeface="微软雅黑" pitchFamily="34" charset="-122"/>
              </a:rPr>
              <a:t>。</a:t>
            </a:r>
            <a:endParaRPr lang="en-US" altLang="zh-CN" sz="1200" dirty="0">
              <a:solidFill>
                <a:schemeClr val="tx1">
                  <a:lumMod val="95000"/>
                  <a:lumOff val="5000"/>
                </a:schemeClr>
              </a:solidFill>
              <a:latin typeface="微软雅黑" pitchFamily="34" charset="-122"/>
              <a:ea typeface="微软雅黑" pitchFamily="34" charset="-122"/>
            </a:endParaRPr>
          </a:p>
        </p:txBody>
      </p:sp>
      <p:sp>
        <p:nvSpPr>
          <p:cNvPr id="26" name="矩形 25"/>
          <p:cNvSpPr/>
          <p:nvPr/>
        </p:nvSpPr>
        <p:spPr>
          <a:xfrm>
            <a:off x="5874822" y="3559058"/>
            <a:ext cx="2338167" cy="328267"/>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600" b="1" dirty="0">
                <a:solidFill>
                  <a:schemeClr val="tx1">
                    <a:lumMod val="95000"/>
                    <a:lumOff val="5000"/>
                  </a:schemeClr>
                </a:solidFill>
                <a:latin typeface="微软雅黑" pitchFamily="34" charset="-122"/>
                <a:ea typeface="微软雅黑" pitchFamily="34" charset="-122"/>
              </a:rPr>
              <a:t>这里填写小标题</a:t>
            </a:r>
            <a:endParaRPr lang="en-US" altLang="zh-CN" sz="1600" b="1" dirty="0">
              <a:solidFill>
                <a:schemeClr val="tx1">
                  <a:lumMod val="95000"/>
                  <a:lumOff val="5000"/>
                </a:schemeClr>
              </a:solidFill>
              <a:latin typeface="微软雅黑" pitchFamily="34" charset="-122"/>
              <a:ea typeface="微软雅黑" pitchFamily="34" charset="-122"/>
            </a:endParaRPr>
          </a:p>
        </p:txBody>
      </p:sp>
      <p:sp>
        <p:nvSpPr>
          <p:cNvPr id="27" name="矩形 26"/>
          <p:cNvSpPr/>
          <p:nvPr/>
        </p:nvSpPr>
        <p:spPr>
          <a:xfrm flipH="1">
            <a:off x="455750" y="3869203"/>
            <a:ext cx="2624771" cy="492414"/>
          </a:xfrm>
          <a:prstGeom prst="rect">
            <a:avLst/>
          </a:prstGeom>
          <a:effectLst/>
        </p:spPr>
        <p:txBody>
          <a:bodyPr wrap="square" lIns="121893" tIns="60946" rIns="121893" bIns="60946">
            <a:spAutoFit/>
          </a:bodyPr>
          <a:lstStyle/>
          <a:p>
            <a:r>
              <a:rPr lang="zh-CN" altLang="en-US" sz="1200" dirty="0">
                <a:solidFill>
                  <a:schemeClr val="tx1">
                    <a:lumMod val="95000"/>
                    <a:lumOff val="5000"/>
                  </a:schemeClr>
                </a:solidFill>
              </a:rPr>
              <a:t>这里输入简单的文字概述这里输入简单文字概述简单的文字概述</a:t>
            </a:r>
            <a:r>
              <a:rPr lang="zh-CN" altLang="en-US" sz="1200" dirty="0">
                <a:solidFill>
                  <a:schemeClr val="tx1">
                    <a:lumMod val="95000"/>
                    <a:lumOff val="5000"/>
                  </a:schemeClr>
                </a:solidFill>
                <a:latin typeface="微软雅黑" pitchFamily="34" charset="-122"/>
                <a:ea typeface="微软雅黑" pitchFamily="34" charset="-122"/>
              </a:rPr>
              <a:t>。</a:t>
            </a:r>
            <a:endParaRPr lang="en-US" altLang="zh-CN" sz="1200" dirty="0">
              <a:solidFill>
                <a:schemeClr val="tx1">
                  <a:lumMod val="95000"/>
                  <a:lumOff val="5000"/>
                </a:schemeClr>
              </a:solidFill>
              <a:latin typeface="微软雅黑" pitchFamily="34" charset="-122"/>
              <a:ea typeface="微软雅黑" pitchFamily="34" charset="-122"/>
            </a:endParaRPr>
          </a:p>
        </p:txBody>
      </p:sp>
      <p:sp>
        <p:nvSpPr>
          <p:cNvPr id="28" name="矩形 27"/>
          <p:cNvSpPr/>
          <p:nvPr/>
        </p:nvSpPr>
        <p:spPr>
          <a:xfrm>
            <a:off x="1330213" y="3589166"/>
            <a:ext cx="1690094" cy="328267"/>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600" b="1" dirty="0">
                <a:solidFill>
                  <a:schemeClr val="tx1">
                    <a:lumMod val="95000"/>
                    <a:lumOff val="5000"/>
                  </a:schemeClr>
                </a:solidFill>
                <a:latin typeface="微软雅黑" pitchFamily="34" charset="-122"/>
                <a:ea typeface="微软雅黑" pitchFamily="34" charset="-122"/>
              </a:rPr>
              <a:t>这里填写小标题</a:t>
            </a:r>
            <a:endParaRPr lang="en-US" altLang="zh-CN" sz="1600" b="1" dirty="0">
              <a:solidFill>
                <a:schemeClr val="tx1">
                  <a:lumMod val="95000"/>
                  <a:lumOff val="5000"/>
                </a:schemeClr>
              </a:solidFill>
              <a:latin typeface="微软雅黑" pitchFamily="34" charset="-122"/>
              <a:ea typeface="微软雅黑" pitchFamily="34" charset="-122"/>
            </a:endParaRPr>
          </a:p>
        </p:txBody>
      </p:sp>
      <p:sp>
        <p:nvSpPr>
          <p:cNvPr id="29" name="矩形 28"/>
          <p:cNvSpPr/>
          <p:nvPr/>
        </p:nvSpPr>
        <p:spPr>
          <a:xfrm flipH="1">
            <a:off x="179512" y="2758773"/>
            <a:ext cx="2624771" cy="492414"/>
          </a:xfrm>
          <a:prstGeom prst="rect">
            <a:avLst/>
          </a:prstGeom>
          <a:effectLst/>
        </p:spPr>
        <p:txBody>
          <a:bodyPr wrap="square" lIns="121893" tIns="60946" rIns="121893" bIns="60946">
            <a:spAutoFit/>
          </a:bodyPr>
          <a:lstStyle/>
          <a:p>
            <a:r>
              <a:rPr lang="zh-CN" altLang="en-US" sz="1200" dirty="0">
                <a:solidFill>
                  <a:schemeClr val="tx1">
                    <a:lumMod val="95000"/>
                    <a:lumOff val="5000"/>
                  </a:schemeClr>
                </a:solidFill>
              </a:rPr>
              <a:t>这里输入简单的文字概述这里输入简单文字概述简单的文字概述</a:t>
            </a:r>
            <a:r>
              <a:rPr lang="zh-CN" altLang="en-US" sz="1200" dirty="0">
                <a:solidFill>
                  <a:schemeClr val="tx1">
                    <a:lumMod val="95000"/>
                    <a:lumOff val="5000"/>
                  </a:schemeClr>
                </a:solidFill>
                <a:latin typeface="微软雅黑" pitchFamily="34" charset="-122"/>
                <a:ea typeface="微软雅黑" pitchFamily="34" charset="-122"/>
              </a:rPr>
              <a:t>。</a:t>
            </a:r>
            <a:endParaRPr lang="en-US" altLang="zh-CN" sz="1200" dirty="0">
              <a:solidFill>
                <a:schemeClr val="tx1">
                  <a:lumMod val="95000"/>
                  <a:lumOff val="5000"/>
                </a:schemeClr>
              </a:solidFill>
              <a:latin typeface="微软雅黑" pitchFamily="34" charset="-122"/>
              <a:ea typeface="微软雅黑" pitchFamily="34" charset="-122"/>
            </a:endParaRPr>
          </a:p>
        </p:txBody>
      </p:sp>
      <p:sp>
        <p:nvSpPr>
          <p:cNvPr id="30" name="矩形 29"/>
          <p:cNvSpPr/>
          <p:nvPr/>
        </p:nvSpPr>
        <p:spPr>
          <a:xfrm>
            <a:off x="1053975" y="2478736"/>
            <a:ext cx="1690094" cy="328267"/>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600" b="1" dirty="0">
                <a:solidFill>
                  <a:schemeClr val="tx1">
                    <a:lumMod val="95000"/>
                    <a:lumOff val="5000"/>
                  </a:schemeClr>
                </a:solidFill>
                <a:latin typeface="微软雅黑" pitchFamily="34" charset="-122"/>
                <a:ea typeface="微软雅黑" pitchFamily="34" charset="-122"/>
              </a:rPr>
              <a:t>这里填写小标题</a:t>
            </a:r>
            <a:endParaRPr lang="en-US" altLang="zh-CN" sz="1600" b="1" dirty="0">
              <a:solidFill>
                <a:schemeClr val="tx1">
                  <a:lumMod val="95000"/>
                  <a:lumOff val="5000"/>
                </a:schemeClr>
              </a:solidFill>
              <a:latin typeface="微软雅黑" pitchFamily="34" charset="-122"/>
              <a:ea typeface="微软雅黑" pitchFamily="34" charset="-122"/>
            </a:endParaRPr>
          </a:p>
        </p:txBody>
      </p:sp>
      <p:sp>
        <p:nvSpPr>
          <p:cNvPr id="31" name="矩形 30"/>
          <p:cNvSpPr/>
          <p:nvPr/>
        </p:nvSpPr>
        <p:spPr>
          <a:xfrm flipH="1">
            <a:off x="554863" y="1740736"/>
            <a:ext cx="2624771" cy="492414"/>
          </a:xfrm>
          <a:prstGeom prst="rect">
            <a:avLst/>
          </a:prstGeom>
          <a:effectLst/>
        </p:spPr>
        <p:txBody>
          <a:bodyPr wrap="square" lIns="121893" tIns="60946" rIns="121893" bIns="60946">
            <a:spAutoFit/>
          </a:bodyPr>
          <a:lstStyle/>
          <a:p>
            <a:r>
              <a:rPr lang="zh-CN" altLang="en-US" sz="1200" dirty="0">
                <a:solidFill>
                  <a:schemeClr val="tx1">
                    <a:lumMod val="95000"/>
                    <a:lumOff val="5000"/>
                  </a:schemeClr>
                </a:solidFill>
              </a:rPr>
              <a:t>这里输入简单的文字概述这里输入简单文字概述简单的文字概述</a:t>
            </a:r>
            <a:r>
              <a:rPr lang="zh-CN" altLang="en-US" sz="1200" dirty="0">
                <a:solidFill>
                  <a:schemeClr val="tx1">
                    <a:lumMod val="95000"/>
                    <a:lumOff val="5000"/>
                  </a:schemeClr>
                </a:solidFill>
                <a:latin typeface="微软雅黑" pitchFamily="34" charset="-122"/>
                <a:ea typeface="微软雅黑" pitchFamily="34" charset="-122"/>
              </a:rPr>
              <a:t>。</a:t>
            </a:r>
            <a:endParaRPr lang="en-US" altLang="zh-CN" sz="1200" dirty="0">
              <a:solidFill>
                <a:schemeClr val="tx1">
                  <a:lumMod val="95000"/>
                  <a:lumOff val="5000"/>
                </a:schemeClr>
              </a:solidFill>
              <a:latin typeface="微软雅黑" pitchFamily="34" charset="-122"/>
              <a:ea typeface="微软雅黑" pitchFamily="34" charset="-122"/>
            </a:endParaRPr>
          </a:p>
        </p:txBody>
      </p:sp>
      <p:sp>
        <p:nvSpPr>
          <p:cNvPr id="32" name="矩形 31"/>
          <p:cNvSpPr/>
          <p:nvPr/>
        </p:nvSpPr>
        <p:spPr>
          <a:xfrm>
            <a:off x="1429326" y="1460699"/>
            <a:ext cx="1690094" cy="328267"/>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600" b="1" dirty="0">
                <a:solidFill>
                  <a:schemeClr val="tx1">
                    <a:lumMod val="95000"/>
                    <a:lumOff val="5000"/>
                  </a:schemeClr>
                </a:solidFill>
                <a:latin typeface="微软雅黑" pitchFamily="34" charset="-122"/>
                <a:ea typeface="微软雅黑" pitchFamily="34" charset="-122"/>
              </a:rPr>
              <a:t>这里填写小标题</a:t>
            </a:r>
            <a:endParaRPr lang="en-US" altLang="zh-CN" sz="1600" b="1" dirty="0">
              <a:solidFill>
                <a:schemeClr val="tx1">
                  <a:lumMod val="95000"/>
                  <a:lumOff val="5000"/>
                </a:schemeClr>
              </a:solidFill>
              <a:latin typeface="微软雅黑" pitchFamily="34" charset="-122"/>
              <a:ea typeface="微软雅黑" pitchFamily="34" charset="-122"/>
            </a:endParaRPr>
          </a:p>
        </p:txBody>
      </p:sp>
      <p:cxnSp>
        <p:nvCxnSpPr>
          <p:cNvPr id="36" name="直接连接符 35"/>
          <p:cNvCxnSpPr/>
          <p:nvPr/>
        </p:nvCxnSpPr>
        <p:spPr>
          <a:xfrm>
            <a:off x="204188" y="555526"/>
            <a:ext cx="8616284" cy="0"/>
          </a:xfrm>
          <a:prstGeom prst="line">
            <a:avLst/>
          </a:prstGeom>
          <a:ln w="28575">
            <a:solidFill>
              <a:srgbClr val="307800"/>
            </a:solidFill>
          </a:ln>
        </p:spPr>
        <p:style>
          <a:lnRef idx="1">
            <a:schemeClr val="accent1"/>
          </a:lnRef>
          <a:fillRef idx="0">
            <a:schemeClr val="accent1"/>
          </a:fillRef>
          <a:effectRef idx="0">
            <a:schemeClr val="accent1"/>
          </a:effectRef>
          <a:fontRef idx="minor">
            <a:schemeClr val="tx1"/>
          </a:fontRef>
        </p:style>
      </p:cxnSp>
      <p:sp>
        <p:nvSpPr>
          <p:cNvPr id="37" name="矩形 36"/>
          <p:cNvSpPr/>
          <p:nvPr/>
        </p:nvSpPr>
        <p:spPr>
          <a:xfrm>
            <a:off x="204188" y="154836"/>
            <a:ext cx="288032" cy="288032"/>
          </a:xfrm>
          <a:prstGeom prst="rect">
            <a:avLst/>
          </a:prstGeom>
          <a:solidFill>
            <a:srgbClr val="307800"/>
          </a:solidFill>
          <a:ln w="28575">
            <a:solidFill>
              <a:srgbClr val="307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TextBox 37"/>
          <p:cNvSpPr txBox="1"/>
          <p:nvPr/>
        </p:nvSpPr>
        <p:spPr>
          <a:xfrm>
            <a:off x="562005" y="114186"/>
            <a:ext cx="2492990" cy="369332"/>
          </a:xfrm>
          <a:prstGeom prst="rect">
            <a:avLst/>
          </a:prstGeom>
          <a:noFill/>
        </p:spPr>
        <p:txBody>
          <a:bodyPr wrap="none" rtlCol="0">
            <a:spAutoFit/>
          </a:bodyPr>
          <a:lstStyle/>
          <a:p>
            <a:r>
              <a:rPr lang="zh-CN" altLang="en-US" b="1">
                <a:solidFill>
                  <a:schemeClr val="tx1">
                    <a:lumMod val="85000"/>
                    <a:lumOff val="15000"/>
                  </a:schemeClr>
                </a:solidFill>
                <a:latin typeface="微软雅黑" panose="020B0503020204020204" pitchFamily="34" charset="-122"/>
                <a:ea typeface="微软雅黑" panose="020B0503020204020204" pitchFamily="34" charset="-122"/>
              </a:rPr>
              <a:t>点击添加相关文字标题</a:t>
            </a:r>
            <a:endParaRPr lang="zh-CN" altLang="en-US"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47911835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childTnLst>
                          </p:cTn>
                        </p:par>
                        <p:par>
                          <p:cTn id="15" fill="hold">
                            <p:stCondLst>
                              <p:cond delay="500"/>
                            </p:stCondLst>
                            <p:childTnLst>
                              <p:par>
                                <p:cTn id="16" presetID="10" presetClass="entr" presetSubtype="0" fill="hold" nodeType="after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500"/>
                                        <p:tgtEl>
                                          <p:spTgt spid="9"/>
                                        </p:tgtEl>
                                      </p:cBhvr>
                                    </p:animEffect>
                                  </p:childTnLst>
                                </p:cTn>
                              </p:par>
                            </p:childTnLst>
                          </p:cTn>
                        </p:par>
                        <p:par>
                          <p:cTn id="22" fill="hold">
                            <p:stCondLst>
                              <p:cond delay="1000"/>
                            </p:stCondLst>
                            <p:childTnLst>
                              <p:par>
                                <p:cTn id="23" presetID="10" presetClass="entr" presetSubtype="0" fill="hold" grpId="0" nodeType="after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fade">
                                      <p:cBhvr>
                                        <p:cTn id="25" dur="500"/>
                                        <p:tgtEl>
                                          <p:spTgt spid="19"/>
                                        </p:tgtEl>
                                      </p:cBhvr>
                                    </p:animEffect>
                                  </p:childTnLst>
                                </p:cTn>
                              </p:par>
                              <p:par>
                                <p:cTn id="26" presetID="10" presetClass="entr" presetSubtype="0" fill="hold" nodeType="with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fade">
                                      <p:cBhvr>
                                        <p:cTn id="28" dur="500"/>
                                        <p:tgtEl>
                                          <p:spTgt spid="20"/>
                                        </p:tgtEl>
                                      </p:cBhvr>
                                    </p:animEffect>
                                  </p:childTnLst>
                                </p:cTn>
                              </p:par>
                            </p:childTnLst>
                          </p:cTn>
                        </p:par>
                        <p:par>
                          <p:cTn id="29" fill="hold">
                            <p:stCondLst>
                              <p:cond delay="1500"/>
                            </p:stCondLst>
                            <p:childTnLst>
                              <p:par>
                                <p:cTn id="30" presetID="10" presetClass="entr" presetSubtype="0" fill="hold" grpId="0" nodeType="after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500"/>
                                        <p:tgtEl>
                                          <p:spTgt spid="17"/>
                                        </p:tgtEl>
                                      </p:cBhvr>
                                    </p:animEffect>
                                  </p:childTnLst>
                                </p:cTn>
                              </p:par>
                              <p:par>
                                <p:cTn id="33" presetID="10" presetClass="entr" presetSubtype="0" fill="hold" nodeType="with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fade">
                                      <p:cBhvr>
                                        <p:cTn id="35" dur="500"/>
                                        <p:tgtEl>
                                          <p:spTgt spid="18"/>
                                        </p:tgtEl>
                                      </p:cBhvr>
                                    </p:animEffect>
                                  </p:childTnLst>
                                </p:cTn>
                              </p:par>
                            </p:childTnLst>
                          </p:cTn>
                        </p:par>
                        <p:par>
                          <p:cTn id="36" fill="hold">
                            <p:stCondLst>
                              <p:cond delay="2000"/>
                            </p:stCondLst>
                            <p:childTnLst>
                              <p:par>
                                <p:cTn id="37" presetID="10" presetClass="entr" presetSubtype="0" fill="hold" grpId="0" nodeType="after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fade">
                                      <p:cBhvr>
                                        <p:cTn id="39" dur="500"/>
                                        <p:tgtEl>
                                          <p:spTgt spid="15"/>
                                        </p:tgtEl>
                                      </p:cBhvr>
                                    </p:animEffect>
                                  </p:childTnLst>
                                </p:cTn>
                              </p:par>
                              <p:par>
                                <p:cTn id="40" presetID="10" presetClass="entr" presetSubtype="0" fill="hold" nodeType="with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fade">
                                      <p:cBhvr>
                                        <p:cTn id="42" dur="500"/>
                                        <p:tgtEl>
                                          <p:spTgt spid="16"/>
                                        </p:tgtEl>
                                      </p:cBhvr>
                                    </p:animEffect>
                                  </p:childTnLst>
                                </p:cTn>
                              </p:par>
                            </p:childTnLst>
                          </p:cTn>
                        </p:par>
                        <p:par>
                          <p:cTn id="43" fill="hold">
                            <p:stCondLst>
                              <p:cond delay="2500"/>
                            </p:stCondLst>
                            <p:childTnLst>
                              <p:par>
                                <p:cTn id="44" presetID="10" presetClass="entr" presetSubtype="0" fill="hold" grpId="0" nodeType="afterEffect">
                                  <p:stCondLst>
                                    <p:cond delay="0"/>
                                  </p:stCondLst>
                                  <p:childTnLst>
                                    <p:set>
                                      <p:cBhvr>
                                        <p:cTn id="45" dur="1" fill="hold">
                                          <p:stCondLst>
                                            <p:cond delay="0"/>
                                          </p:stCondLst>
                                        </p:cTn>
                                        <p:tgtEl>
                                          <p:spTgt spid="13"/>
                                        </p:tgtEl>
                                        <p:attrNameLst>
                                          <p:attrName>style.visibility</p:attrName>
                                        </p:attrNameLst>
                                      </p:cBhvr>
                                      <p:to>
                                        <p:strVal val="visible"/>
                                      </p:to>
                                    </p:set>
                                    <p:animEffect transition="in" filter="fade">
                                      <p:cBhvr>
                                        <p:cTn id="46" dur="500"/>
                                        <p:tgtEl>
                                          <p:spTgt spid="13"/>
                                        </p:tgtEl>
                                      </p:cBhvr>
                                    </p:animEffect>
                                  </p:childTnLst>
                                </p:cTn>
                              </p:par>
                              <p:par>
                                <p:cTn id="47" presetID="10" presetClass="entr" presetSubtype="0" fill="hold" nodeType="withEffect">
                                  <p:stCondLst>
                                    <p:cond delay="0"/>
                                  </p:stCondLst>
                                  <p:childTnLst>
                                    <p:set>
                                      <p:cBhvr>
                                        <p:cTn id="48" dur="1" fill="hold">
                                          <p:stCondLst>
                                            <p:cond delay="0"/>
                                          </p:stCondLst>
                                        </p:cTn>
                                        <p:tgtEl>
                                          <p:spTgt spid="14"/>
                                        </p:tgtEl>
                                        <p:attrNameLst>
                                          <p:attrName>style.visibility</p:attrName>
                                        </p:attrNameLst>
                                      </p:cBhvr>
                                      <p:to>
                                        <p:strVal val="visible"/>
                                      </p:to>
                                    </p:set>
                                    <p:animEffect transition="in" filter="fade">
                                      <p:cBhvr>
                                        <p:cTn id="49" dur="500"/>
                                        <p:tgtEl>
                                          <p:spTgt spid="14"/>
                                        </p:tgtEl>
                                      </p:cBhvr>
                                    </p:animEffect>
                                  </p:childTnLst>
                                </p:cTn>
                              </p:par>
                            </p:childTnLst>
                          </p:cTn>
                        </p:par>
                        <p:par>
                          <p:cTn id="50" fill="hold">
                            <p:stCondLst>
                              <p:cond delay="3000"/>
                            </p:stCondLst>
                            <p:childTnLst>
                              <p:par>
                                <p:cTn id="51" presetID="10" presetClass="entr" presetSubtype="0" fill="hold" grpId="0" nodeType="afterEffect">
                                  <p:stCondLst>
                                    <p:cond delay="0"/>
                                  </p:stCondLst>
                                  <p:childTnLst>
                                    <p:set>
                                      <p:cBhvr>
                                        <p:cTn id="52" dur="1" fill="hold">
                                          <p:stCondLst>
                                            <p:cond delay="0"/>
                                          </p:stCondLst>
                                        </p:cTn>
                                        <p:tgtEl>
                                          <p:spTgt spid="11"/>
                                        </p:tgtEl>
                                        <p:attrNameLst>
                                          <p:attrName>style.visibility</p:attrName>
                                        </p:attrNameLst>
                                      </p:cBhvr>
                                      <p:to>
                                        <p:strVal val="visible"/>
                                      </p:to>
                                    </p:set>
                                    <p:animEffect transition="in" filter="fade">
                                      <p:cBhvr>
                                        <p:cTn id="53" dur="500"/>
                                        <p:tgtEl>
                                          <p:spTgt spid="11"/>
                                        </p:tgtEl>
                                      </p:cBhvr>
                                    </p:animEffect>
                                  </p:childTnLst>
                                </p:cTn>
                              </p:par>
                              <p:par>
                                <p:cTn id="54" presetID="10" presetClass="entr" presetSubtype="0" fill="hold" nodeType="withEffect">
                                  <p:stCondLst>
                                    <p:cond delay="0"/>
                                  </p:stCondLst>
                                  <p:childTnLst>
                                    <p:set>
                                      <p:cBhvr>
                                        <p:cTn id="55" dur="1" fill="hold">
                                          <p:stCondLst>
                                            <p:cond delay="0"/>
                                          </p:stCondLst>
                                        </p:cTn>
                                        <p:tgtEl>
                                          <p:spTgt spid="12"/>
                                        </p:tgtEl>
                                        <p:attrNameLst>
                                          <p:attrName>style.visibility</p:attrName>
                                        </p:attrNameLst>
                                      </p:cBhvr>
                                      <p:to>
                                        <p:strVal val="visible"/>
                                      </p:to>
                                    </p:set>
                                    <p:animEffect transition="in" filter="fade">
                                      <p:cBhvr>
                                        <p:cTn id="56" dur="500"/>
                                        <p:tgtEl>
                                          <p:spTgt spid="12"/>
                                        </p:tgtEl>
                                      </p:cBhvr>
                                    </p:animEffect>
                                  </p:childTnLst>
                                </p:cTn>
                              </p:par>
                            </p:childTnLst>
                          </p:cTn>
                        </p:par>
                        <p:par>
                          <p:cTn id="57" fill="hold">
                            <p:stCondLst>
                              <p:cond delay="3500"/>
                            </p:stCondLst>
                            <p:childTnLst>
                              <p:par>
                                <p:cTn id="58" presetID="10" presetClass="entr" presetSubtype="0" fill="hold" grpId="0" nodeType="afterEffect">
                                  <p:stCondLst>
                                    <p:cond delay="0"/>
                                  </p:stCondLst>
                                  <p:childTnLst>
                                    <p:set>
                                      <p:cBhvr>
                                        <p:cTn id="59" dur="1" fill="hold">
                                          <p:stCondLst>
                                            <p:cond delay="0"/>
                                          </p:stCondLst>
                                        </p:cTn>
                                        <p:tgtEl>
                                          <p:spTgt spid="22"/>
                                        </p:tgtEl>
                                        <p:attrNameLst>
                                          <p:attrName>style.visibility</p:attrName>
                                        </p:attrNameLst>
                                      </p:cBhvr>
                                      <p:to>
                                        <p:strVal val="visible"/>
                                      </p:to>
                                    </p:set>
                                    <p:animEffect transition="in" filter="fade">
                                      <p:cBhvr>
                                        <p:cTn id="60" dur="350"/>
                                        <p:tgtEl>
                                          <p:spTgt spid="22"/>
                                        </p:tgtEl>
                                      </p:cBhvr>
                                    </p:animEffect>
                                  </p:childTnLst>
                                </p:cTn>
                              </p:par>
                              <p:par>
                                <p:cTn id="61" presetID="26" presetClass="emph" presetSubtype="0" fill="hold" grpId="1" nodeType="withEffect">
                                  <p:stCondLst>
                                    <p:cond delay="0"/>
                                  </p:stCondLst>
                                  <p:childTnLst>
                                    <p:animEffect transition="out" filter="fade">
                                      <p:cBhvr>
                                        <p:cTn id="62" dur="400" tmFilter="0, 0; .2, .5; .8, .5; 1, 0"/>
                                        <p:tgtEl>
                                          <p:spTgt spid="22"/>
                                        </p:tgtEl>
                                      </p:cBhvr>
                                    </p:animEffect>
                                    <p:animScale>
                                      <p:cBhvr>
                                        <p:cTn id="63" dur="200" autoRev="1" fill="hold"/>
                                        <p:tgtEl>
                                          <p:spTgt spid="22"/>
                                        </p:tgtEl>
                                      </p:cBhvr>
                                      <p:by x="105000" y="105000"/>
                                    </p:animScale>
                                  </p:childTnLst>
                                </p:cTn>
                              </p:par>
                            </p:childTnLst>
                          </p:cTn>
                        </p:par>
                        <p:par>
                          <p:cTn id="64" fill="hold">
                            <p:stCondLst>
                              <p:cond delay="3900"/>
                            </p:stCondLst>
                            <p:childTnLst>
                              <p:par>
                                <p:cTn id="65" presetID="10" presetClass="entr" presetSubtype="0" fill="hold" grpId="0" nodeType="after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fade">
                                      <p:cBhvr>
                                        <p:cTn id="67" dur="500"/>
                                        <p:tgtEl>
                                          <p:spTgt spid="21"/>
                                        </p:tgtEl>
                                      </p:cBhvr>
                                    </p:animEffect>
                                  </p:childTnLst>
                                </p:cTn>
                              </p:par>
                            </p:childTnLst>
                          </p:cTn>
                        </p:par>
                        <p:par>
                          <p:cTn id="68" fill="hold">
                            <p:stCondLst>
                              <p:cond delay="4400"/>
                            </p:stCondLst>
                            <p:childTnLst>
                              <p:par>
                                <p:cTn id="69" presetID="10" presetClass="entr" presetSubtype="0" fill="hold" grpId="0" nodeType="afterEffect">
                                  <p:stCondLst>
                                    <p:cond delay="0"/>
                                  </p:stCondLst>
                                  <p:childTnLst>
                                    <p:set>
                                      <p:cBhvr>
                                        <p:cTn id="70" dur="1" fill="hold">
                                          <p:stCondLst>
                                            <p:cond delay="0"/>
                                          </p:stCondLst>
                                        </p:cTn>
                                        <p:tgtEl>
                                          <p:spTgt spid="24"/>
                                        </p:tgtEl>
                                        <p:attrNameLst>
                                          <p:attrName>style.visibility</p:attrName>
                                        </p:attrNameLst>
                                      </p:cBhvr>
                                      <p:to>
                                        <p:strVal val="visible"/>
                                      </p:to>
                                    </p:set>
                                    <p:animEffect transition="in" filter="fade">
                                      <p:cBhvr>
                                        <p:cTn id="71" dur="350"/>
                                        <p:tgtEl>
                                          <p:spTgt spid="24"/>
                                        </p:tgtEl>
                                      </p:cBhvr>
                                    </p:animEffect>
                                  </p:childTnLst>
                                </p:cTn>
                              </p:par>
                              <p:par>
                                <p:cTn id="72" presetID="26" presetClass="emph" presetSubtype="0" fill="hold" grpId="1" nodeType="withEffect">
                                  <p:stCondLst>
                                    <p:cond delay="0"/>
                                  </p:stCondLst>
                                  <p:childTnLst>
                                    <p:animEffect transition="out" filter="fade">
                                      <p:cBhvr>
                                        <p:cTn id="73" dur="400" tmFilter="0, 0; .2, .5; .8, .5; 1, 0"/>
                                        <p:tgtEl>
                                          <p:spTgt spid="24"/>
                                        </p:tgtEl>
                                      </p:cBhvr>
                                    </p:animEffect>
                                    <p:animScale>
                                      <p:cBhvr>
                                        <p:cTn id="74" dur="200" autoRev="1" fill="hold"/>
                                        <p:tgtEl>
                                          <p:spTgt spid="24"/>
                                        </p:tgtEl>
                                      </p:cBhvr>
                                      <p:by x="105000" y="105000"/>
                                    </p:animScale>
                                  </p:childTnLst>
                                </p:cTn>
                              </p:par>
                            </p:childTnLst>
                          </p:cTn>
                        </p:par>
                        <p:par>
                          <p:cTn id="75" fill="hold">
                            <p:stCondLst>
                              <p:cond delay="4800"/>
                            </p:stCondLst>
                            <p:childTnLst>
                              <p:par>
                                <p:cTn id="76" presetID="10" presetClass="entr" presetSubtype="0" fill="hold" grpId="0" nodeType="afterEffect">
                                  <p:stCondLst>
                                    <p:cond delay="0"/>
                                  </p:stCondLst>
                                  <p:childTnLst>
                                    <p:set>
                                      <p:cBhvr>
                                        <p:cTn id="77" dur="1" fill="hold">
                                          <p:stCondLst>
                                            <p:cond delay="0"/>
                                          </p:stCondLst>
                                        </p:cTn>
                                        <p:tgtEl>
                                          <p:spTgt spid="23"/>
                                        </p:tgtEl>
                                        <p:attrNameLst>
                                          <p:attrName>style.visibility</p:attrName>
                                        </p:attrNameLst>
                                      </p:cBhvr>
                                      <p:to>
                                        <p:strVal val="visible"/>
                                      </p:to>
                                    </p:set>
                                    <p:animEffect transition="in" filter="fade">
                                      <p:cBhvr>
                                        <p:cTn id="78" dur="500"/>
                                        <p:tgtEl>
                                          <p:spTgt spid="23"/>
                                        </p:tgtEl>
                                      </p:cBhvr>
                                    </p:animEffect>
                                  </p:childTnLst>
                                </p:cTn>
                              </p:par>
                            </p:childTnLst>
                          </p:cTn>
                        </p:par>
                        <p:par>
                          <p:cTn id="79" fill="hold">
                            <p:stCondLst>
                              <p:cond delay="5300"/>
                            </p:stCondLst>
                            <p:childTnLst>
                              <p:par>
                                <p:cTn id="80" presetID="10" presetClass="entr" presetSubtype="0" fill="hold" grpId="0" nodeType="afterEffect">
                                  <p:stCondLst>
                                    <p:cond delay="0"/>
                                  </p:stCondLst>
                                  <p:childTnLst>
                                    <p:set>
                                      <p:cBhvr>
                                        <p:cTn id="81" dur="1" fill="hold">
                                          <p:stCondLst>
                                            <p:cond delay="0"/>
                                          </p:stCondLst>
                                        </p:cTn>
                                        <p:tgtEl>
                                          <p:spTgt spid="26"/>
                                        </p:tgtEl>
                                        <p:attrNameLst>
                                          <p:attrName>style.visibility</p:attrName>
                                        </p:attrNameLst>
                                      </p:cBhvr>
                                      <p:to>
                                        <p:strVal val="visible"/>
                                      </p:to>
                                    </p:set>
                                    <p:animEffect transition="in" filter="fade">
                                      <p:cBhvr>
                                        <p:cTn id="82" dur="350"/>
                                        <p:tgtEl>
                                          <p:spTgt spid="26"/>
                                        </p:tgtEl>
                                      </p:cBhvr>
                                    </p:animEffect>
                                  </p:childTnLst>
                                </p:cTn>
                              </p:par>
                              <p:par>
                                <p:cTn id="83" presetID="26" presetClass="emph" presetSubtype="0" fill="hold" grpId="1" nodeType="withEffect">
                                  <p:stCondLst>
                                    <p:cond delay="0"/>
                                  </p:stCondLst>
                                  <p:childTnLst>
                                    <p:animEffect transition="out" filter="fade">
                                      <p:cBhvr>
                                        <p:cTn id="84" dur="400" tmFilter="0, 0; .2, .5; .8, .5; 1, 0"/>
                                        <p:tgtEl>
                                          <p:spTgt spid="26"/>
                                        </p:tgtEl>
                                      </p:cBhvr>
                                    </p:animEffect>
                                    <p:animScale>
                                      <p:cBhvr>
                                        <p:cTn id="85" dur="200" autoRev="1" fill="hold"/>
                                        <p:tgtEl>
                                          <p:spTgt spid="26"/>
                                        </p:tgtEl>
                                      </p:cBhvr>
                                      <p:by x="105000" y="105000"/>
                                    </p:animScale>
                                  </p:childTnLst>
                                </p:cTn>
                              </p:par>
                            </p:childTnLst>
                          </p:cTn>
                        </p:par>
                        <p:par>
                          <p:cTn id="86" fill="hold">
                            <p:stCondLst>
                              <p:cond delay="5700"/>
                            </p:stCondLst>
                            <p:childTnLst>
                              <p:par>
                                <p:cTn id="87" presetID="10" presetClass="entr" presetSubtype="0" fill="hold" grpId="0" nodeType="afterEffect">
                                  <p:stCondLst>
                                    <p:cond delay="0"/>
                                  </p:stCondLst>
                                  <p:childTnLst>
                                    <p:set>
                                      <p:cBhvr>
                                        <p:cTn id="88" dur="1" fill="hold">
                                          <p:stCondLst>
                                            <p:cond delay="0"/>
                                          </p:stCondLst>
                                        </p:cTn>
                                        <p:tgtEl>
                                          <p:spTgt spid="25"/>
                                        </p:tgtEl>
                                        <p:attrNameLst>
                                          <p:attrName>style.visibility</p:attrName>
                                        </p:attrNameLst>
                                      </p:cBhvr>
                                      <p:to>
                                        <p:strVal val="visible"/>
                                      </p:to>
                                    </p:set>
                                    <p:animEffect transition="in" filter="fade">
                                      <p:cBhvr>
                                        <p:cTn id="89" dur="500"/>
                                        <p:tgtEl>
                                          <p:spTgt spid="25"/>
                                        </p:tgtEl>
                                      </p:cBhvr>
                                    </p:animEffect>
                                  </p:childTnLst>
                                </p:cTn>
                              </p:par>
                            </p:childTnLst>
                          </p:cTn>
                        </p:par>
                        <p:par>
                          <p:cTn id="90" fill="hold">
                            <p:stCondLst>
                              <p:cond delay="6200"/>
                            </p:stCondLst>
                            <p:childTnLst>
                              <p:par>
                                <p:cTn id="91" presetID="10" presetClass="entr" presetSubtype="0" fill="hold" grpId="0" nodeType="afterEffect">
                                  <p:stCondLst>
                                    <p:cond delay="0"/>
                                  </p:stCondLst>
                                  <p:childTnLst>
                                    <p:set>
                                      <p:cBhvr>
                                        <p:cTn id="92" dur="1" fill="hold">
                                          <p:stCondLst>
                                            <p:cond delay="0"/>
                                          </p:stCondLst>
                                        </p:cTn>
                                        <p:tgtEl>
                                          <p:spTgt spid="28"/>
                                        </p:tgtEl>
                                        <p:attrNameLst>
                                          <p:attrName>style.visibility</p:attrName>
                                        </p:attrNameLst>
                                      </p:cBhvr>
                                      <p:to>
                                        <p:strVal val="visible"/>
                                      </p:to>
                                    </p:set>
                                    <p:animEffect transition="in" filter="fade">
                                      <p:cBhvr>
                                        <p:cTn id="93" dur="350"/>
                                        <p:tgtEl>
                                          <p:spTgt spid="28"/>
                                        </p:tgtEl>
                                      </p:cBhvr>
                                    </p:animEffect>
                                  </p:childTnLst>
                                </p:cTn>
                              </p:par>
                              <p:par>
                                <p:cTn id="94" presetID="26" presetClass="emph" presetSubtype="0" fill="hold" grpId="1" nodeType="withEffect">
                                  <p:stCondLst>
                                    <p:cond delay="0"/>
                                  </p:stCondLst>
                                  <p:childTnLst>
                                    <p:animEffect transition="out" filter="fade">
                                      <p:cBhvr>
                                        <p:cTn id="95" dur="400" tmFilter="0, 0; .2, .5; .8, .5; 1, 0"/>
                                        <p:tgtEl>
                                          <p:spTgt spid="28"/>
                                        </p:tgtEl>
                                      </p:cBhvr>
                                    </p:animEffect>
                                    <p:animScale>
                                      <p:cBhvr>
                                        <p:cTn id="96" dur="200" autoRev="1" fill="hold"/>
                                        <p:tgtEl>
                                          <p:spTgt spid="28"/>
                                        </p:tgtEl>
                                      </p:cBhvr>
                                      <p:by x="105000" y="105000"/>
                                    </p:animScale>
                                  </p:childTnLst>
                                </p:cTn>
                              </p:par>
                            </p:childTnLst>
                          </p:cTn>
                        </p:par>
                        <p:par>
                          <p:cTn id="97" fill="hold">
                            <p:stCondLst>
                              <p:cond delay="6600"/>
                            </p:stCondLst>
                            <p:childTnLst>
                              <p:par>
                                <p:cTn id="98" presetID="10" presetClass="entr" presetSubtype="0" fill="hold" grpId="0" nodeType="afterEffect">
                                  <p:stCondLst>
                                    <p:cond delay="0"/>
                                  </p:stCondLst>
                                  <p:childTnLst>
                                    <p:set>
                                      <p:cBhvr>
                                        <p:cTn id="99" dur="1" fill="hold">
                                          <p:stCondLst>
                                            <p:cond delay="0"/>
                                          </p:stCondLst>
                                        </p:cTn>
                                        <p:tgtEl>
                                          <p:spTgt spid="27"/>
                                        </p:tgtEl>
                                        <p:attrNameLst>
                                          <p:attrName>style.visibility</p:attrName>
                                        </p:attrNameLst>
                                      </p:cBhvr>
                                      <p:to>
                                        <p:strVal val="visible"/>
                                      </p:to>
                                    </p:set>
                                    <p:animEffect transition="in" filter="fade">
                                      <p:cBhvr>
                                        <p:cTn id="100" dur="500"/>
                                        <p:tgtEl>
                                          <p:spTgt spid="27"/>
                                        </p:tgtEl>
                                      </p:cBhvr>
                                    </p:animEffect>
                                  </p:childTnLst>
                                </p:cTn>
                              </p:par>
                            </p:childTnLst>
                          </p:cTn>
                        </p:par>
                        <p:par>
                          <p:cTn id="101" fill="hold">
                            <p:stCondLst>
                              <p:cond delay="7100"/>
                            </p:stCondLst>
                            <p:childTnLst>
                              <p:par>
                                <p:cTn id="102" presetID="10" presetClass="entr" presetSubtype="0" fill="hold" grpId="0" nodeType="afterEffect">
                                  <p:stCondLst>
                                    <p:cond delay="0"/>
                                  </p:stCondLst>
                                  <p:childTnLst>
                                    <p:set>
                                      <p:cBhvr>
                                        <p:cTn id="103" dur="1" fill="hold">
                                          <p:stCondLst>
                                            <p:cond delay="0"/>
                                          </p:stCondLst>
                                        </p:cTn>
                                        <p:tgtEl>
                                          <p:spTgt spid="30"/>
                                        </p:tgtEl>
                                        <p:attrNameLst>
                                          <p:attrName>style.visibility</p:attrName>
                                        </p:attrNameLst>
                                      </p:cBhvr>
                                      <p:to>
                                        <p:strVal val="visible"/>
                                      </p:to>
                                    </p:set>
                                    <p:animEffect transition="in" filter="fade">
                                      <p:cBhvr>
                                        <p:cTn id="104" dur="350"/>
                                        <p:tgtEl>
                                          <p:spTgt spid="30"/>
                                        </p:tgtEl>
                                      </p:cBhvr>
                                    </p:animEffect>
                                  </p:childTnLst>
                                </p:cTn>
                              </p:par>
                              <p:par>
                                <p:cTn id="105" presetID="26" presetClass="emph" presetSubtype="0" fill="hold" grpId="1" nodeType="withEffect">
                                  <p:stCondLst>
                                    <p:cond delay="0"/>
                                  </p:stCondLst>
                                  <p:childTnLst>
                                    <p:animEffect transition="out" filter="fade">
                                      <p:cBhvr>
                                        <p:cTn id="106" dur="400" tmFilter="0, 0; .2, .5; .8, .5; 1, 0"/>
                                        <p:tgtEl>
                                          <p:spTgt spid="30"/>
                                        </p:tgtEl>
                                      </p:cBhvr>
                                    </p:animEffect>
                                    <p:animScale>
                                      <p:cBhvr>
                                        <p:cTn id="107" dur="200" autoRev="1" fill="hold"/>
                                        <p:tgtEl>
                                          <p:spTgt spid="30"/>
                                        </p:tgtEl>
                                      </p:cBhvr>
                                      <p:by x="105000" y="105000"/>
                                    </p:animScale>
                                  </p:childTnLst>
                                </p:cTn>
                              </p:par>
                            </p:childTnLst>
                          </p:cTn>
                        </p:par>
                        <p:par>
                          <p:cTn id="108" fill="hold">
                            <p:stCondLst>
                              <p:cond delay="7500"/>
                            </p:stCondLst>
                            <p:childTnLst>
                              <p:par>
                                <p:cTn id="109" presetID="10" presetClass="entr" presetSubtype="0" fill="hold" grpId="0" nodeType="afterEffect">
                                  <p:stCondLst>
                                    <p:cond delay="0"/>
                                  </p:stCondLst>
                                  <p:childTnLst>
                                    <p:set>
                                      <p:cBhvr>
                                        <p:cTn id="110" dur="1" fill="hold">
                                          <p:stCondLst>
                                            <p:cond delay="0"/>
                                          </p:stCondLst>
                                        </p:cTn>
                                        <p:tgtEl>
                                          <p:spTgt spid="29"/>
                                        </p:tgtEl>
                                        <p:attrNameLst>
                                          <p:attrName>style.visibility</p:attrName>
                                        </p:attrNameLst>
                                      </p:cBhvr>
                                      <p:to>
                                        <p:strVal val="visible"/>
                                      </p:to>
                                    </p:set>
                                    <p:animEffect transition="in" filter="fade">
                                      <p:cBhvr>
                                        <p:cTn id="111" dur="500"/>
                                        <p:tgtEl>
                                          <p:spTgt spid="29"/>
                                        </p:tgtEl>
                                      </p:cBhvr>
                                    </p:animEffect>
                                  </p:childTnLst>
                                </p:cTn>
                              </p:par>
                            </p:childTnLst>
                          </p:cTn>
                        </p:par>
                        <p:par>
                          <p:cTn id="112" fill="hold">
                            <p:stCondLst>
                              <p:cond delay="8000"/>
                            </p:stCondLst>
                            <p:childTnLst>
                              <p:par>
                                <p:cTn id="113" presetID="10" presetClass="entr" presetSubtype="0" fill="hold" grpId="0" nodeType="afterEffect">
                                  <p:stCondLst>
                                    <p:cond delay="0"/>
                                  </p:stCondLst>
                                  <p:childTnLst>
                                    <p:set>
                                      <p:cBhvr>
                                        <p:cTn id="114" dur="1" fill="hold">
                                          <p:stCondLst>
                                            <p:cond delay="0"/>
                                          </p:stCondLst>
                                        </p:cTn>
                                        <p:tgtEl>
                                          <p:spTgt spid="32"/>
                                        </p:tgtEl>
                                        <p:attrNameLst>
                                          <p:attrName>style.visibility</p:attrName>
                                        </p:attrNameLst>
                                      </p:cBhvr>
                                      <p:to>
                                        <p:strVal val="visible"/>
                                      </p:to>
                                    </p:set>
                                    <p:animEffect transition="in" filter="fade">
                                      <p:cBhvr>
                                        <p:cTn id="115" dur="350"/>
                                        <p:tgtEl>
                                          <p:spTgt spid="32"/>
                                        </p:tgtEl>
                                      </p:cBhvr>
                                    </p:animEffect>
                                  </p:childTnLst>
                                </p:cTn>
                              </p:par>
                              <p:par>
                                <p:cTn id="116" presetID="26" presetClass="emph" presetSubtype="0" fill="hold" grpId="1" nodeType="withEffect">
                                  <p:stCondLst>
                                    <p:cond delay="0"/>
                                  </p:stCondLst>
                                  <p:childTnLst>
                                    <p:animEffect transition="out" filter="fade">
                                      <p:cBhvr>
                                        <p:cTn id="117" dur="400" tmFilter="0, 0; .2, .5; .8, .5; 1, 0"/>
                                        <p:tgtEl>
                                          <p:spTgt spid="32"/>
                                        </p:tgtEl>
                                      </p:cBhvr>
                                    </p:animEffect>
                                    <p:animScale>
                                      <p:cBhvr>
                                        <p:cTn id="118" dur="200" autoRev="1" fill="hold"/>
                                        <p:tgtEl>
                                          <p:spTgt spid="32"/>
                                        </p:tgtEl>
                                      </p:cBhvr>
                                      <p:by x="105000" y="105000"/>
                                    </p:animScale>
                                  </p:childTnLst>
                                </p:cTn>
                              </p:par>
                            </p:childTnLst>
                          </p:cTn>
                        </p:par>
                        <p:par>
                          <p:cTn id="119" fill="hold">
                            <p:stCondLst>
                              <p:cond delay="8400"/>
                            </p:stCondLst>
                            <p:childTnLst>
                              <p:par>
                                <p:cTn id="120" presetID="10" presetClass="entr" presetSubtype="0" fill="hold" grpId="0" nodeType="afterEffect">
                                  <p:stCondLst>
                                    <p:cond delay="0"/>
                                  </p:stCondLst>
                                  <p:childTnLst>
                                    <p:set>
                                      <p:cBhvr>
                                        <p:cTn id="121" dur="1" fill="hold">
                                          <p:stCondLst>
                                            <p:cond delay="0"/>
                                          </p:stCondLst>
                                        </p:cTn>
                                        <p:tgtEl>
                                          <p:spTgt spid="31"/>
                                        </p:tgtEl>
                                        <p:attrNameLst>
                                          <p:attrName>style.visibility</p:attrName>
                                        </p:attrNameLst>
                                      </p:cBhvr>
                                      <p:to>
                                        <p:strVal val="visible"/>
                                      </p:to>
                                    </p:set>
                                    <p:animEffect transition="in" filter="fade">
                                      <p:cBhvr>
                                        <p:cTn id="122"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1" grpId="0" animBg="1"/>
      <p:bldP spid="13" grpId="0" animBg="1"/>
      <p:bldP spid="15" grpId="0" animBg="1"/>
      <p:bldP spid="17" grpId="0" animBg="1"/>
      <p:bldP spid="19" grpId="0" animBg="1"/>
      <p:bldP spid="21" grpId="0"/>
      <p:bldP spid="22" grpId="0"/>
      <p:bldP spid="22" grpId="1"/>
      <p:bldP spid="23" grpId="0"/>
      <p:bldP spid="24" grpId="0"/>
      <p:bldP spid="24" grpId="1"/>
      <p:bldP spid="25" grpId="0"/>
      <p:bldP spid="26" grpId="0"/>
      <p:bldP spid="26" grpId="1"/>
      <p:bldP spid="27" grpId="0"/>
      <p:bldP spid="28" grpId="0"/>
      <p:bldP spid="28" grpId="1"/>
      <p:bldP spid="29" grpId="0"/>
      <p:bldP spid="30" grpId="0"/>
      <p:bldP spid="30" grpId="1"/>
      <p:bldP spid="31" grpId="0"/>
      <p:bldP spid="32" grpId="0"/>
      <p:bldP spid="32" grpId="1"/>
    </p:bldLst>
  </p:timing>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8" name="图片 7"/>
          <p:cNvPicPr>
            <a:picLocks noChangeAspect="1"/>
          </p:cNvPicPr>
          <p:nvPr/>
        </p:nvPicPr>
        <p:blipFill rotWithShape="1">
          <a:blip r:embed="rId3" cstate="screen">
            <a:extLst>
              <a:ext uri="{28A0092B-C50C-407E-A947-70E740481C1C}">
                <a14:useLocalDpi xmlns:a14="http://schemas.microsoft.com/office/drawing/2010/main"/>
              </a:ext>
            </a:extLst>
          </a:blip>
          <a:srcRect t="41788"/>
          <a:stretch/>
        </p:blipFill>
        <p:spPr>
          <a:xfrm>
            <a:off x="571" y="2149434"/>
            <a:ext cx="9142858" cy="2993744"/>
          </a:xfrm>
          <a:prstGeom prst="rect">
            <a:avLst/>
          </a:prstGeom>
        </p:spPr>
      </p:pic>
      <p:pic>
        <p:nvPicPr>
          <p:cNvPr id="9" name="图片 8"/>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571" y="1413164"/>
            <a:ext cx="2018234" cy="3730014"/>
          </a:xfrm>
          <a:prstGeom prst="rect">
            <a:avLst/>
          </a:prstGeom>
        </p:spPr>
      </p:pic>
      <p:pic>
        <p:nvPicPr>
          <p:cNvPr id="14" name="图片 13"/>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2161309" y="2850078"/>
            <a:ext cx="1626920" cy="2293100"/>
          </a:xfrm>
          <a:prstGeom prst="rect">
            <a:avLst/>
          </a:prstGeom>
        </p:spPr>
      </p:pic>
      <p:pic>
        <p:nvPicPr>
          <p:cNvPr id="15" name="图片 14"/>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3788229" y="3278171"/>
            <a:ext cx="1591293" cy="1865007"/>
          </a:xfrm>
          <a:prstGeom prst="rect">
            <a:avLst/>
          </a:prstGeom>
        </p:spPr>
      </p:pic>
      <p:pic>
        <p:nvPicPr>
          <p:cNvPr id="16" name="图片 15"/>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1496291" y="570016"/>
            <a:ext cx="1199408" cy="938150"/>
          </a:xfrm>
          <a:prstGeom prst="rect">
            <a:avLst/>
          </a:prstGeom>
        </p:spPr>
      </p:pic>
      <p:pic>
        <p:nvPicPr>
          <p:cNvPr id="17" name="图片 16"/>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7184571" y="321"/>
            <a:ext cx="1389413" cy="1685975"/>
          </a:xfrm>
          <a:prstGeom prst="rect">
            <a:avLst/>
          </a:prstGeom>
        </p:spPr>
      </p:pic>
      <p:sp>
        <p:nvSpPr>
          <p:cNvPr id="11" name="TextBox 10"/>
          <p:cNvSpPr txBox="1"/>
          <p:nvPr/>
        </p:nvSpPr>
        <p:spPr>
          <a:xfrm>
            <a:off x="1556891" y="1760251"/>
            <a:ext cx="7263581" cy="646331"/>
          </a:xfrm>
          <a:prstGeom prst="rect">
            <a:avLst/>
          </a:prstGeom>
          <a:noFill/>
        </p:spPr>
        <p:txBody>
          <a:bodyPr wrap="square" rtlCol="0">
            <a:spAutoFit/>
          </a:bodyPr>
          <a:lstStyle/>
          <a:p>
            <a:pPr algn="ctr"/>
            <a:r>
              <a:rPr lang="zh-CN" altLang="en-US" sz="3600" b="1" dirty="0">
                <a:solidFill>
                  <a:srgbClr val="307800"/>
                </a:solidFill>
                <a:latin typeface="微软雅黑" panose="020B0503020204020204" pitchFamily="34" charset="-122"/>
                <a:ea typeface="微软雅黑" panose="020B0503020204020204" pitchFamily="34" charset="-122"/>
                <a:cs typeface="经典特宋简" panose="02010609010101010101" pitchFamily="49" charset="-122"/>
              </a:rPr>
              <a:t>汇报完毕，谢谢观赏</a:t>
            </a:r>
          </a:p>
        </p:txBody>
      </p:sp>
      <p:sp>
        <p:nvSpPr>
          <p:cNvPr id="12" name="圆角矩形 11"/>
          <p:cNvSpPr/>
          <p:nvPr/>
        </p:nvSpPr>
        <p:spPr>
          <a:xfrm>
            <a:off x="3093745" y="2493375"/>
            <a:ext cx="4171335" cy="360040"/>
          </a:xfrm>
          <a:prstGeom prst="roundRect">
            <a:avLst/>
          </a:prstGeom>
          <a:solidFill>
            <a:srgbClr val="307800"/>
          </a:solidFill>
          <a:ln>
            <a:solidFill>
              <a:srgbClr val="307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51E37"/>
              </a:solidFill>
            </a:endParaRPr>
          </a:p>
        </p:txBody>
      </p:sp>
      <p:sp>
        <p:nvSpPr>
          <p:cNvPr id="13" name="矩形 12"/>
          <p:cNvSpPr/>
          <p:nvPr/>
        </p:nvSpPr>
        <p:spPr>
          <a:xfrm>
            <a:off x="3196339" y="2504118"/>
            <a:ext cx="3966150" cy="338554"/>
          </a:xfrm>
          <a:prstGeom prst="rect">
            <a:avLst/>
          </a:prstGeom>
          <a:effectLst/>
        </p:spPr>
        <p:txBody>
          <a:bodyPr wrap="none">
            <a:spAutoFit/>
          </a:bodyPr>
          <a:lstStyle/>
          <a:p>
            <a:pPr algn="ctr"/>
            <a:r>
              <a:rPr lang="zh-CN" altLang="en-US" sz="1600" dirty="0">
                <a:solidFill>
                  <a:schemeClr val="bg1"/>
                </a:solidFill>
                <a:latin typeface="微软雅黑" panose="020B0503020204020204" pitchFamily="34" charset="-122"/>
                <a:ea typeface="微软雅黑" panose="020B0503020204020204" pitchFamily="34" charset="-122"/>
              </a:rPr>
              <a:t>北京市某某某机关幼儿园    汇报人</a:t>
            </a:r>
            <a:r>
              <a:rPr lang="en-US" altLang="zh-CN" sz="1600" dirty="0">
                <a:solidFill>
                  <a:schemeClr val="bg1"/>
                </a:solidFill>
                <a:latin typeface="微软雅黑" panose="020B0503020204020204" pitchFamily="34" charset="-122"/>
                <a:ea typeface="微软雅黑" panose="020B0503020204020204" pitchFamily="34" charset="-122"/>
              </a:rPr>
              <a:t>:</a:t>
            </a:r>
            <a:r>
              <a:rPr lang="zh-CN" altLang="en-US" sz="1600" dirty="0">
                <a:solidFill>
                  <a:schemeClr val="bg1"/>
                </a:solidFill>
                <a:latin typeface="微软雅黑" panose="020B0503020204020204" pitchFamily="34" charset="-122"/>
                <a:ea typeface="微软雅黑" panose="020B0503020204020204" pitchFamily="34" charset="-122"/>
              </a:rPr>
              <a:t>张三丰</a:t>
            </a:r>
          </a:p>
        </p:txBody>
      </p:sp>
    </p:spTree>
    <p:extLst>
      <p:ext uri="{BB962C8B-B14F-4D97-AF65-F5344CB8AC3E}">
        <p14:creationId xmlns:p14="http://schemas.microsoft.com/office/powerpoint/2010/main" val="353604961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right)">
                                      <p:cBhvr>
                                        <p:cTn id="7" dur="500"/>
                                        <p:tgtEl>
                                          <p:spTgt spid="8"/>
                                        </p:tgtEl>
                                      </p:cBhvr>
                                    </p:animEffect>
                                  </p:childTnLst>
                                </p:cTn>
                              </p:par>
                              <p:par>
                                <p:cTn id="8" presetID="42" presetClass="entr" presetSubtype="0"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1000"/>
                                        <p:tgtEl>
                                          <p:spTgt spid="9"/>
                                        </p:tgtEl>
                                      </p:cBhvr>
                                    </p:animEffect>
                                    <p:anim calcmode="lin" valueType="num">
                                      <p:cBhvr>
                                        <p:cTn id="11" dur="1000" fill="hold"/>
                                        <p:tgtEl>
                                          <p:spTgt spid="9"/>
                                        </p:tgtEl>
                                        <p:attrNameLst>
                                          <p:attrName>ppt_x</p:attrName>
                                        </p:attrNameLst>
                                      </p:cBhvr>
                                      <p:tavLst>
                                        <p:tav tm="0">
                                          <p:val>
                                            <p:strVal val="#ppt_x"/>
                                          </p:val>
                                        </p:tav>
                                        <p:tav tm="100000">
                                          <p:val>
                                            <p:strVal val="#ppt_x"/>
                                          </p:val>
                                        </p:tav>
                                      </p:tavLst>
                                    </p:anim>
                                    <p:anim calcmode="lin" valueType="num">
                                      <p:cBhvr>
                                        <p:cTn id="12" dur="1000" fill="hold"/>
                                        <p:tgtEl>
                                          <p:spTgt spid="9"/>
                                        </p:tgtEl>
                                        <p:attrNameLst>
                                          <p:attrName>ppt_y</p:attrName>
                                        </p:attrNameLst>
                                      </p:cBhvr>
                                      <p:tavLst>
                                        <p:tav tm="0">
                                          <p:val>
                                            <p:strVal val="#ppt_y+.1"/>
                                          </p:val>
                                        </p:tav>
                                        <p:tav tm="100000">
                                          <p:val>
                                            <p:strVal val="#ppt_y"/>
                                          </p:val>
                                        </p:tav>
                                      </p:tavLst>
                                    </p:anim>
                                  </p:childTnLst>
                                </p:cTn>
                              </p:par>
                              <p:par>
                                <p:cTn id="13" presetID="42" presetClass="entr" presetSubtype="0" fill="hold" nodeType="withEffect">
                                  <p:stCondLst>
                                    <p:cond delay="500"/>
                                  </p:stCondLst>
                                  <p:childTnLst>
                                    <p:set>
                                      <p:cBhvr>
                                        <p:cTn id="14" dur="1" fill="hold">
                                          <p:stCondLst>
                                            <p:cond delay="0"/>
                                          </p:stCondLst>
                                        </p:cTn>
                                        <p:tgtEl>
                                          <p:spTgt spid="14"/>
                                        </p:tgtEl>
                                        <p:attrNameLst>
                                          <p:attrName>style.visibility</p:attrName>
                                        </p:attrNameLst>
                                      </p:cBhvr>
                                      <p:to>
                                        <p:strVal val="visible"/>
                                      </p:to>
                                    </p:set>
                                    <p:animEffect transition="in" filter="fade">
                                      <p:cBhvr>
                                        <p:cTn id="15" dur="1000"/>
                                        <p:tgtEl>
                                          <p:spTgt spid="14"/>
                                        </p:tgtEl>
                                      </p:cBhvr>
                                    </p:animEffect>
                                    <p:anim calcmode="lin" valueType="num">
                                      <p:cBhvr>
                                        <p:cTn id="16" dur="1000" fill="hold"/>
                                        <p:tgtEl>
                                          <p:spTgt spid="14"/>
                                        </p:tgtEl>
                                        <p:attrNameLst>
                                          <p:attrName>ppt_x</p:attrName>
                                        </p:attrNameLst>
                                      </p:cBhvr>
                                      <p:tavLst>
                                        <p:tav tm="0">
                                          <p:val>
                                            <p:strVal val="#ppt_x"/>
                                          </p:val>
                                        </p:tav>
                                        <p:tav tm="100000">
                                          <p:val>
                                            <p:strVal val="#ppt_x"/>
                                          </p:val>
                                        </p:tav>
                                      </p:tavLst>
                                    </p:anim>
                                    <p:anim calcmode="lin" valueType="num">
                                      <p:cBhvr>
                                        <p:cTn id="17" dur="1000" fill="hold"/>
                                        <p:tgtEl>
                                          <p:spTgt spid="14"/>
                                        </p:tgtEl>
                                        <p:attrNameLst>
                                          <p:attrName>ppt_y</p:attrName>
                                        </p:attrNameLst>
                                      </p:cBhvr>
                                      <p:tavLst>
                                        <p:tav tm="0">
                                          <p:val>
                                            <p:strVal val="#ppt_y+.1"/>
                                          </p:val>
                                        </p:tav>
                                        <p:tav tm="100000">
                                          <p:val>
                                            <p:strVal val="#ppt_y"/>
                                          </p:val>
                                        </p:tav>
                                      </p:tavLst>
                                    </p:anim>
                                  </p:childTnLst>
                                </p:cTn>
                              </p:par>
                              <p:par>
                                <p:cTn id="18" presetID="42" presetClass="entr" presetSubtype="0" fill="hold" nodeType="withEffect">
                                  <p:stCondLst>
                                    <p:cond delay="1200"/>
                                  </p:stCondLst>
                                  <p:childTnLst>
                                    <p:set>
                                      <p:cBhvr>
                                        <p:cTn id="19" dur="1" fill="hold">
                                          <p:stCondLst>
                                            <p:cond delay="0"/>
                                          </p:stCondLst>
                                        </p:cTn>
                                        <p:tgtEl>
                                          <p:spTgt spid="15"/>
                                        </p:tgtEl>
                                        <p:attrNameLst>
                                          <p:attrName>style.visibility</p:attrName>
                                        </p:attrNameLst>
                                      </p:cBhvr>
                                      <p:to>
                                        <p:strVal val="visible"/>
                                      </p:to>
                                    </p:set>
                                    <p:animEffect transition="in" filter="fade">
                                      <p:cBhvr>
                                        <p:cTn id="20" dur="1000"/>
                                        <p:tgtEl>
                                          <p:spTgt spid="15"/>
                                        </p:tgtEl>
                                      </p:cBhvr>
                                    </p:animEffect>
                                    <p:anim calcmode="lin" valueType="num">
                                      <p:cBhvr>
                                        <p:cTn id="21" dur="1000" fill="hold"/>
                                        <p:tgtEl>
                                          <p:spTgt spid="15"/>
                                        </p:tgtEl>
                                        <p:attrNameLst>
                                          <p:attrName>ppt_x</p:attrName>
                                        </p:attrNameLst>
                                      </p:cBhvr>
                                      <p:tavLst>
                                        <p:tav tm="0">
                                          <p:val>
                                            <p:strVal val="#ppt_x"/>
                                          </p:val>
                                        </p:tav>
                                        <p:tav tm="100000">
                                          <p:val>
                                            <p:strVal val="#ppt_x"/>
                                          </p:val>
                                        </p:tav>
                                      </p:tavLst>
                                    </p:anim>
                                    <p:anim calcmode="lin" valueType="num">
                                      <p:cBhvr>
                                        <p:cTn id="22" dur="1000" fill="hold"/>
                                        <p:tgtEl>
                                          <p:spTgt spid="15"/>
                                        </p:tgtEl>
                                        <p:attrNameLst>
                                          <p:attrName>ppt_y</p:attrName>
                                        </p:attrNameLst>
                                      </p:cBhvr>
                                      <p:tavLst>
                                        <p:tav tm="0">
                                          <p:val>
                                            <p:strVal val="#ppt_y+.1"/>
                                          </p:val>
                                        </p:tav>
                                        <p:tav tm="100000">
                                          <p:val>
                                            <p:strVal val="#ppt_y"/>
                                          </p:val>
                                        </p:tav>
                                      </p:tavLst>
                                    </p:anim>
                                  </p:childTnLst>
                                </p:cTn>
                              </p:par>
                            </p:childTnLst>
                          </p:cTn>
                        </p:par>
                        <p:par>
                          <p:cTn id="23" fill="hold">
                            <p:stCondLst>
                              <p:cond delay="2200"/>
                            </p:stCondLst>
                            <p:childTnLst>
                              <p:par>
                                <p:cTn id="24" presetID="2" presetClass="entr" presetSubtype="8" fill="hold" nodeType="afterEffect">
                                  <p:stCondLst>
                                    <p:cond delay="0"/>
                                  </p:stCondLst>
                                  <p:childTnLst>
                                    <p:set>
                                      <p:cBhvr>
                                        <p:cTn id="25" dur="1" fill="hold">
                                          <p:stCondLst>
                                            <p:cond delay="0"/>
                                          </p:stCondLst>
                                        </p:cTn>
                                        <p:tgtEl>
                                          <p:spTgt spid="16"/>
                                        </p:tgtEl>
                                        <p:attrNameLst>
                                          <p:attrName>style.visibility</p:attrName>
                                        </p:attrNameLst>
                                      </p:cBhvr>
                                      <p:to>
                                        <p:strVal val="visible"/>
                                      </p:to>
                                    </p:set>
                                    <p:anim calcmode="lin" valueType="num">
                                      <p:cBhvr additive="base">
                                        <p:cTn id="26" dur="500" fill="hold"/>
                                        <p:tgtEl>
                                          <p:spTgt spid="16"/>
                                        </p:tgtEl>
                                        <p:attrNameLst>
                                          <p:attrName>ppt_x</p:attrName>
                                        </p:attrNameLst>
                                      </p:cBhvr>
                                      <p:tavLst>
                                        <p:tav tm="0">
                                          <p:val>
                                            <p:strVal val="0-#ppt_w/2"/>
                                          </p:val>
                                        </p:tav>
                                        <p:tav tm="100000">
                                          <p:val>
                                            <p:strVal val="#ppt_x"/>
                                          </p:val>
                                        </p:tav>
                                      </p:tavLst>
                                    </p:anim>
                                    <p:anim calcmode="lin" valueType="num">
                                      <p:cBhvr additive="base">
                                        <p:cTn id="27" dur="500" fill="hold"/>
                                        <p:tgtEl>
                                          <p:spTgt spid="16"/>
                                        </p:tgtEl>
                                        <p:attrNameLst>
                                          <p:attrName>ppt_y</p:attrName>
                                        </p:attrNameLst>
                                      </p:cBhvr>
                                      <p:tavLst>
                                        <p:tav tm="0">
                                          <p:val>
                                            <p:strVal val="#ppt_y"/>
                                          </p:val>
                                        </p:tav>
                                        <p:tav tm="100000">
                                          <p:val>
                                            <p:strVal val="#ppt_y"/>
                                          </p:val>
                                        </p:tav>
                                      </p:tavLst>
                                    </p:anim>
                                  </p:childTnLst>
                                </p:cTn>
                              </p:par>
                              <p:par>
                                <p:cTn id="28" presetID="2" presetClass="entr" presetSubtype="3" fill="hold" nodeType="withEffect">
                                  <p:stCondLst>
                                    <p:cond delay="0"/>
                                  </p:stCondLst>
                                  <p:childTnLst>
                                    <p:set>
                                      <p:cBhvr>
                                        <p:cTn id="29" dur="1" fill="hold">
                                          <p:stCondLst>
                                            <p:cond delay="0"/>
                                          </p:stCondLst>
                                        </p:cTn>
                                        <p:tgtEl>
                                          <p:spTgt spid="17"/>
                                        </p:tgtEl>
                                        <p:attrNameLst>
                                          <p:attrName>style.visibility</p:attrName>
                                        </p:attrNameLst>
                                      </p:cBhvr>
                                      <p:to>
                                        <p:strVal val="visible"/>
                                      </p:to>
                                    </p:set>
                                    <p:anim calcmode="lin" valueType="num">
                                      <p:cBhvr additive="base">
                                        <p:cTn id="30" dur="500" fill="hold"/>
                                        <p:tgtEl>
                                          <p:spTgt spid="17"/>
                                        </p:tgtEl>
                                        <p:attrNameLst>
                                          <p:attrName>ppt_x</p:attrName>
                                        </p:attrNameLst>
                                      </p:cBhvr>
                                      <p:tavLst>
                                        <p:tav tm="0">
                                          <p:val>
                                            <p:strVal val="1+#ppt_w/2"/>
                                          </p:val>
                                        </p:tav>
                                        <p:tav tm="100000">
                                          <p:val>
                                            <p:strVal val="#ppt_x"/>
                                          </p:val>
                                        </p:tav>
                                      </p:tavLst>
                                    </p:anim>
                                    <p:anim calcmode="lin" valueType="num">
                                      <p:cBhvr additive="base">
                                        <p:cTn id="31" dur="500" fill="hold"/>
                                        <p:tgtEl>
                                          <p:spTgt spid="17"/>
                                        </p:tgtEl>
                                        <p:attrNameLst>
                                          <p:attrName>ppt_y</p:attrName>
                                        </p:attrNameLst>
                                      </p:cBhvr>
                                      <p:tavLst>
                                        <p:tav tm="0">
                                          <p:val>
                                            <p:strVal val="0-#ppt_h/2"/>
                                          </p:val>
                                        </p:tav>
                                        <p:tav tm="100000">
                                          <p:val>
                                            <p:strVal val="#ppt_y"/>
                                          </p:val>
                                        </p:tav>
                                      </p:tavLst>
                                    </p:anim>
                                  </p:childTnLst>
                                </p:cTn>
                              </p:par>
                            </p:childTnLst>
                          </p:cTn>
                        </p:par>
                        <p:par>
                          <p:cTn id="32" fill="hold">
                            <p:stCondLst>
                              <p:cond delay="2700"/>
                            </p:stCondLst>
                            <p:childTnLst>
                              <p:par>
                                <p:cTn id="33" presetID="16" presetClass="entr" presetSubtype="37"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barn(outVertical)">
                                      <p:cBhvr>
                                        <p:cTn id="35" dur="500"/>
                                        <p:tgtEl>
                                          <p:spTgt spid="12"/>
                                        </p:tgtEl>
                                      </p:cBhvr>
                                    </p:animEffect>
                                  </p:childTnLst>
                                </p:cTn>
                              </p:par>
                            </p:childTnLst>
                          </p:cTn>
                        </p:par>
                        <p:par>
                          <p:cTn id="36" fill="hold">
                            <p:stCondLst>
                              <p:cond delay="3200"/>
                            </p:stCondLst>
                            <p:childTnLst>
                              <p:par>
                                <p:cTn id="37" presetID="42" presetClass="entr" presetSubtype="0"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fade">
                                      <p:cBhvr>
                                        <p:cTn id="39" dur="1000"/>
                                        <p:tgtEl>
                                          <p:spTgt spid="11"/>
                                        </p:tgtEl>
                                      </p:cBhvr>
                                    </p:animEffect>
                                    <p:anim calcmode="lin" valueType="num">
                                      <p:cBhvr>
                                        <p:cTn id="40" dur="1000" fill="hold"/>
                                        <p:tgtEl>
                                          <p:spTgt spid="11"/>
                                        </p:tgtEl>
                                        <p:attrNameLst>
                                          <p:attrName>ppt_x</p:attrName>
                                        </p:attrNameLst>
                                      </p:cBhvr>
                                      <p:tavLst>
                                        <p:tav tm="0">
                                          <p:val>
                                            <p:strVal val="#ppt_x"/>
                                          </p:val>
                                        </p:tav>
                                        <p:tav tm="100000">
                                          <p:val>
                                            <p:strVal val="#ppt_x"/>
                                          </p:val>
                                        </p:tav>
                                      </p:tavLst>
                                    </p:anim>
                                    <p:anim calcmode="lin" valueType="num">
                                      <p:cBhvr>
                                        <p:cTn id="41" dur="1000" fill="hold"/>
                                        <p:tgtEl>
                                          <p:spTgt spid="11"/>
                                        </p:tgtEl>
                                        <p:attrNameLst>
                                          <p:attrName>ppt_y</p:attrName>
                                        </p:attrNameLst>
                                      </p:cBhvr>
                                      <p:tavLst>
                                        <p:tav tm="0">
                                          <p:val>
                                            <p:strVal val="#ppt_y+.1"/>
                                          </p:val>
                                        </p:tav>
                                        <p:tav tm="100000">
                                          <p:val>
                                            <p:strVal val="#ppt_y"/>
                                          </p:val>
                                        </p:tav>
                                      </p:tavLst>
                                    </p:anim>
                                  </p:childTnLst>
                                </p:cTn>
                              </p:par>
                              <p:par>
                                <p:cTn id="42" presetID="47" presetClass="entr" presetSubtype="0" fill="hold" grpId="0" nodeType="withEffect">
                                  <p:stCondLst>
                                    <p:cond delay="0"/>
                                  </p:stCondLst>
                                  <p:childTnLst>
                                    <p:set>
                                      <p:cBhvr>
                                        <p:cTn id="43" dur="1" fill="hold">
                                          <p:stCondLst>
                                            <p:cond delay="0"/>
                                          </p:stCondLst>
                                        </p:cTn>
                                        <p:tgtEl>
                                          <p:spTgt spid="13"/>
                                        </p:tgtEl>
                                        <p:attrNameLst>
                                          <p:attrName>style.visibility</p:attrName>
                                        </p:attrNameLst>
                                      </p:cBhvr>
                                      <p:to>
                                        <p:strVal val="visible"/>
                                      </p:to>
                                    </p:set>
                                    <p:animEffect transition="in" filter="fade">
                                      <p:cBhvr>
                                        <p:cTn id="44" dur="1000"/>
                                        <p:tgtEl>
                                          <p:spTgt spid="13"/>
                                        </p:tgtEl>
                                      </p:cBhvr>
                                    </p:animEffect>
                                    <p:anim calcmode="lin" valueType="num">
                                      <p:cBhvr>
                                        <p:cTn id="45" dur="1000" fill="hold"/>
                                        <p:tgtEl>
                                          <p:spTgt spid="13"/>
                                        </p:tgtEl>
                                        <p:attrNameLst>
                                          <p:attrName>ppt_x</p:attrName>
                                        </p:attrNameLst>
                                      </p:cBhvr>
                                      <p:tavLst>
                                        <p:tav tm="0">
                                          <p:val>
                                            <p:strVal val="#ppt_x"/>
                                          </p:val>
                                        </p:tav>
                                        <p:tav tm="100000">
                                          <p:val>
                                            <p:strVal val="#ppt_x"/>
                                          </p:val>
                                        </p:tav>
                                      </p:tavLst>
                                    </p:anim>
                                    <p:anim calcmode="lin" valueType="num">
                                      <p:cBhvr>
                                        <p:cTn id="46"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animBg="1"/>
      <p:bldP spid="13"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6307885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5034416"/>
            <a:ext cx="9144000" cy="129600"/>
          </a:xfrm>
          <a:prstGeom prst="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等腰三角形 6"/>
          <p:cNvSpPr/>
          <p:nvPr/>
        </p:nvSpPr>
        <p:spPr>
          <a:xfrm>
            <a:off x="3726140" y="1895082"/>
            <a:ext cx="1728192" cy="1340838"/>
          </a:xfrm>
          <a:prstGeom prst="triangle">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8" name="等腰三角形 7"/>
          <p:cNvSpPr/>
          <p:nvPr/>
        </p:nvSpPr>
        <p:spPr>
          <a:xfrm>
            <a:off x="2862044" y="3235920"/>
            <a:ext cx="1728192" cy="1340838"/>
          </a:xfrm>
          <a:prstGeom prst="triangle">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9" name="等腰三角形 8"/>
          <p:cNvSpPr/>
          <p:nvPr/>
        </p:nvSpPr>
        <p:spPr>
          <a:xfrm>
            <a:off x="4588414" y="3235920"/>
            <a:ext cx="1728192" cy="1340838"/>
          </a:xfrm>
          <a:prstGeom prst="triangle">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10" name="矩形 9"/>
          <p:cNvSpPr/>
          <p:nvPr/>
        </p:nvSpPr>
        <p:spPr>
          <a:xfrm flipH="1">
            <a:off x="3150076" y="1202611"/>
            <a:ext cx="3107870" cy="769413"/>
          </a:xfrm>
          <a:prstGeom prst="rect">
            <a:avLst/>
          </a:prstGeom>
          <a:effectLst/>
        </p:spPr>
        <p:txBody>
          <a:bodyPr wrap="square" lIns="121893" tIns="60946" rIns="121893" bIns="60946">
            <a:spAutoFit/>
          </a:bodyPr>
          <a:lstStyle/>
          <a:p>
            <a:pPr>
              <a:lnSpc>
                <a:spcPct val="150000"/>
              </a:lnSpc>
            </a:pPr>
            <a:r>
              <a:rPr lang="zh-CN" altLang="en-US" sz="1400" dirty="0">
                <a:solidFill>
                  <a:schemeClr val="tx1">
                    <a:lumMod val="85000"/>
                    <a:lumOff val="15000"/>
                  </a:schemeClr>
                </a:solidFill>
              </a:rPr>
              <a:t>这里输入简单的文字概述这里输入简单这里输入简单的文字概述这里输入</a:t>
            </a:r>
            <a:endParaRPr lang="en-US" altLang="zh-CN" sz="1400" dirty="0">
              <a:solidFill>
                <a:schemeClr val="tx1">
                  <a:lumMod val="85000"/>
                  <a:lumOff val="15000"/>
                </a:schemeClr>
              </a:solidFill>
            </a:endParaRPr>
          </a:p>
        </p:txBody>
      </p:sp>
      <p:sp>
        <p:nvSpPr>
          <p:cNvPr id="11" name="矩形 10"/>
          <p:cNvSpPr/>
          <p:nvPr/>
        </p:nvSpPr>
        <p:spPr>
          <a:xfrm>
            <a:off x="3737666" y="951571"/>
            <a:ext cx="1852800" cy="328267"/>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600" b="1" dirty="0">
                <a:solidFill>
                  <a:schemeClr val="tx1">
                    <a:lumMod val="85000"/>
                    <a:lumOff val="15000"/>
                  </a:schemeClr>
                </a:solidFill>
                <a:latin typeface="微软雅黑" pitchFamily="34" charset="-122"/>
                <a:ea typeface="微软雅黑" pitchFamily="34" charset="-122"/>
              </a:rPr>
              <a:t>这里填写小标题</a:t>
            </a:r>
            <a:endParaRPr lang="en-US" altLang="zh-CN" sz="1600" b="1" dirty="0">
              <a:solidFill>
                <a:schemeClr val="tx1">
                  <a:lumMod val="85000"/>
                  <a:lumOff val="15000"/>
                </a:schemeClr>
              </a:solidFill>
              <a:latin typeface="微软雅黑" pitchFamily="34" charset="-122"/>
              <a:ea typeface="微软雅黑" pitchFamily="34" charset="-122"/>
            </a:endParaRPr>
          </a:p>
        </p:txBody>
      </p:sp>
      <p:sp>
        <p:nvSpPr>
          <p:cNvPr id="12" name="矩形 11"/>
          <p:cNvSpPr/>
          <p:nvPr/>
        </p:nvSpPr>
        <p:spPr>
          <a:xfrm flipH="1">
            <a:off x="198566" y="3244820"/>
            <a:ext cx="2790076" cy="1415744"/>
          </a:xfrm>
          <a:prstGeom prst="rect">
            <a:avLst/>
          </a:prstGeom>
          <a:effectLst/>
        </p:spPr>
        <p:txBody>
          <a:bodyPr wrap="square" lIns="121893" tIns="60946" rIns="121893" bIns="60946">
            <a:spAutoFit/>
          </a:bodyPr>
          <a:lstStyle/>
          <a:p>
            <a:pPr>
              <a:lnSpc>
                <a:spcPct val="150000"/>
              </a:lnSpc>
            </a:pPr>
            <a:r>
              <a:rPr lang="zh-CN" altLang="en-US" sz="1400" dirty="0">
                <a:solidFill>
                  <a:schemeClr val="tx1">
                    <a:lumMod val="85000"/>
                    <a:lumOff val="15000"/>
                  </a:schemeClr>
                </a:solidFill>
              </a:rPr>
              <a:t>这里输入简单的文字概述这里输入简单这里输入简单的文字概述这里输入这里输入简单的文字概述这里输入</a:t>
            </a:r>
            <a:endParaRPr lang="en-US" altLang="zh-CN" sz="1400" dirty="0">
              <a:solidFill>
                <a:schemeClr val="tx1">
                  <a:lumMod val="85000"/>
                  <a:lumOff val="15000"/>
                </a:schemeClr>
              </a:solidFill>
            </a:endParaRPr>
          </a:p>
        </p:txBody>
      </p:sp>
      <p:sp>
        <p:nvSpPr>
          <p:cNvPr id="13" name="矩形 12"/>
          <p:cNvSpPr/>
          <p:nvPr/>
        </p:nvSpPr>
        <p:spPr>
          <a:xfrm>
            <a:off x="689069" y="2993780"/>
            <a:ext cx="2202486" cy="328267"/>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600" b="1" dirty="0">
                <a:solidFill>
                  <a:schemeClr val="tx1">
                    <a:lumMod val="85000"/>
                    <a:lumOff val="15000"/>
                  </a:schemeClr>
                </a:solidFill>
                <a:latin typeface="微软雅黑" pitchFamily="34" charset="-122"/>
                <a:ea typeface="微软雅黑" pitchFamily="34" charset="-122"/>
              </a:rPr>
              <a:t>这里填写小标题</a:t>
            </a:r>
            <a:endParaRPr lang="en-US" altLang="zh-CN" sz="1600" b="1" dirty="0">
              <a:solidFill>
                <a:schemeClr val="tx1">
                  <a:lumMod val="85000"/>
                  <a:lumOff val="15000"/>
                </a:schemeClr>
              </a:solidFill>
              <a:latin typeface="微软雅黑" pitchFamily="34" charset="-122"/>
              <a:ea typeface="微软雅黑" pitchFamily="34" charset="-122"/>
            </a:endParaRPr>
          </a:p>
        </p:txBody>
      </p:sp>
      <p:sp>
        <p:nvSpPr>
          <p:cNvPr id="14" name="矩形 13"/>
          <p:cNvSpPr/>
          <p:nvPr/>
        </p:nvSpPr>
        <p:spPr>
          <a:xfrm flipH="1">
            <a:off x="6246420" y="3247846"/>
            <a:ext cx="2790076" cy="1415744"/>
          </a:xfrm>
          <a:prstGeom prst="rect">
            <a:avLst/>
          </a:prstGeom>
          <a:effectLst/>
        </p:spPr>
        <p:txBody>
          <a:bodyPr wrap="square" lIns="121893" tIns="60946" rIns="121893" bIns="60946">
            <a:spAutoFit/>
          </a:bodyPr>
          <a:lstStyle/>
          <a:p>
            <a:pPr>
              <a:lnSpc>
                <a:spcPct val="150000"/>
              </a:lnSpc>
            </a:pPr>
            <a:r>
              <a:rPr lang="zh-CN" altLang="en-US" sz="1400" dirty="0">
                <a:solidFill>
                  <a:schemeClr val="tx1">
                    <a:lumMod val="85000"/>
                    <a:lumOff val="15000"/>
                  </a:schemeClr>
                </a:solidFill>
              </a:rPr>
              <a:t>这里输入简单的文字概述这里输入简单这里输入简单的文字概述这里输入这里输入简单的文字概述这里输入</a:t>
            </a:r>
            <a:endParaRPr lang="en-US" altLang="zh-CN" sz="1400" dirty="0">
              <a:solidFill>
                <a:schemeClr val="tx1">
                  <a:lumMod val="85000"/>
                  <a:lumOff val="15000"/>
                </a:schemeClr>
              </a:solidFill>
            </a:endParaRPr>
          </a:p>
        </p:txBody>
      </p:sp>
      <p:sp>
        <p:nvSpPr>
          <p:cNvPr id="15" name="矩形 14"/>
          <p:cNvSpPr/>
          <p:nvPr/>
        </p:nvSpPr>
        <p:spPr>
          <a:xfrm>
            <a:off x="6736923" y="2996805"/>
            <a:ext cx="2202486" cy="328267"/>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600" b="1" dirty="0">
                <a:solidFill>
                  <a:schemeClr val="tx1">
                    <a:lumMod val="85000"/>
                    <a:lumOff val="15000"/>
                  </a:schemeClr>
                </a:solidFill>
                <a:latin typeface="微软雅黑" pitchFamily="34" charset="-122"/>
                <a:ea typeface="微软雅黑" pitchFamily="34" charset="-122"/>
              </a:rPr>
              <a:t>这里填写小标题</a:t>
            </a:r>
            <a:endParaRPr lang="en-US" altLang="zh-CN" sz="1600" b="1" dirty="0">
              <a:solidFill>
                <a:schemeClr val="tx1">
                  <a:lumMod val="85000"/>
                  <a:lumOff val="15000"/>
                </a:schemeClr>
              </a:solidFill>
              <a:latin typeface="微软雅黑" pitchFamily="34" charset="-122"/>
              <a:ea typeface="微软雅黑" pitchFamily="34" charset="-122"/>
            </a:endParaRPr>
          </a:p>
        </p:txBody>
      </p:sp>
      <p:sp>
        <p:nvSpPr>
          <p:cNvPr id="16" name="TextBox 15"/>
          <p:cNvSpPr txBox="1"/>
          <p:nvPr/>
        </p:nvSpPr>
        <p:spPr>
          <a:xfrm>
            <a:off x="4205447" y="2194030"/>
            <a:ext cx="707245" cy="1107996"/>
          </a:xfrm>
          <a:prstGeom prst="rect">
            <a:avLst/>
          </a:prstGeom>
          <a:noFill/>
        </p:spPr>
        <p:txBody>
          <a:bodyPr wrap="none" rtlCol="0">
            <a:spAutoFit/>
          </a:bodyPr>
          <a:lstStyle/>
          <a:p>
            <a:r>
              <a:rPr lang="en-US" altLang="zh-CN" sz="6600" b="1" dirty="0">
                <a:solidFill>
                  <a:schemeClr val="bg1"/>
                </a:solidFill>
                <a:latin typeface="微软雅黑" pitchFamily="34" charset="-122"/>
                <a:ea typeface="微软雅黑" pitchFamily="34" charset="-122"/>
              </a:rPr>
              <a:t>1</a:t>
            </a:r>
            <a:endParaRPr lang="zh-CN" altLang="en-US" sz="6600" b="1" dirty="0">
              <a:solidFill>
                <a:schemeClr val="bg1"/>
              </a:solidFill>
              <a:latin typeface="微软雅黑" pitchFamily="34" charset="-122"/>
              <a:ea typeface="微软雅黑" pitchFamily="34" charset="-122"/>
            </a:endParaRPr>
          </a:p>
        </p:txBody>
      </p:sp>
      <p:sp>
        <p:nvSpPr>
          <p:cNvPr id="17" name="TextBox 16"/>
          <p:cNvSpPr txBox="1"/>
          <p:nvPr/>
        </p:nvSpPr>
        <p:spPr>
          <a:xfrm>
            <a:off x="3375723" y="3579562"/>
            <a:ext cx="707245" cy="1107996"/>
          </a:xfrm>
          <a:prstGeom prst="rect">
            <a:avLst/>
          </a:prstGeom>
          <a:noFill/>
        </p:spPr>
        <p:txBody>
          <a:bodyPr wrap="none" rtlCol="0">
            <a:spAutoFit/>
          </a:bodyPr>
          <a:lstStyle/>
          <a:p>
            <a:r>
              <a:rPr lang="en-US" altLang="zh-CN" sz="6600" b="1" dirty="0">
                <a:solidFill>
                  <a:schemeClr val="bg1"/>
                </a:solidFill>
                <a:latin typeface="微软雅黑" pitchFamily="34" charset="-122"/>
                <a:ea typeface="微软雅黑" pitchFamily="34" charset="-122"/>
              </a:rPr>
              <a:t>2</a:t>
            </a:r>
            <a:endParaRPr lang="zh-CN" altLang="en-US" sz="6600" b="1" dirty="0">
              <a:solidFill>
                <a:schemeClr val="bg1"/>
              </a:solidFill>
              <a:latin typeface="微软雅黑" pitchFamily="34" charset="-122"/>
              <a:ea typeface="微软雅黑" pitchFamily="34" charset="-122"/>
            </a:endParaRPr>
          </a:p>
        </p:txBody>
      </p:sp>
      <p:sp>
        <p:nvSpPr>
          <p:cNvPr id="18" name="TextBox 17"/>
          <p:cNvSpPr txBox="1"/>
          <p:nvPr/>
        </p:nvSpPr>
        <p:spPr>
          <a:xfrm>
            <a:off x="5087885" y="3579562"/>
            <a:ext cx="707245" cy="1107996"/>
          </a:xfrm>
          <a:prstGeom prst="rect">
            <a:avLst/>
          </a:prstGeom>
          <a:noFill/>
        </p:spPr>
        <p:txBody>
          <a:bodyPr wrap="none" rtlCol="0">
            <a:spAutoFit/>
          </a:bodyPr>
          <a:lstStyle/>
          <a:p>
            <a:r>
              <a:rPr lang="en-US" altLang="zh-CN" sz="6600" b="1" dirty="0">
                <a:solidFill>
                  <a:schemeClr val="bg1"/>
                </a:solidFill>
                <a:latin typeface="微软雅黑" pitchFamily="34" charset="-122"/>
                <a:ea typeface="微软雅黑" pitchFamily="34" charset="-122"/>
              </a:rPr>
              <a:t>3</a:t>
            </a:r>
            <a:endParaRPr lang="zh-CN" altLang="en-US" sz="6600" b="1" dirty="0">
              <a:solidFill>
                <a:schemeClr val="bg1"/>
              </a:solidFill>
              <a:latin typeface="微软雅黑" pitchFamily="34" charset="-122"/>
              <a:ea typeface="微软雅黑" pitchFamily="34" charset="-122"/>
            </a:endParaRPr>
          </a:p>
        </p:txBody>
      </p:sp>
      <p:sp>
        <p:nvSpPr>
          <p:cNvPr id="19" name="矩形 18"/>
          <p:cNvSpPr/>
          <p:nvPr/>
        </p:nvSpPr>
        <p:spPr>
          <a:xfrm>
            <a:off x="204188" y="154836"/>
            <a:ext cx="288032" cy="288032"/>
          </a:xfrm>
          <a:prstGeom prst="rect">
            <a:avLst/>
          </a:prstGeom>
          <a:solidFill>
            <a:srgbClr val="307800"/>
          </a:solidFill>
          <a:ln w="28575">
            <a:solidFill>
              <a:srgbClr val="307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TextBox 19"/>
          <p:cNvSpPr txBox="1"/>
          <p:nvPr/>
        </p:nvSpPr>
        <p:spPr>
          <a:xfrm>
            <a:off x="562005" y="114186"/>
            <a:ext cx="2492990" cy="369332"/>
          </a:xfrm>
          <a:prstGeom prst="rect">
            <a:avLst/>
          </a:prstGeom>
          <a:noFill/>
        </p:spPr>
        <p:txBody>
          <a:bodyPr wrap="none" rtlCol="0">
            <a:spAutoFit/>
          </a:bodyPr>
          <a:lstStyle/>
          <a:p>
            <a:r>
              <a:rPr lang="zh-CN" altLang="en-US" b="1">
                <a:solidFill>
                  <a:schemeClr val="tx1">
                    <a:lumMod val="85000"/>
                    <a:lumOff val="15000"/>
                  </a:schemeClr>
                </a:solidFill>
                <a:latin typeface="微软雅黑" panose="020B0503020204020204" pitchFamily="34" charset="-122"/>
                <a:ea typeface="微软雅黑" panose="020B0503020204020204" pitchFamily="34" charset="-122"/>
              </a:rPr>
              <a:t>点击添加相关文字标题</a:t>
            </a:r>
            <a:endParaRPr lang="zh-CN" altLang="en-US"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cxnSp>
        <p:nvCxnSpPr>
          <p:cNvPr id="21" name="直接连接符 20"/>
          <p:cNvCxnSpPr/>
          <p:nvPr/>
        </p:nvCxnSpPr>
        <p:spPr>
          <a:xfrm>
            <a:off x="204188" y="555526"/>
            <a:ext cx="8616284" cy="0"/>
          </a:xfrm>
          <a:prstGeom prst="line">
            <a:avLst/>
          </a:prstGeom>
          <a:ln w="28575">
            <a:solidFill>
              <a:srgbClr val="3078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1291499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decel="50000" fill="hold">
                                          <p:stCondLst>
                                            <p:cond delay="0"/>
                                          </p:stCondLst>
                                        </p:cTn>
                                        <p:tgtEl>
                                          <p:spTgt spid="16"/>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16"/>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16"/>
                                        </p:tgtEl>
                                        <p:attrNameLst>
                                          <p:attrName>ppt_w</p:attrName>
                                        </p:attrNameLst>
                                      </p:cBhvr>
                                      <p:tavLst>
                                        <p:tav tm="0">
                                          <p:val>
                                            <p:strVal val="#ppt_w*.05"/>
                                          </p:val>
                                        </p:tav>
                                        <p:tav tm="100000">
                                          <p:val>
                                            <p:strVal val="#ppt_w"/>
                                          </p:val>
                                        </p:tav>
                                      </p:tavLst>
                                    </p:anim>
                                    <p:anim calcmode="lin" valueType="num">
                                      <p:cBhvr>
                                        <p:cTn id="10" dur="1000" fill="hold"/>
                                        <p:tgtEl>
                                          <p:spTgt spid="16"/>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16"/>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16"/>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16"/>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16"/>
                                        </p:tgtEl>
                                      </p:cBhvr>
                                    </p:animEffect>
                                  </p:childTnLst>
                                </p:cTn>
                              </p:par>
                              <p:par>
                                <p:cTn id="15" presetID="25"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500" decel="50000" fill="hold">
                                          <p:stCondLst>
                                            <p:cond delay="0"/>
                                          </p:stCondLst>
                                        </p:cTn>
                                        <p:tgtEl>
                                          <p:spTgt spid="7"/>
                                        </p:tgtEl>
                                        <p:attrNameLst>
                                          <p:attrName>style.rotation</p:attrName>
                                        </p:attrNameLst>
                                      </p:cBhvr>
                                      <p:tavLst>
                                        <p:tav tm="0">
                                          <p:val>
                                            <p:fltVal val="-90"/>
                                          </p:val>
                                        </p:tav>
                                        <p:tav tm="100000">
                                          <p:val>
                                            <p:fltVal val="0"/>
                                          </p:val>
                                        </p:tav>
                                      </p:tavLst>
                                    </p:anim>
                                    <p:anim calcmode="lin" valueType="num">
                                      <p:cBhvr>
                                        <p:cTn id="18" dur="500" decel="50000" fill="hold">
                                          <p:stCondLst>
                                            <p:cond delay="0"/>
                                          </p:stCondLst>
                                        </p:cTn>
                                        <p:tgtEl>
                                          <p:spTgt spid="7"/>
                                        </p:tgtEl>
                                        <p:attrNameLst>
                                          <p:attrName>ppt_w</p:attrName>
                                        </p:attrNameLst>
                                      </p:cBhvr>
                                      <p:tavLst>
                                        <p:tav tm="0">
                                          <p:val>
                                            <p:strVal val="#ppt_w"/>
                                          </p:val>
                                        </p:tav>
                                        <p:tav tm="100000">
                                          <p:val>
                                            <p:strVal val="#ppt_w*.05"/>
                                          </p:val>
                                        </p:tav>
                                      </p:tavLst>
                                    </p:anim>
                                    <p:anim calcmode="lin" valueType="num">
                                      <p:cBhvr>
                                        <p:cTn id="19" dur="500" accel="50000" fill="hold">
                                          <p:stCondLst>
                                            <p:cond delay="500"/>
                                          </p:stCondLst>
                                        </p:cTn>
                                        <p:tgtEl>
                                          <p:spTgt spid="7"/>
                                        </p:tgtEl>
                                        <p:attrNameLst>
                                          <p:attrName>ppt_w</p:attrName>
                                        </p:attrNameLst>
                                      </p:cBhvr>
                                      <p:tavLst>
                                        <p:tav tm="0">
                                          <p:val>
                                            <p:strVal val="#ppt_w*.05"/>
                                          </p:val>
                                        </p:tav>
                                        <p:tav tm="100000">
                                          <p:val>
                                            <p:strVal val="#ppt_w"/>
                                          </p:val>
                                        </p:tav>
                                      </p:tavLst>
                                    </p:anim>
                                    <p:anim calcmode="lin" valueType="num">
                                      <p:cBhvr>
                                        <p:cTn id="20" dur="1000" fill="hold"/>
                                        <p:tgtEl>
                                          <p:spTgt spid="7"/>
                                        </p:tgtEl>
                                        <p:attrNameLst>
                                          <p:attrName>ppt_h</p:attrName>
                                        </p:attrNameLst>
                                      </p:cBhvr>
                                      <p:tavLst>
                                        <p:tav tm="0">
                                          <p:val>
                                            <p:strVal val="#ppt_h"/>
                                          </p:val>
                                        </p:tav>
                                        <p:tav tm="100000">
                                          <p:val>
                                            <p:strVal val="#ppt_h"/>
                                          </p:val>
                                        </p:tav>
                                      </p:tavLst>
                                    </p:anim>
                                    <p:anim calcmode="lin" valueType="num">
                                      <p:cBhvr>
                                        <p:cTn id="21" dur="500" decel="50000" fill="hold">
                                          <p:stCondLst>
                                            <p:cond delay="0"/>
                                          </p:stCondLst>
                                        </p:cTn>
                                        <p:tgtEl>
                                          <p:spTgt spid="7"/>
                                        </p:tgtEl>
                                        <p:attrNameLst>
                                          <p:attrName>ppt_x</p:attrName>
                                        </p:attrNameLst>
                                      </p:cBhvr>
                                      <p:tavLst>
                                        <p:tav tm="0">
                                          <p:val>
                                            <p:strVal val="#ppt_x+.4"/>
                                          </p:val>
                                        </p:tav>
                                        <p:tav tm="100000">
                                          <p:val>
                                            <p:strVal val="#ppt_x"/>
                                          </p:val>
                                        </p:tav>
                                      </p:tavLst>
                                    </p:anim>
                                    <p:anim calcmode="lin" valueType="num">
                                      <p:cBhvr>
                                        <p:cTn id="22" dur="500" decel="50000" fill="hold">
                                          <p:stCondLst>
                                            <p:cond delay="0"/>
                                          </p:stCondLst>
                                        </p:cTn>
                                        <p:tgtEl>
                                          <p:spTgt spid="7"/>
                                        </p:tgtEl>
                                        <p:attrNameLst>
                                          <p:attrName>ppt_y</p:attrName>
                                        </p:attrNameLst>
                                      </p:cBhvr>
                                      <p:tavLst>
                                        <p:tav tm="0">
                                          <p:val>
                                            <p:strVal val="#ppt_y-.2"/>
                                          </p:val>
                                        </p:tav>
                                        <p:tav tm="100000">
                                          <p:val>
                                            <p:strVal val="#ppt_y+.1"/>
                                          </p:val>
                                        </p:tav>
                                      </p:tavLst>
                                    </p:anim>
                                    <p:anim calcmode="lin" valueType="num">
                                      <p:cBhvr>
                                        <p:cTn id="23" dur="500" accel="50000" fill="hold">
                                          <p:stCondLst>
                                            <p:cond delay="500"/>
                                          </p:stCondLst>
                                        </p:cTn>
                                        <p:tgtEl>
                                          <p:spTgt spid="7"/>
                                        </p:tgtEl>
                                        <p:attrNameLst>
                                          <p:attrName>ppt_y</p:attrName>
                                        </p:attrNameLst>
                                      </p:cBhvr>
                                      <p:tavLst>
                                        <p:tav tm="0">
                                          <p:val>
                                            <p:strVal val="#ppt_y+.1"/>
                                          </p:val>
                                        </p:tav>
                                        <p:tav tm="100000">
                                          <p:val>
                                            <p:strVal val="#ppt_y"/>
                                          </p:val>
                                        </p:tav>
                                      </p:tavLst>
                                    </p:anim>
                                    <p:animEffect transition="in" filter="fade">
                                      <p:cBhvr>
                                        <p:cTn id="24" dur="1000" decel="50000">
                                          <p:stCondLst>
                                            <p:cond delay="0"/>
                                          </p:stCondLst>
                                        </p:cTn>
                                        <p:tgtEl>
                                          <p:spTgt spid="7"/>
                                        </p:tgtEl>
                                      </p:cBhvr>
                                    </p:animEffect>
                                  </p:childTnLst>
                                </p:cTn>
                              </p:par>
                            </p:childTnLst>
                          </p:cTn>
                        </p:par>
                        <p:par>
                          <p:cTn id="25" fill="hold">
                            <p:stCondLst>
                              <p:cond delay="1000"/>
                            </p:stCondLst>
                            <p:childTnLst>
                              <p:par>
                                <p:cTn id="26" presetID="25" presetClass="entr" presetSubtype="0" fill="hold" grpId="0" nodeType="afterEffect">
                                  <p:stCondLst>
                                    <p:cond delay="0"/>
                                  </p:stCondLst>
                                  <p:childTnLst>
                                    <p:set>
                                      <p:cBhvr>
                                        <p:cTn id="27" dur="1" fill="hold">
                                          <p:stCondLst>
                                            <p:cond delay="0"/>
                                          </p:stCondLst>
                                        </p:cTn>
                                        <p:tgtEl>
                                          <p:spTgt spid="17"/>
                                        </p:tgtEl>
                                        <p:attrNameLst>
                                          <p:attrName>style.visibility</p:attrName>
                                        </p:attrNameLst>
                                      </p:cBhvr>
                                      <p:to>
                                        <p:strVal val="visible"/>
                                      </p:to>
                                    </p:set>
                                    <p:anim calcmode="lin" valueType="num">
                                      <p:cBhvr>
                                        <p:cTn id="28" dur="500" decel="50000" fill="hold">
                                          <p:stCondLst>
                                            <p:cond delay="0"/>
                                          </p:stCondLst>
                                        </p:cTn>
                                        <p:tgtEl>
                                          <p:spTgt spid="17"/>
                                        </p:tgtEl>
                                        <p:attrNameLst>
                                          <p:attrName>style.rotation</p:attrName>
                                        </p:attrNameLst>
                                      </p:cBhvr>
                                      <p:tavLst>
                                        <p:tav tm="0">
                                          <p:val>
                                            <p:fltVal val="-90"/>
                                          </p:val>
                                        </p:tav>
                                        <p:tav tm="100000">
                                          <p:val>
                                            <p:fltVal val="0"/>
                                          </p:val>
                                        </p:tav>
                                      </p:tavLst>
                                    </p:anim>
                                    <p:anim calcmode="lin" valueType="num">
                                      <p:cBhvr>
                                        <p:cTn id="29" dur="500" decel="50000" fill="hold">
                                          <p:stCondLst>
                                            <p:cond delay="0"/>
                                          </p:stCondLst>
                                        </p:cTn>
                                        <p:tgtEl>
                                          <p:spTgt spid="17"/>
                                        </p:tgtEl>
                                        <p:attrNameLst>
                                          <p:attrName>ppt_w</p:attrName>
                                        </p:attrNameLst>
                                      </p:cBhvr>
                                      <p:tavLst>
                                        <p:tav tm="0">
                                          <p:val>
                                            <p:strVal val="#ppt_w"/>
                                          </p:val>
                                        </p:tav>
                                        <p:tav tm="100000">
                                          <p:val>
                                            <p:strVal val="#ppt_w*.05"/>
                                          </p:val>
                                        </p:tav>
                                      </p:tavLst>
                                    </p:anim>
                                    <p:anim calcmode="lin" valueType="num">
                                      <p:cBhvr>
                                        <p:cTn id="30" dur="500" accel="50000" fill="hold">
                                          <p:stCondLst>
                                            <p:cond delay="500"/>
                                          </p:stCondLst>
                                        </p:cTn>
                                        <p:tgtEl>
                                          <p:spTgt spid="17"/>
                                        </p:tgtEl>
                                        <p:attrNameLst>
                                          <p:attrName>ppt_w</p:attrName>
                                        </p:attrNameLst>
                                      </p:cBhvr>
                                      <p:tavLst>
                                        <p:tav tm="0">
                                          <p:val>
                                            <p:strVal val="#ppt_w*.05"/>
                                          </p:val>
                                        </p:tav>
                                        <p:tav tm="100000">
                                          <p:val>
                                            <p:strVal val="#ppt_w"/>
                                          </p:val>
                                        </p:tav>
                                      </p:tavLst>
                                    </p:anim>
                                    <p:anim calcmode="lin" valueType="num">
                                      <p:cBhvr>
                                        <p:cTn id="31" dur="1000" fill="hold"/>
                                        <p:tgtEl>
                                          <p:spTgt spid="17"/>
                                        </p:tgtEl>
                                        <p:attrNameLst>
                                          <p:attrName>ppt_h</p:attrName>
                                        </p:attrNameLst>
                                      </p:cBhvr>
                                      <p:tavLst>
                                        <p:tav tm="0">
                                          <p:val>
                                            <p:strVal val="#ppt_h"/>
                                          </p:val>
                                        </p:tav>
                                        <p:tav tm="100000">
                                          <p:val>
                                            <p:strVal val="#ppt_h"/>
                                          </p:val>
                                        </p:tav>
                                      </p:tavLst>
                                    </p:anim>
                                    <p:anim calcmode="lin" valueType="num">
                                      <p:cBhvr>
                                        <p:cTn id="32" dur="500" decel="50000" fill="hold">
                                          <p:stCondLst>
                                            <p:cond delay="0"/>
                                          </p:stCondLst>
                                        </p:cTn>
                                        <p:tgtEl>
                                          <p:spTgt spid="17"/>
                                        </p:tgtEl>
                                        <p:attrNameLst>
                                          <p:attrName>ppt_x</p:attrName>
                                        </p:attrNameLst>
                                      </p:cBhvr>
                                      <p:tavLst>
                                        <p:tav tm="0">
                                          <p:val>
                                            <p:strVal val="#ppt_x+.4"/>
                                          </p:val>
                                        </p:tav>
                                        <p:tav tm="100000">
                                          <p:val>
                                            <p:strVal val="#ppt_x"/>
                                          </p:val>
                                        </p:tav>
                                      </p:tavLst>
                                    </p:anim>
                                    <p:anim calcmode="lin" valueType="num">
                                      <p:cBhvr>
                                        <p:cTn id="33" dur="500" decel="50000" fill="hold">
                                          <p:stCondLst>
                                            <p:cond delay="0"/>
                                          </p:stCondLst>
                                        </p:cTn>
                                        <p:tgtEl>
                                          <p:spTgt spid="17"/>
                                        </p:tgtEl>
                                        <p:attrNameLst>
                                          <p:attrName>ppt_y</p:attrName>
                                        </p:attrNameLst>
                                      </p:cBhvr>
                                      <p:tavLst>
                                        <p:tav tm="0">
                                          <p:val>
                                            <p:strVal val="#ppt_y-.2"/>
                                          </p:val>
                                        </p:tav>
                                        <p:tav tm="100000">
                                          <p:val>
                                            <p:strVal val="#ppt_y+.1"/>
                                          </p:val>
                                        </p:tav>
                                      </p:tavLst>
                                    </p:anim>
                                    <p:anim calcmode="lin" valueType="num">
                                      <p:cBhvr>
                                        <p:cTn id="34" dur="500" accel="50000" fill="hold">
                                          <p:stCondLst>
                                            <p:cond delay="500"/>
                                          </p:stCondLst>
                                        </p:cTn>
                                        <p:tgtEl>
                                          <p:spTgt spid="17"/>
                                        </p:tgtEl>
                                        <p:attrNameLst>
                                          <p:attrName>ppt_y</p:attrName>
                                        </p:attrNameLst>
                                      </p:cBhvr>
                                      <p:tavLst>
                                        <p:tav tm="0">
                                          <p:val>
                                            <p:strVal val="#ppt_y+.1"/>
                                          </p:val>
                                        </p:tav>
                                        <p:tav tm="100000">
                                          <p:val>
                                            <p:strVal val="#ppt_y"/>
                                          </p:val>
                                        </p:tav>
                                      </p:tavLst>
                                    </p:anim>
                                    <p:animEffect transition="in" filter="fade">
                                      <p:cBhvr>
                                        <p:cTn id="35" dur="1000" decel="50000">
                                          <p:stCondLst>
                                            <p:cond delay="0"/>
                                          </p:stCondLst>
                                        </p:cTn>
                                        <p:tgtEl>
                                          <p:spTgt spid="17"/>
                                        </p:tgtEl>
                                      </p:cBhvr>
                                    </p:animEffect>
                                  </p:childTnLst>
                                </p:cTn>
                              </p:par>
                              <p:par>
                                <p:cTn id="36" presetID="25" presetClass="entr" presetSubtype="0" fill="hold" grpId="0" nodeType="withEffect">
                                  <p:stCondLst>
                                    <p:cond delay="0"/>
                                  </p:stCondLst>
                                  <p:childTnLst>
                                    <p:set>
                                      <p:cBhvr>
                                        <p:cTn id="37" dur="1" fill="hold">
                                          <p:stCondLst>
                                            <p:cond delay="0"/>
                                          </p:stCondLst>
                                        </p:cTn>
                                        <p:tgtEl>
                                          <p:spTgt spid="8"/>
                                        </p:tgtEl>
                                        <p:attrNameLst>
                                          <p:attrName>style.visibility</p:attrName>
                                        </p:attrNameLst>
                                      </p:cBhvr>
                                      <p:to>
                                        <p:strVal val="visible"/>
                                      </p:to>
                                    </p:set>
                                    <p:anim calcmode="lin" valueType="num">
                                      <p:cBhvr>
                                        <p:cTn id="38"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39"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40"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41" dur="1000" fill="hold"/>
                                        <p:tgtEl>
                                          <p:spTgt spid="8"/>
                                        </p:tgtEl>
                                        <p:attrNameLst>
                                          <p:attrName>ppt_h</p:attrName>
                                        </p:attrNameLst>
                                      </p:cBhvr>
                                      <p:tavLst>
                                        <p:tav tm="0">
                                          <p:val>
                                            <p:strVal val="#ppt_h"/>
                                          </p:val>
                                        </p:tav>
                                        <p:tav tm="100000">
                                          <p:val>
                                            <p:strVal val="#ppt_h"/>
                                          </p:val>
                                        </p:tav>
                                      </p:tavLst>
                                    </p:anim>
                                    <p:anim calcmode="lin" valueType="num">
                                      <p:cBhvr>
                                        <p:cTn id="42"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43"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44"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45" dur="1000" decel="50000">
                                          <p:stCondLst>
                                            <p:cond delay="0"/>
                                          </p:stCondLst>
                                        </p:cTn>
                                        <p:tgtEl>
                                          <p:spTgt spid="8"/>
                                        </p:tgtEl>
                                      </p:cBhvr>
                                    </p:animEffect>
                                  </p:childTnLst>
                                </p:cTn>
                              </p:par>
                            </p:childTnLst>
                          </p:cTn>
                        </p:par>
                        <p:par>
                          <p:cTn id="46" fill="hold">
                            <p:stCondLst>
                              <p:cond delay="2000"/>
                            </p:stCondLst>
                            <p:childTnLst>
                              <p:par>
                                <p:cTn id="47" presetID="25" presetClass="entr" presetSubtype="0" fill="hold" grpId="0" nodeType="afterEffect">
                                  <p:stCondLst>
                                    <p:cond delay="0"/>
                                  </p:stCondLst>
                                  <p:childTnLst>
                                    <p:set>
                                      <p:cBhvr>
                                        <p:cTn id="48" dur="1" fill="hold">
                                          <p:stCondLst>
                                            <p:cond delay="0"/>
                                          </p:stCondLst>
                                        </p:cTn>
                                        <p:tgtEl>
                                          <p:spTgt spid="9"/>
                                        </p:tgtEl>
                                        <p:attrNameLst>
                                          <p:attrName>style.visibility</p:attrName>
                                        </p:attrNameLst>
                                      </p:cBhvr>
                                      <p:to>
                                        <p:strVal val="visible"/>
                                      </p:to>
                                    </p:set>
                                    <p:anim calcmode="lin" valueType="num">
                                      <p:cBhvr>
                                        <p:cTn id="49" dur="500" decel="50000" fill="hold">
                                          <p:stCondLst>
                                            <p:cond delay="0"/>
                                          </p:stCondLst>
                                        </p:cTn>
                                        <p:tgtEl>
                                          <p:spTgt spid="9"/>
                                        </p:tgtEl>
                                        <p:attrNameLst>
                                          <p:attrName>style.rotation</p:attrName>
                                        </p:attrNameLst>
                                      </p:cBhvr>
                                      <p:tavLst>
                                        <p:tav tm="0">
                                          <p:val>
                                            <p:fltVal val="-90"/>
                                          </p:val>
                                        </p:tav>
                                        <p:tav tm="100000">
                                          <p:val>
                                            <p:fltVal val="0"/>
                                          </p:val>
                                        </p:tav>
                                      </p:tavLst>
                                    </p:anim>
                                    <p:anim calcmode="lin" valueType="num">
                                      <p:cBhvr>
                                        <p:cTn id="50" dur="500" decel="50000" fill="hold">
                                          <p:stCondLst>
                                            <p:cond delay="0"/>
                                          </p:stCondLst>
                                        </p:cTn>
                                        <p:tgtEl>
                                          <p:spTgt spid="9"/>
                                        </p:tgtEl>
                                        <p:attrNameLst>
                                          <p:attrName>ppt_w</p:attrName>
                                        </p:attrNameLst>
                                      </p:cBhvr>
                                      <p:tavLst>
                                        <p:tav tm="0">
                                          <p:val>
                                            <p:strVal val="#ppt_w"/>
                                          </p:val>
                                        </p:tav>
                                        <p:tav tm="100000">
                                          <p:val>
                                            <p:strVal val="#ppt_w*.05"/>
                                          </p:val>
                                        </p:tav>
                                      </p:tavLst>
                                    </p:anim>
                                    <p:anim calcmode="lin" valueType="num">
                                      <p:cBhvr>
                                        <p:cTn id="51" dur="500" accel="50000" fill="hold">
                                          <p:stCondLst>
                                            <p:cond delay="500"/>
                                          </p:stCondLst>
                                        </p:cTn>
                                        <p:tgtEl>
                                          <p:spTgt spid="9"/>
                                        </p:tgtEl>
                                        <p:attrNameLst>
                                          <p:attrName>ppt_w</p:attrName>
                                        </p:attrNameLst>
                                      </p:cBhvr>
                                      <p:tavLst>
                                        <p:tav tm="0">
                                          <p:val>
                                            <p:strVal val="#ppt_w*.05"/>
                                          </p:val>
                                        </p:tav>
                                        <p:tav tm="100000">
                                          <p:val>
                                            <p:strVal val="#ppt_w"/>
                                          </p:val>
                                        </p:tav>
                                      </p:tavLst>
                                    </p:anim>
                                    <p:anim calcmode="lin" valueType="num">
                                      <p:cBhvr>
                                        <p:cTn id="52" dur="1000" fill="hold"/>
                                        <p:tgtEl>
                                          <p:spTgt spid="9"/>
                                        </p:tgtEl>
                                        <p:attrNameLst>
                                          <p:attrName>ppt_h</p:attrName>
                                        </p:attrNameLst>
                                      </p:cBhvr>
                                      <p:tavLst>
                                        <p:tav tm="0">
                                          <p:val>
                                            <p:strVal val="#ppt_h"/>
                                          </p:val>
                                        </p:tav>
                                        <p:tav tm="100000">
                                          <p:val>
                                            <p:strVal val="#ppt_h"/>
                                          </p:val>
                                        </p:tav>
                                      </p:tavLst>
                                    </p:anim>
                                    <p:anim calcmode="lin" valueType="num">
                                      <p:cBhvr>
                                        <p:cTn id="53" dur="500" decel="50000" fill="hold">
                                          <p:stCondLst>
                                            <p:cond delay="0"/>
                                          </p:stCondLst>
                                        </p:cTn>
                                        <p:tgtEl>
                                          <p:spTgt spid="9"/>
                                        </p:tgtEl>
                                        <p:attrNameLst>
                                          <p:attrName>ppt_x</p:attrName>
                                        </p:attrNameLst>
                                      </p:cBhvr>
                                      <p:tavLst>
                                        <p:tav tm="0">
                                          <p:val>
                                            <p:strVal val="#ppt_x+.4"/>
                                          </p:val>
                                        </p:tav>
                                        <p:tav tm="100000">
                                          <p:val>
                                            <p:strVal val="#ppt_x"/>
                                          </p:val>
                                        </p:tav>
                                      </p:tavLst>
                                    </p:anim>
                                    <p:anim calcmode="lin" valueType="num">
                                      <p:cBhvr>
                                        <p:cTn id="54" dur="500" decel="50000" fill="hold">
                                          <p:stCondLst>
                                            <p:cond delay="0"/>
                                          </p:stCondLst>
                                        </p:cTn>
                                        <p:tgtEl>
                                          <p:spTgt spid="9"/>
                                        </p:tgtEl>
                                        <p:attrNameLst>
                                          <p:attrName>ppt_y</p:attrName>
                                        </p:attrNameLst>
                                      </p:cBhvr>
                                      <p:tavLst>
                                        <p:tav tm="0">
                                          <p:val>
                                            <p:strVal val="#ppt_y-.2"/>
                                          </p:val>
                                        </p:tav>
                                        <p:tav tm="100000">
                                          <p:val>
                                            <p:strVal val="#ppt_y+.1"/>
                                          </p:val>
                                        </p:tav>
                                      </p:tavLst>
                                    </p:anim>
                                    <p:anim calcmode="lin" valueType="num">
                                      <p:cBhvr>
                                        <p:cTn id="55" dur="500" accel="50000" fill="hold">
                                          <p:stCondLst>
                                            <p:cond delay="500"/>
                                          </p:stCondLst>
                                        </p:cTn>
                                        <p:tgtEl>
                                          <p:spTgt spid="9"/>
                                        </p:tgtEl>
                                        <p:attrNameLst>
                                          <p:attrName>ppt_y</p:attrName>
                                        </p:attrNameLst>
                                      </p:cBhvr>
                                      <p:tavLst>
                                        <p:tav tm="0">
                                          <p:val>
                                            <p:strVal val="#ppt_y+.1"/>
                                          </p:val>
                                        </p:tav>
                                        <p:tav tm="100000">
                                          <p:val>
                                            <p:strVal val="#ppt_y"/>
                                          </p:val>
                                        </p:tav>
                                      </p:tavLst>
                                    </p:anim>
                                    <p:animEffect transition="in" filter="fade">
                                      <p:cBhvr>
                                        <p:cTn id="56" dur="1000" decel="50000">
                                          <p:stCondLst>
                                            <p:cond delay="0"/>
                                          </p:stCondLst>
                                        </p:cTn>
                                        <p:tgtEl>
                                          <p:spTgt spid="9"/>
                                        </p:tgtEl>
                                      </p:cBhvr>
                                    </p:animEffect>
                                  </p:childTnLst>
                                </p:cTn>
                              </p:par>
                              <p:par>
                                <p:cTn id="57" presetID="25" presetClass="entr" presetSubtype="0" fill="hold" grpId="0" nodeType="withEffect">
                                  <p:stCondLst>
                                    <p:cond delay="0"/>
                                  </p:stCondLst>
                                  <p:childTnLst>
                                    <p:set>
                                      <p:cBhvr>
                                        <p:cTn id="58" dur="1" fill="hold">
                                          <p:stCondLst>
                                            <p:cond delay="0"/>
                                          </p:stCondLst>
                                        </p:cTn>
                                        <p:tgtEl>
                                          <p:spTgt spid="18"/>
                                        </p:tgtEl>
                                        <p:attrNameLst>
                                          <p:attrName>style.visibility</p:attrName>
                                        </p:attrNameLst>
                                      </p:cBhvr>
                                      <p:to>
                                        <p:strVal val="visible"/>
                                      </p:to>
                                    </p:set>
                                    <p:anim calcmode="lin" valueType="num">
                                      <p:cBhvr>
                                        <p:cTn id="59" dur="500" decel="50000" fill="hold">
                                          <p:stCondLst>
                                            <p:cond delay="0"/>
                                          </p:stCondLst>
                                        </p:cTn>
                                        <p:tgtEl>
                                          <p:spTgt spid="18"/>
                                        </p:tgtEl>
                                        <p:attrNameLst>
                                          <p:attrName>style.rotation</p:attrName>
                                        </p:attrNameLst>
                                      </p:cBhvr>
                                      <p:tavLst>
                                        <p:tav tm="0">
                                          <p:val>
                                            <p:fltVal val="-90"/>
                                          </p:val>
                                        </p:tav>
                                        <p:tav tm="100000">
                                          <p:val>
                                            <p:fltVal val="0"/>
                                          </p:val>
                                        </p:tav>
                                      </p:tavLst>
                                    </p:anim>
                                    <p:anim calcmode="lin" valueType="num">
                                      <p:cBhvr>
                                        <p:cTn id="60" dur="500" decel="50000" fill="hold">
                                          <p:stCondLst>
                                            <p:cond delay="0"/>
                                          </p:stCondLst>
                                        </p:cTn>
                                        <p:tgtEl>
                                          <p:spTgt spid="18"/>
                                        </p:tgtEl>
                                        <p:attrNameLst>
                                          <p:attrName>ppt_w</p:attrName>
                                        </p:attrNameLst>
                                      </p:cBhvr>
                                      <p:tavLst>
                                        <p:tav tm="0">
                                          <p:val>
                                            <p:strVal val="#ppt_w"/>
                                          </p:val>
                                        </p:tav>
                                        <p:tav tm="100000">
                                          <p:val>
                                            <p:strVal val="#ppt_w*.05"/>
                                          </p:val>
                                        </p:tav>
                                      </p:tavLst>
                                    </p:anim>
                                    <p:anim calcmode="lin" valueType="num">
                                      <p:cBhvr>
                                        <p:cTn id="61" dur="500" accel="50000" fill="hold">
                                          <p:stCondLst>
                                            <p:cond delay="500"/>
                                          </p:stCondLst>
                                        </p:cTn>
                                        <p:tgtEl>
                                          <p:spTgt spid="18"/>
                                        </p:tgtEl>
                                        <p:attrNameLst>
                                          <p:attrName>ppt_w</p:attrName>
                                        </p:attrNameLst>
                                      </p:cBhvr>
                                      <p:tavLst>
                                        <p:tav tm="0">
                                          <p:val>
                                            <p:strVal val="#ppt_w*.05"/>
                                          </p:val>
                                        </p:tav>
                                        <p:tav tm="100000">
                                          <p:val>
                                            <p:strVal val="#ppt_w"/>
                                          </p:val>
                                        </p:tav>
                                      </p:tavLst>
                                    </p:anim>
                                    <p:anim calcmode="lin" valueType="num">
                                      <p:cBhvr>
                                        <p:cTn id="62" dur="1000" fill="hold"/>
                                        <p:tgtEl>
                                          <p:spTgt spid="18"/>
                                        </p:tgtEl>
                                        <p:attrNameLst>
                                          <p:attrName>ppt_h</p:attrName>
                                        </p:attrNameLst>
                                      </p:cBhvr>
                                      <p:tavLst>
                                        <p:tav tm="0">
                                          <p:val>
                                            <p:strVal val="#ppt_h"/>
                                          </p:val>
                                        </p:tav>
                                        <p:tav tm="100000">
                                          <p:val>
                                            <p:strVal val="#ppt_h"/>
                                          </p:val>
                                        </p:tav>
                                      </p:tavLst>
                                    </p:anim>
                                    <p:anim calcmode="lin" valueType="num">
                                      <p:cBhvr>
                                        <p:cTn id="63" dur="500" decel="50000" fill="hold">
                                          <p:stCondLst>
                                            <p:cond delay="0"/>
                                          </p:stCondLst>
                                        </p:cTn>
                                        <p:tgtEl>
                                          <p:spTgt spid="18"/>
                                        </p:tgtEl>
                                        <p:attrNameLst>
                                          <p:attrName>ppt_x</p:attrName>
                                        </p:attrNameLst>
                                      </p:cBhvr>
                                      <p:tavLst>
                                        <p:tav tm="0">
                                          <p:val>
                                            <p:strVal val="#ppt_x+.4"/>
                                          </p:val>
                                        </p:tav>
                                        <p:tav tm="100000">
                                          <p:val>
                                            <p:strVal val="#ppt_x"/>
                                          </p:val>
                                        </p:tav>
                                      </p:tavLst>
                                    </p:anim>
                                    <p:anim calcmode="lin" valueType="num">
                                      <p:cBhvr>
                                        <p:cTn id="64" dur="500" decel="50000" fill="hold">
                                          <p:stCondLst>
                                            <p:cond delay="0"/>
                                          </p:stCondLst>
                                        </p:cTn>
                                        <p:tgtEl>
                                          <p:spTgt spid="18"/>
                                        </p:tgtEl>
                                        <p:attrNameLst>
                                          <p:attrName>ppt_y</p:attrName>
                                        </p:attrNameLst>
                                      </p:cBhvr>
                                      <p:tavLst>
                                        <p:tav tm="0">
                                          <p:val>
                                            <p:strVal val="#ppt_y-.2"/>
                                          </p:val>
                                        </p:tav>
                                        <p:tav tm="100000">
                                          <p:val>
                                            <p:strVal val="#ppt_y+.1"/>
                                          </p:val>
                                        </p:tav>
                                      </p:tavLst>
                                    </p:anim>
                                    <p:anim calcmode="lin" valueType="num">
                                      <p:cBhvr>
                                        <p:cTn id="65" dur="500" accel="50000" fill="hold">
                                          <p:stCondLst>
                                            <p:cond delay="500"/>
                                          </p:stCondLst>
                                        </p:cTn>
                                        <p:tgtEl>
                                          <p:spTgt spid="18"/>
                                        </p:tgtEl>
                                        <p:attrNameLst>
                                          <p:attrName>ppt_y</p:attrName>
                                        </p:attrNameLst>
                                      </p:cBhvr>
                                      <p:tavLst>
                                        <p:tav tm="0">
                                          <p:val>
                                            <p:strVal val="#ppt_y+.1"/>
                                          </p:val>
                                        </p:tav>
                                        <p:tav tm="100000">
                                          <p:val>
                                            <p:strVal val="#ppt_y"/>
                                          </p:val>
                                        </p:tav>
                                      </p:tavLst>
                                    </p:anim>
                                    <p:animEffect transition="in" filter="fade">
                                      <p:cBhvr>
                                        <p:cTn id="66" dur="1000" decel="50000">
                                          <p:stCondLst>
                                            <p:cond delay="0"/>
                                          </p:stCondLst>
                                        </p:cTn>
                                        <p:tgtEl>
                                          <p:spTgt spid="18"/>
                                        </p:tgtEl>
                                      </p:cBhvr>
                                    </p:animEffect>
                                  </p:childTnLst>
                                </p:cTn>
                              </p:par>
                            </p:childTnLst>
                          </p:cTn>
                        </p:par>
                        <p:par>
                          <p:cTn id="67" fill="hold">
                            <p:stCondLst>
                              <p:cond delay="3000"/>
                            </p:stCondLst>
                            <p:childTnLst>
                              <p:par>
                                <p:cTn id="68" presetID="10" presetClass="entr" presetSubtype="0" fill="hold" grpId="0" nodeType="afterEffect">
                                  <p:stCondLst>
                                    <p:cond delay="0"/>
                                  </p:stCondLst>
                                  <p:childTnLst>
                                    <p:set>
                                      <p:cBhvr>
                                        <p:cTn id="69" dur="1" fill="hold">
                                          <p:stCondLst>
                                            <p:cond delay="0"/>
                                          </p:stCondLst>
                                        </p:cTn>
                                        <p:tgtEl>
                                          <p:spTgt spid="11"/>
                                        </p:tgtEl>
                                        <p:attrNameLst>
                                          <p:attrName>style.visibility</p:attrName>
                                        </p:attrNameLst>
                                      </p:cBhvr>
                                      <p:to>
                                        <p:strVal val="visible"/>
                                      </p:to>
                                    </p:set>
                                    <p:animEffect transition="in" filter="fade">
                                      <p:cBhvr>
                                        <p:cTn id="70" dur="350"/>
                                        <p:tgtEl>
                                          <p:spTgt spid="11"/>
                                        </p:tgtEl>
                                      </p:cBhvr>
                                    </p:animEffect>
                                  </p:childTnLst>
                                </p:cTn>
                              </p:par>
                              <p:par>
                                <p:cTn id="71" presetID="26" presetClass="emph" presetSubtype="0" fill="hold" grpId="1" nodeType="withEffect">
                                  <p:stCondLst>
                                    <p:cond delay="0"/>
                                  </p:stCondLst>
                                  <p:childTnLst>
                                    <p:animEffect transition="out" filter="fade">
                                      <p:cBhvr>
                                        <p:cTn id="72" dur="400" tmFilter="0, 0; .2, .5; .8, .5; 1, 0"/>
                                        <p:tgtEl>
                                          <p:spTgt spid="11"/>
                                        </p:tgtEl>
                                      </p:cBhvr>
                                    </p:animEffect>
                                    <p:animScale>
                                      <p:cBhvr>
                                        <p:cTn id="73" dur="200" autoRev="1" fill="hold"/>
                                        <p:tgtEl>
                                          <p:spTgt spid="11"/>
                                        </p:tgtEl>
                                      </p:cBhvr>
                                      <p:by x="105000" y="105000"/>
                                    </p:animScale>
                                  </p:childTnLst>
                                </p:cTn>
                              </p:par>
                            </p:childTnLst>
                          </p:cTn>
                        </p:par>
                        <p:par>
                          <p:cTn id="74" fill="hold">
                            <p:stCondLst>
                              <p:cond delay="3400"/>
                            </p:stCondLst>
                            <p:childTnLst>
                              <p:par>
                                <p:cTn id="75" presetID="10" presetClass="entr" presetSubtype="0" fill="hold" grpId="0" nodeType="afterEffect">
                                  <p:stCondLst>
                                    <p:cond delay="0"/>
                                  </p:stCondLst>
                                  <p:childTnLst>
                                    <p:set>
                                      <p:cBhvr>
                                        <p:cTn id="76" dur="1" fill="hold">
                                          <p:stCondLst>
                                            <p:cond delay="0"/>
                                          </p:stCondLst>
                                        </p:cTn>
                                        <p:tgtEl>
                                          <p:spTgt spid="10"/>
                                        </p:tgtEl>
                                        <p:attrNameLst>
                                          <p:attrName>style.visibility</p:attrName>
                                        </p:attrNameLst>
                                      </p:cBhvr>
                                      <p:to>
                                        <p:strVal val="visible"/>
                                      </p:to>
                                    </p:set>
                                    <p:animEffect transition="in" filter="fade">
                                      <p:cBhvr>
                                        <p:cTn id="77" dur="500"/>
                                        <p:tgtEl>
                                          <p:spTgt spid="10"/>
                                        </p:tgtEl>
                                      </p:cBhvr>
                                    </p:animEffect>
                                  </p:childTnLst>
                                </p:cTn>
                              </p:par>
                            </p:childTnLst>
                          </p:cTn>
                        </p:par>
                        <p:par>
                          <p:cTn id="78" fill="hold">
                            <p:stCondLst>
                              <p:cond delay="3900"/>
                            </p:stCondLst>
                            <p:childTnLst>
                              <p:par>
                                <p:cTn id="79" presetID="10" presetClass="entr" presetSubtype="0" fill="hold" grpId="0" nodeType="afterEffect">
                                  <p:stCondLst>
                                    <p:cond delay="0"/>
                                  </p:stCondLst>
                                  <p:childTnLst>
                                    <p:set>
                                      <p:cBhvr>
                                        <p:cTn id="80" dur="1" fill="hold">
                                          <p:stCondLst>
                                            <p:cond delay="0"/>
                                          </p:stCondLst>
                                        </p:cTn>
                                        <p:tgtEl>
                                          <p:spTgt spid="13"/>
                                        </p:tgtEl>
                                        <p:attrNameLst>
                                          <p:attrName>style.visibility</p:attrName>
                                        </p:attrNameLst>
                                      </p:cBhvr>
                                      <p:to>
                                        <p:strVal val="visible"/>
                                      </p:to>
                                    </p:set>
                                    <p:animEffect transition="in" filter="fade">
                                      <p:cBhvr>
                                        <p:cTn id="81" dur="350"/>
                                        <p:tgtEl>
                                          <p:spTgt spid="13"/>
                                        </p:tgtEl>
                                      </p:cBhvr>
                                    </p:animEffect>
                                  </p:childTnLst>
                                </p:cTn>
                              </p:par>
                              <p:par>
                                <p:cTn id="82" presetID="26" presetClass="emph" presetSubtype="0" fill="hold" grpId="1" nodeType="withEffect">
                                  <p:stCondLst>
                                    <p:cond delay="0"/>
                                  </p:stCondLst>
                                  <p:childTnLst>
                                    <p:animEffect transition="out" filter="fade">
                                      <p:cBhvr>
                                        <p:cTn id="83" dur="400" tmFilter="0, 0; .2, .5; .8, .5; 1, 0"/>
                                        <p:tgtEl>
                                          <p:spTgt spid="13"/>
                                        </p:tgtEl>
                                      </p:cBhvr>
                                    </p:animEffect>
                                    <p:animScale>
                                      <p:cBhvr>
                                        <p:cTn id="84" dur="200" autoRev="1" fill="hold"/>
                                        <p:tgtEl>
                                          <p:spTgt spid="13"/>
                                        </p:tgtEl>
                                      </p:cBhvr>
                                      <p:by x="105000" y="105000"/>
                                    </p:animScale>
                                  </p:childTnLst>
                                </p:cTn>
                              </p:par>
                            </p:childTnLst>
                          </p:cTn>
                        </p:par>
                        <p:par>
                          <p:cTn id="85" fill="hold">
                            <p:stCondLst>
                              <p:cond delay="4300"/>
                            </p:stCondLst>
                            <p:childTnLst>
                              <p:par>
                                <p:cTn id="86" presetID="10" presetClass="entr" presetSubtype="0" fill="hold" grpId="0" nodeType="afterEffect">
                                  <p:stCondLst>
                                    <p:cond delay="0"/>
                                  </p:stCondLst>
                                  <p:childTnLst>
                                    <p:set>
                                      <p:cBhvr>
                                        <p:cTn id="87" dur="1" fill="hold">
                                          <p:stCondLst>
                                            <p:cond delay="0"/>
                                          </p:stCondLst>
                                        </p:cTn>
                                        <p:tgtEl>
                                          <p:spTgt spid="12"/>
                                        </p:tgtEl>
                                        <p:attrNameLst>
                                          <p:attrName>style.visibility</p:attrName>
                                        </p:attrNameLst>
                                      </p:cBhvr>
                                      <p:to>
                                        <p:strVal val="visible"/>
                                      </p:to>
                                    </p:set>
                                    <p:animEffect transition="in" filter="fade">
                                      <p:cBhvr>
                                        <p:cTn id="88" dur="500"/>
                                        <p:tgtEl>
                                          <p:spTgt spid="12"/>
                                        </p:tgtEl>
                                      </p:cBhvr>
                                    </p:animEffect>
                                  </p:childTnLst>
                                </p:cTn>
                              </p:par>
                            </p:childTnLst>
                          </p:cTn>
                        </p:par>
                        <p:par>
                          <p:cTn id="89" fill="hold">
                            <p:stCondLst>
                              <p:cond delay="4800"/>
                            </p:stCondLst>
                            <p:childTnLst>
                              <p:par>
                                <p:cTn id="90" presetID="10" presetClass="entr" presetSubtype="0" fill="hold" grpId="0" nodeType="afterEffect">
                                  <p:stCondLst>
                                    <p:cond delay="0"/>
                                  </p:stCondLst>
                                  <p:childTnLst>
                                    <p:set>
                                      <p:cBhvr>
                                        <p:cTn id="91" dur="1" fill="hold">
                                          <p:stCondLst>
                                            <p:cond delay="0"/>
                                          </p:stCondLst>
                                        </p:cTn>
                                        <p:tgtEl>
                                          <p:spTgt spid="15"/>
                                        </p:tgtEl>
                                        <p:attrNameLst>
                                          <p:attrName>style.visibility</p:attrName>
                                        </p:attrNameLst>
                                      </p:cBhvr>
                                      <p:to>
                                        <p:strVal val="visible"/>
                                      </p:to>
                                    </p:set>
                                    <p:animEffect transition="in" filter="fade">
                                      <p:cBhvr>
                                        <p:cTn id="92" dur="350"/>
                                        <p:tgtEl>
                                          <p:spTgt spid="15"/>
                                        </p:tgtEl>
                                      </p:cBhvr>
                                    </p:animEffect>
                                  </p:childTnLst>
                                </p:cTn>
                              </p:par>
                              <p:par>
                                <p:cTn id="93" presetID="26" presetClass="emph" presetSubtype="0" fill="hold" grpId="1" nodeType="withEffect">
                                  <p:stCondLst>
                                    <p:cond delay="0"/>
                                  </p:stCondLst>
                                  <p:childTnLst>
                                    <p:animEffect transition="out" filter="fade">
                                      <p:cBhvr>
                                        <p:cTn id="94" dur="400" tmFilter="0, 0; .2, .5; .8, .5; 1, 0"/>
                                        <p:tgtEl>
                                          <p:spTgt spid="15"/>
                                        </p:tgtEl>
                                      </p:cBhvr>
                                    </p:animEffect>
                                    <p:animScale>
                                      <p:cBhvr>
                                        <p:cTn id="95" dur="200" autoRev="1" fill="hold"/>
                                        <p:tgtEl>
                                          <p:spTgt spid="15"/>
                                        </p:tgtEl>
                                      </p:cBhvr>
                                      <p:by x="105000" y="105000"/>
                                    </p:animScale>
                                  </p:childTnLst>
                                </p:cTn>
                              </p:par>
                            </p:childTnLst>
                          </p:cTn>
                        </p:par>
                        <p:par>
                          <p:cTn id="96" fill="hold">
                            <p:stCondLst>
                              <p:cond delay="5200"/>
                            </p:stCondLst>
                            <p:childTnLst>
                              <p:par>
                                <p:cTn id="97" presetID="10" presetClass="entr" presetSubtype="0" fill="hold" grpId="0" nodeType="afterEffect">
                                  <p:stCondLst>
                                    <p:cond delay="0"/>
                                  </p:stCondLst>
                                  <p:childTnLst>
                                    <p:set>
                                      <p:cBhvr>
                                        <p:cTn id="98" dur="1" fill="hold">
                                          <p:stCondLst>
                                            <p:cond delay="0"/>
                                          </p:stCondLst>
                                        </p:cTn>
                                        <p:tgtEl>
                                          <p:spTgt spid="14"/>
                                        </p:tgtEl>
                                        <p:attrNameLst>
                                          <p:attrName>style.visibility</p:attrName>
                                        </p:attrNameLst>
                                      </p:cBhvr>
                                      <p:to>
                                        <p:strVal val="visible"/>
                                      </p:to>
                                    </p:set>
                                    <p:animEffect transition="in" filter="fade">
                                      <p:cBhvr>
                                        <p:cTn id="9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p:bldP spid="11" grpId="0"/>
      <p:bldP spid="11" grpId="1"/>
      <p:bldP spid="12" grpId="0"/>
      <p:bldP spid="13" grpId="0"/>
      <p:bldP spid="13" grpId="1"/>
      <p:bldP spid="14" grpId="0"/>
      <p:bldP spid="15" grpId="0"/>
      <p:bldP spid="15" grpId="1"/>
      <p:bldP spid="16" grpId="0"/>
      <p:bldP spid="17" grpId="0"/>
      <p:bldP spid="1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5034416"/>
            <a:ext cx="9144000" cy="129600"/>
          </a:xfrm>
          <a:prstGeom prst="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五边形 18"/>
          <p:cNvSpPr/>
          <p:nvPr/>
        </p:nvSpPr>
        <p:spPr>
          <a:xfrm>
            <a:off x="4429142" y="1181242"/>
            <a:ext cx="2880320" cy="936104"/>
          </a:xfrm>
          <a:prstGeom prst="homePlate">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0" name="五边形 19"/>
          <p:cNvSpPr/>
          <p:nvPr/>
        </p:nvSpPr>
        <p:spPr>
          <a:xfrm flipH="1">
            <a:off x="1548822" y="2110832"/>
            <a:ext cx="2880320" cy="936104"/>
          </a:xfrm>
          <a:prstGeom prst="homePlate">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1" name="TextBox 20"/>
          <p:cNvSpPr txBox="1"/>
          <p:nvPr/>
        </p:nvSpPr>
        <p:spPr>
          <a:xfrm>
            <a:off x="1980870" y="2437316"/>
            <a:ext cx="2448272" cy="400110"/>
          </a:xfrm>
          <a:prstGeom prst="rect">
            <a:avLst/>
          </a:prstGeom>
          <a:noFill/>
        </p:spPr>
        <p:txBody>
          <a:bodyPr wrap="square" rtlCol="0">
            <a:spAutoFit/>
          </a:bodyPr>
          <a:lstStyle/>
          <a:p>
            <a:pPr algn="r"/>
            <a:r>
              <a:rPr lang="en-US" altLang="zh-CN" sz="2000" b="1" dirty="0" smtClean="0">
                <a:solidFill>
                  <a:schemeClr val="bg1"/>
                </a:solidFill>
                <a:latin typeface="方正正大黑简体" panose="02000000000000000000" pitchFamily="2" charset="-122"/>
                <a:ea typeface="方正正大黑简体" panose="02000000000000000000" pitchFamily="2" charset="-122"/>
              </a:rPr>
              <a:t>2019</a:t>
            </a:r>
            <a:r>
              <a:rPr lang="zh-CN" altLang="en-US" sz="2000" b="1" dirty="0" smtClean="0">
                <a:solidFill>
                  <a:schemeClr val="bg1"/>
                </a:solidFill>
                <a:latin typeface="方正正大黑简体" panose="02000000000000000000" pitchFamily="2" charset="-122"/>
                <a:ea typeface="方正正大黑简体" panose="02000000000000000000" pitchFamily="2" charset="-122"/>
              </a:rPr>
              <a:t>年</a:t>
            </a:r>
            <a:r>
              <a:rPr lang="zh-CN" altLang="en-US" sz="2000" b="1" dirty="0">
                <a:solidFill>
                  <a:schemeClr val="bg1"/>
                </a:solidFill>
                <a:latin typeface="方正正大黑简体" panose="02000000000000000000" pitchFamily="2" charset="-122"/>
                <a:ea typeface="方正正大黑简体" panose="02000000000000000000" pitchFamily="2" charset="-122"/>
              </a:rPr>
              <a:t>工作情况</a:t>
            </a:r>
          </a:p>
        </p:txBody>
      </p:sp>
      <p:sp>
        <p:nvSpPr>
          <p:cNvPr id="22" name="TextBox 21"/>
          <p:cNvSpPr txBox="1"/>
          <p:nvPr/>
        </p:nvSpPr>
        <p:spPr>
          <a:xfrm>
            <a:off x="4429142" y="1449239"/>
            <a:ext cx="2448272" cy="400110"/>
          </a:xfrm>
          <a:prstGeom prst="rect">
            <a:avLst/>
          </a:prstGeom>
          <a:noFill/>
        </p:spPr>
        <p:txBody>
          <a:bodyPr wrap="square" rtlCol="0">
            <a:spAutoFit/>
          </a:bodyPr>
          <a:lstStyle/>
          <a:p>
            <a:r>
              <a:rPr lang="en-US" altLang="zh-CN" sz="2000" b="1" dirty="0" smtClean="0">
                <a:solidFill>
                  <a:schemeClr val="bg1"/>
                </a:solidFill>
                <a:latin typeface="方正正大黑简体" panose="02000000000000000000" pitchFamily="2" charset="-122"/>
                <a:ea typeface="方正正大黑简体" panose="02000000000000000000" pitchFamily="2" charset="-122"/>
              </a:rPr>
              <a:t>20XX</a:t>
            </a:r>
            <a:r>
              <a:rPr lang="zh-CN" altLang="en-US" sz="2000" b="1" dirty="0" smtClean="0">
                <a:solidFill>
                  <a:schemeClr val="bg1"/>
                </a:solidFill>
                <a:latin typeface="方正正大黑简体" panose="02000000000000000000" pitchFamily="2" charset="-122"/>
                <a:ea typeface="方正正大黑简体" panose="02000000000000000000" pitchFamily="2" charset="-122"/>
              </a:rPr>
              <a:t>年</a:t>
            </a:r>
            <a:r>
              <a:rPr lang="zh-CN" altLang="en-US" sz="2000" b="1" dirty="0">
                <a:solidFill>
                  <a:schemeClr val="bg1"/>
                </a:solidFill>
                <a:latin typeface="方正正大黑简体" panose="02000000000000000000" pitchFamily="2" charset="-122"/>
                <a:ea typeface="方正正大黑简体" panose="02000000000000000000" pitchFamily="2" charset="-122"/>
              </a:rPr>
              <a:t>工作情况</a:t>
            </a:r>
          </a:p>
        </p:txBody>
      </p:sp>
      <p:sp>
        <p:nvSpPr>
          <p:cNvPr id="23" name="TextBox 22"/>
          <p:cNvSpPr txBox="1"/>
          <p:nvPr/>
        </p:nvSpPr>
        <p:spPr>
          <a:xfrm>
            <a:off x="899592" y="987574"/>
            <a:ext cx="3240359" cy="923330"/>
          </a:xfrm>
          <a:prstGeom prst="rect">
            <a:avLst/>
          </a:prstGeom>
          <a:noFill/>
        </p:spPr>
        <p:txBody>
          <a:bodyPr wrap="square" rtlCol="0">
            <a:spAutoFit/>
          </a:bodyPr>
          <a:lstStyle/>
          <a:p>
            <a:pPr>
              <a:lnSpc>
                <a:spcPct val="150000"/>
              </a:lnSpc>
            </a:pPr>
            <a:r>
              <a:rPr lang="zh-CN" altLang="en-US" sz="1200" dirty="0">
                <a:solidFill>
                  <a:schemeClr val="tx1">
                    <a:lumMod val="95000"/>
                    <a:lumOff val="5000"/>
                  </a:schemeClr>
                </a:solidFill>
              </a:rPr>
              <a:t>这里输入简单的文字概述这里输入简单文字概</a:t>
            </a:r>
            <a:endParaRPr lang="en-US" altLang="zh-CN" sz="1200" dirty="0">
              <a:solidFill>
                <a:schemeClr val="tx1">
                  <a:lumMod val="95000"/>
                  <a:lumOff val="5000"/>
                </a:schemeClr>
              </a:solidFill>
            </a:endParaRPr>
          </a:p>
          <a:p>
            <a:pPr>
              <a:lnSpc>
                <a:spcPct val="150000"/>
              </a:lnSpc>
            </a:pPr>
            <a:r>
              <a:rPr lang="zh-CN" altLang="en-US" sz="1200" dirty="0">
                <a:solidFill>
                  <a:schemeClr val="tx1">
                    <a:lumMod val="95000"/>
                    <a:lumOff val="5000"/>
                  </a:schemeClr>
                </a:solidFill>
              </a:rPr>
              <a:t>述这里输入简单的文字概述这里入简单的文字</a:t>
            </a:r>
            <a:endParaRPr lang="en-US" altLang="zh-CN" sz="1200" dirty="0">
              <a:solidFill>
                <a:schemeClr val="tx1">
                  <a:lumMod val="95000"/>
                  <a:lumOff val="5000"/>
                </a:schemeClr>
              </a:solidFill>
            </a:endParaRPr>
          </a:p>
          <a:p>
            <a:pPr>
              <a:lnSpc>
                <a:spcPct val="150000"/>
              </a:lnSpc>
            </a:pPr>
            <a:r>
              <a:rPr lang="zh-CN" altLang="en-US" sz="1200" dirty="0">
                <a:solidFill>
                  <a:schemeClr val="tx1">
                    <a:lumMod val="95000"/>
                    <a:lumOff val="5000"/>
                  </a:schemeClr>
                </a:solidFill>
              </a:rPr>
              <a:t>概述这里输入述简单的文字概述</a:t>
            </a:r>
          </a:p>
        </p:txBody>
      </p:sp>
      <p:sp>
        <p:nvSpPr>
          <p:cNvPr id="24" name="TextBox 23"/>
          <p:cNvSpPr txBox="1"/>
          <p:nvPr/>
        </p:nvSpPr>
        <p:spPr>
          <a:xfrm>
            <a:off x="4645166" y="2375761"/>
            <a:ext cx="3240359" cy="923330"/>
          </a:xfrm>
          <a:prstGeom prst="rect">
            <a:avLst/>
          </a:prstGeom>
          <a:noFill/>
        </p:spPr>
        <p:txBody>
          <a:bodyPr wrap="square" rtlCol="0">
            <a:spAutoFit/>
          </a:bodyPr>
          <a:lstStyle/>
          <a:p>
            <a:pPr>
              <a:lnSpc>
                <a:spcPct val="150000"/>
              </a:lnSpc>
            </a:pPr>
            <a:r>
              <a:rPr lang="zh-CN" altLang="en-US" sz="1200" dirty="0">
                <a:solidFill>
                  <a:schemeClr val="tx1">
                    <a:lumMod val="95000"/>
                    <a:lumOff val="5000"/>
                  </a:schemeClr>
                </a:solidFill>
              </a:rPr>
              <a:t>这里输入简单的文字概述这里输入简单文字概</a:t>
            </a:r>
            <a:endParaRPr lang="en-US" altLang="zh-CN" sz="1200" dirty="0">
              <a:solidFill>
                <a:schemeClr val="tx1">
                  <a:lumMod val="95000"/>
                  <a:lumOff val="5000"/>
                </a:schemeClr>
              </a:solidFill>
            </a:endParaRPr>
          </a:p>
          <a:p>
            <a:pPr>
              <a:lnSpc>
                <a:spcPct val="150000"/>
              </a:lnSpc>
            </a:pPr>
            <a:r>
              <a:rPr lang="zh-CN" altLang="en-US" sz="1200" dirty="0">
                <a:solidFill>
                  <a:schemeClr val="tx1">
                    <a:lumMod val="95000"/>
                    <a:lumOff val="5000"/>
                  </a:schemeClr>
                </a:solidFill>
              </a:rPr>
              <a:t>述这里输入简单的文字概述这里入简单的文字</a:t>
            </a:r>
            <a:endParaRPr lang="en-US" altLang="zh-CN" sz="1200" dirty="0">
              <a:solidFill>
                <a:schemeClr val="tx1">
                  <a:lumMod val="95000"/>
                  <a:lumOff val="5000"/>
                </a:schemeClr>
              </a:solidFill>
            </a:endParaRPr>
          </a:p>
          <a:p>
            <a:pPr>
              <a:lnSpc>
                <a:spcPct val="150000"/>
              </a:lnSpc>
            </a:pPr>
            <a:r>
              <a:rPr lang="zh-CN" altLang="en-US" sz="1200" dirty="0">
                <a:solidFill>
                  <a:schemeClr val="tx1">
                    <a:lumMod val="95000"/>
                    <a:lumOff val="5000"/>
                  </a:schemeClr>
                </a:solidFill>
              </a:rPr>
              <a:t>概述这里输入述简单的文字概述</a:t>
            </a:r>
          </a:p>
        </p:txBody>
      </p:sp>
      <p:sp>
        <p:nvSpPr>
          <p:cNvPr id="25" name="矩形 24"/>
          <p:cNvSpPr/>
          <p:nvPr/>
        </p:nvSpPr>
        <p:spPr>
          <a:xfrm>
            <a:off x="2560838" y="3564117"/>
            <a:ext cx="1692188" cy="226957"/>
          </a:xfrm>
          <a:prstGeom prst="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6" name="矩形 25"/>
          <p:cNvSpPr/>
          <p:nvPr/>
        </p:nvSpPr>
        <p:spPr>
          <a:xfrm>
            <a:off x="1588730" y="3924157"/>
            <a:ext cx="2652199" cy="226957"/>
          </a:xfrm>
          <a:prstGeom prst="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7" name="矩形 26"/>
          <p:cNvSpPr/>
          <p:nvPr/>
        </p:nvSpPr>
        <p:spPr>
          <a:xfrm>
            <a:off x="2092786" y="4345272"/>
            <a:ext cx="2160240" cy="226957"/>
          </a:xfrm>
          <a:prstGeom prst="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32439"/>
              </a:solidFill>
            </a:endParaRPr>
          </a:p>
        </p:txBody>
      </p:sp>
      <p:sp>
        <p:nvSpPr>
          <p:cNvPr id="28" name="TextBox 27"/>
          <p:cNvSpPr txBox="1"/>
          <p:nvPr/>
        </p:nvSpPr>
        <p:spPr>
          <a:xfrm>
            <a:off x="2769718" y="3564117"/>
            <a:ext cx="1197764" cy="261610"/>
          </a:xfrm>
          <a:prstGeom prst="rect">
            <a:avLst/>
          </a:prstGeom>
          <a:noFill/>
        </p:spPr>
        <p:txBody>
          <a:bodyPr wrap="none" rtlCol="0">
            <a:spAutoFit/>
          </a:bodyPr>
          <a:lstStyle/>
          <a:p>
            <a:r>
              <a:rPr lang="zh-CN" altLang="en-US" sz="1100" b="1" dirty="0">
                <a:solidFill>
                  <a:schemeClr val="bg1"/>
                </a:solidFill>
              </a:rPr>
              <a:t>计划完成：</a:t>
            </a:r>
            <a:r>
              <a:rPr lang="en-US" altLang="zh-CN" sz="1100" b="1" dirty="0">
                <a:solidFill>
                  <a:schemeClr val="bg1"/>
                </a:solidFill>
              </a:rPr>
              <a:t>56</a:t>
            </a:r>
            <a:r>
              <a:rPr lang="zh-CN" altLang="en-US" sz="1100" b="1" dirty="0">
                <a:solidFill>
                  <a:schemeClr val="bg1"/>
                </a:solidFill>
              </a:rPr>
              <a:t>％</a:t>
            </a:r>
          </a:p>
        </p:txBody>
      </p:sp>
      <p:sp>
        <p:nvSpPr>
          <p:cNvPr id="29" name="TextBox 28"/>
          <p:cNvSpPr txBox="1"/>
          <p:nvPr/>
        </p:nvSpPr>
        <p:spPr>
          <a:xfrm>
            <a:off x="2380818" y="3924157"/>
            <a:ext cx="1563248" cy="261610"/>
          </a:xfrm>
          <a:prstGeom prst="rect">
            <a:avLst/>
          </a:prstGeom>
          <a:noFill/>
        </p:spPr>
        <p:txBody>
          <a:bodyPr wrap="none" rtlCol="0">
            <a:spAutoFit/>
          </a:bodyPr>
          <a:lstStyle/>
          <a:p>
            <a:r>
              <a:rPr lang="zh-CN" altLang="en-US" sz="1100" b="1" dirty="0">
                <a:solidFill>
                  <a:schemeClr val="bg1"/>
                </a:solidFill>
              </a:rPr>
              <a:t>实际完成数目：</a:t>
            </a:r>
            <a:r>
              <a:rPr lang="en-US" altLang="zh-CN" sz="1100" b="1" dirty="0">
                <a:solidFill>
                  <a:schemeClr val="bg1"/>
                </a:solidFill>
              </a:rPr>
              <a:t>820</a:t>
            </a:r>
            <a:r>
              <a:rPr lang="zh-CN" altLang="en-US" sz="1100" b="1" dirty="0">
                <a:solidFill>
                  <a:schemeClr val="bg1"/>
                </a:solidFill>
              </a:rPr>
              <a:t>万</a:t>
            </a:r>
          </a:p>
        </p:txBody>
      </p:sp>
      <p:sp>
        <p:nvSpPr>
          <p:cNvPr id="30" name="TextBox 29"/>
          <p:cNvSpPr txBox="1"/>
          <p:nvPr/>
        </p:nvSpPr>
        <p:spPr>
          <a:xfrm>
            <a:off x="2812866" y="4350508"/>
            <a:ext cx="1140056" cy="261610"/>
          </a:xfrm>
          <a:prstGeom prst="rect">
            <a:avLst/>
          </a:prstGeom>
          <a:noFill/>
        </p:spPr>
        <p:txBody>
          <a:bodyPr wrap="none" rtlCol="0">
            <a:spAutoFit/>
          </a:bodyPr>
          <a:lstStyle/>
          <a:p>
            <a:r>
              <a:rPr lang="zh-CN" altLang="en-US" sz="1100" b="1" dirty="0">
                <a:solidFill>
                  <a:schemeClr val="bg1"/>
                </a:solidFill>
              </a:rPr>
              <a:t>回款数：</a:t>
            </a:r>
            <a:r>
              <a:rPr lang="en-US" altLang="zh-CN" sz="1100" b="1" dirty="0">
                <a:solidFill>
                  <a:schemeClr val="bg1"/>
                </a:solidFill>
              </a:rPr>
              <a:t>640</a:t>
            </a:r>
            <a:r>
              <a:rPr lang="zh-CN" altLang="en-US" sz="1100" b="1" dirty="0">
                <a:solidFill>
                  <a:schemeClr val="bg1"/>
                </a:solidFill>
              </a:rPr>
              <a:t>万</a:t>
            </a:r>
          </a:p>
        </p:txBody>
      </p:sp>
      <p:sp>
        <p:nvSpPr>
          <p:cNvPr id="31" name="矩形 30"/>
          <p:cNvSpPr/>
          <p:nvPr/>
        </p:nvSpPr>
        <p:spPr>
          <a:xfrm>
            <a:off x="4572000" y="3539973"/>
            <a:ext cx="1692188" cy="226957"/>
          </a:xfrm>
          <a:prstGeom prst="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2" name="矩形 31"/>
          <p:cNvSpPr/>
          <p:nvPr/>
        </p:nvSpPr>
        <p:spPr>
          <a:xfrm>
            <a:off x="4584097" y="3900013"/>
            <a:ext cx="2652199" cy="226957"/>
          </a:xfrm>
          <a:prstGeom prst="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3" name="矩形 32"/>
          <p:cNvSpPr/>
          <p:nvPr/>
        </p:nvSpPr>
        <p:spPr>
          <a:xfrm>
            <a:off x="4572000" y="4321128"/>
            <a:ext cx="2160240" cy="226957"/>
          </a:xfrm>
          <a:prstGeom prst="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4" name="TextBox 33"/>
          <p:cNvSpPr txBox="1"/>
          <p:nvPr/>
        </p:nvSpPr>
        <p:spPr>
          <a:xfrm>
            <a:off x="4780880" y="3539973"/>
            <a:ext cx="1197764" cy="261610"/>
          </a:xfrm>
          <a:prstGeom prst="rect">
            <a:avLst/>
          </a:prstGeom>
          <a:noFill/>
        </p:spPr>
        <p:txBody>
          <a:bodyPr wrap="none" rtlCol="0">
            <a:spAutoFit/>
          </a:bodyPr>
          <a:lstStyle/>
          <a:p>
            <a:r>
              <a:rPr lang="zh-CN" altLang="en-US" sz="1100" b="1" dirty="0">
                <a:solidFill>
                  <a:schemeClr val="bg1"/>
                </a:solidFill>
              </a:rPr>
              <a:t>计划完成：</a:t>
            </a:r>
            <a:r>
              <a:rPr lang="en-US" altLang="zh-CN" sz="1100" b="1" dirty="0">
                <a:solidFill>
                  <a:schemeClr val="bg1"/>
                </a:solidFill>
              </a:rPr>
              <a:t>56</a:t>
            </a:r>
            <a:r>
              <a:rPr lang="zh-CN" altLang="en-US" sz="1100" b="1" dirty="0">
                <a:solidFill>
                  <a:schemeClr val="bg1"/>
                </a:solidFill>
              </a:rPr>
              <a:t>％</a:t>
            </a:r>
          </a:p>
        </p:txBody>
      </p:sp>
      <p:sp>
        <p:nvSpPr>
          <p:cNvPr id="35" name="TextBox 34"/>
          <p:cNvSpPr txBox="1"/>
          <p:nvPr/>
        </p:nvSpPr>
        <p:spPr>
          <a:xfrm>
            <a:off x="4788024" y="3900013"/>
            <a:ext cx="1563248" cy="261610"/>
          </a:xfrm>
          <a:prstGeom prst="rect">
            <a:avLst/>
          </a:prstGeom>
          <a:noFill/>
        </p:spPr>
        <p:txBody>
          <a:bodyPr wrap="none" rtlCol="0">
            <a:spAutoFit/>
          </a:bodyPr>
          <a:lstStyle/>
          <a:p>
            <a:r>
              <a:rPr lang="zh-CN" altLang="en-US" sz="1100" b="1" dirty="0">
                <a:solidFill>
                  <a:schemeClr val="bg1"/>
                </a:solidFill>
              </a:rPr>
              <a:t>实际完成数目：</a:t>
            </a:r>
            <a:r>
              <a:rPr lang="en-US" altLang="zh-CN" sz="1100" b="1" dirty="0">
                <a:solidFill>
                  <a:schemeClr val="bg1"/>
                </a:solidFill>
              </a:rPr>
              <a:t>820</a:t>
            </a:r>
            <a:r>
              <a:rPr lang="zh-CN" altLang="en-US" sz="1100" b="1" dirty="0">
                <a:solidFill>
                  <a:schemeClr val="bg1"/>
                </a:solidFill>
              </a:rPr>
              <a:t>万</a:t>
            </a:r>
          </a:p>
        </p:txBody>
      </p:sp>
      <p:sp>
        <p:nvSpPr>
          <p:cNvPr id="36" name="TextBox 35"/>
          <p:cNvSpPr txBox="1"/>
          <p:nvPr/>
        </p:nvSpPr>
        <p:spPr>
          <a:xfrm>
            <a:off x="4800096" y="4326364"/>
            <a:ext cx="1140056" cy="261610"/>
          </a:xfrm>
          <a:prstGeom prst="rect">
            <a:avLst/>
          </a:prstGeom>
          <a:noFill/>
        </p:spPr>
        <p:txBody>
          <a:bodyPr wrap="none" rtlCol="0">
            <a:spAutoFit/>
          </a:bodyPr>
          <a:lstStyle/>
          <a:p>
            <a:r>
              <a:rPr lang="zh-CN" altLang="en-US" sz="1100" b="1" dirty="0">
                <a:solidFill>
                  <a:schemeClr val="bg1"/>
                </a:solidFill>
              </a:rPr>
              <a:t>回款数：</a:t>
            </a:r>
            <a:r>
              <a:rPr lang="en-US" altLang="zh-CN" sz="1100" b="1" dirty="0">
                <a:solidFill>
                  <a:schemeClr val="bg1"/>
                </a:solidFill>
              </a:rPr>
              <a:t>640</a:t>
            </a:r>
            <a:r>
              <a:rPr lang="zh-CN" altLang="en-US" sz="1100" b="1" dirty="0">
                <a:solidFill>
                  <a:schemeClr val="bg1"/>
                </a:solidFill>
              </a:rPr>
              <a:t>万</a:t>
            </a:r>
          </a:p>
        </p:txBody>
      </p:sp>
      <p:cxnSp>
        <p:nvCxnSpPr>
          <p:cNvPr id="39" name="直接连接符 38"/>
          <p:cNvCxnSpPr/>
          <p:nvPr/>
        </p:nvCxnSpPr>
        <p:spPr>
          <a:xfrm>
            <a:off x="204188" y="555526"/>
            <a:ext cx="8616284" cy="0"/>
          </a:xfrm>
          <a:prstGeom prst="line">
            <a:avLst/>
          </a:prstGeom>
          <a:ln w="28575">
            <a:solidFill>
              <a:srgbClr val="307800"/>
            </a:solidFill>
          </a:ln>
        </p:spPr>
        <p:style>
          <a:lnRef idx="1">
            <a:schemeClr val="accent1"/>
          </a:lnRef>
          <a:fillRef idx="0">
            <a:schemeClr val="accent1"/>
          </a:fillRef>
          <a:effectRef idx="0">
            <a:schemeClr val="accent1"/>
          </a:effectRef>
          <a:fontRef idx="minor">
            <a:schemeClr val="tx1"/>
          </a:fontRef>
        </p:style>
      </p:cxnSp>
      <p:sp>
        <p:nvSpPr>
          <p:cNvPr id="40" name="矩形 39"/>
          <p:cNvSpPr/>
          <p:nvPr/>
        </p:nvSpPr>
        <p:spPr>
          <a:xfrm>
            <a:off x="204188" y="154836"/>
            <a:ext cx="288032" cy="288032"/>
          </a:xfrm>
          <a:prstGeom prst="rect">
            <a:avLst/>
          </a:prstGeom>
          <a:solidFill>
            <a:srgbClr val="307800"/>
          </a:solidFill>
          <a:ln w="28575">
            <a:solidFill>
              <a:srgbClr val="307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TextBox 40"/>
          <p:cNvSpPr txBox="1"/>
          <p:nvPr/>
        </p:nvSpPr>
        <p:spPr>
          <a:xfrm>
            <a:off x="562005" y="114186"/>
            <a:ext cx="2492990" cy="369332"/>
          </a:xfrm>
          <a:prstGeom prst="rect">
            <a:avLst/>
          </a:prstGeom>
          <a:noFill/>
        </p:spPr>
        <p:txBody>
          <a:bodyPr wrap="none" rtlCol="0">
            <a:spAutoFit/>
          </a:bodyPr>
          <a:lstStyle/>
          <a:p>
            <a:r>
              <a:rPr lang="zh-CN" altLang="en-US" b="1">
                <a:solidFill>
                  <a:schemeClr val="tx1">
                    <a:lumMod val="85000"/>
                    <a:lumOff val="15000"/>
                  </a:schemeClr>
                </a:solidFill>
                <a:latin typeface="微软雅黑" panose="020B0503020204020204" pitchFamily="34" charset="-122"/>
                <a:ea typeface="微软雅黑" panose="020B0503020204020204" pitchFamily="34" charset="-122"/>
              </a:rPr>
              <a:t>点击添加相关文字标题</a:t>
            </a:r>
            <a:endParaRPr lang="zh-CN" altLang="en-US"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34613355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right)">
                                      <p:cBhvr>
                                        <p:cTn id="7" dur="500"/>
                                        <p:tgtEl>
                                          <p:spTgt spid="20"/>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wipe(left)">
                                      <p:cBhvr>
                                        <p:cTn id="10" dur="500"/>
                                        <p:tgtEl>
                                          <p:spTgt spid="19"/>
                                        </p:tgtEl>
                                      </p:cBhvr>
                                    </p:animEffect>
                                  </p:childTnLst>
                                </p:cTn>
                              </p:par>
                            </p:childTnLst>
                          </p:cTn>
                        </p:par>
                        <p:par>
                          <p:cTn id="11" fill="hold">
                            <p:stCondLst>
                              <p:cond delay="5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21"/>
                                        </p:tgtEl>
                                        <p:attrNameLst>
                                          <p:attrName>style.visibility</p:attrName>
                                        </p:attrNameLst>
                                      </p:cBhvr>
                                      <p:to>
                                        <p:strVal val="visible"/>
                                      </p:to>
                                    </p:set>
                                    <p:anim calcmode="lin" valueType="num">
                                      <p:cBhvr>
                                        <p:cTn id="14" dur="5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21"/>
                                        </p:tgtEl>
                                        <p:attrNameLst>
                                          <p:attrName>ppt_y</p:attrName>
                                        </p:attrNameLst>
                                      </p:cBhvr>
                                      <p:tavLst>
                                        <p:tav tm="0">
                                          <p:val>
                                            <p:strVal val="#ppt_y"/>
                                          </p:val>
                                        </p:tav>
                                        <p:tav tm="100000">
                                          <p:val>
                                            <p:strVal val="#ppt_y"/>
                                          </p:val>
                                        </p:tav>
                                      </p:tavLst>
                                    </p:anim>
                                    <p:anim calcmode="lin" valueType="num">
                                      <p:cBhvr>
                                        <p:cTn id="16" dur="5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21"/>
                                        </p:tgtEl>
                                        <p:attrNameLst>
                                          <p:attrName>ppt_w</p:attrName>
                                        </p:attrNameLst>
                                      </p:cBhvr>
                                      <p:tavLst>
                                        <p:tav tm="0">
                                          <p:val>
                                            <p:strVal val="#ppt_w/10"/>
                                          </p:val>
                                        </p:tav>
                                        <p:tav tm="50000">
                                          <p:val>
                                            <p:strVal val="#ppt_w+.01"/>
                                          </p:val>
                                        </p:tav>
                                        <p:tav tm="100000">
                                          <p:val>
                                            <p:strVal val="#ppt_w"/>
                                          </p:val>
                                        </p:tav>
                                      </p:tavLst>
                                    </p:anim>
                                    <p:animEffect transition="in" filter="fade">
                                      <p:cBhvr>
                                        <p:cTn id="18" dur="500" tmFilter="0,0; .5, 1; 1, 1"/>
                                        <p:tgtEl>
                                          <p:spTgt spid="21"/>
                                        </p:tgtEl>
                                      </p:cBhvr>
                                    </p:animEffect>
                                  </p:childTnLst>
                                </p:cTn>
                              </p:par>
                            </p:childTnLst>
                          </p:cTn>
                        </p:par>
                        <p:par>
                          <p:cTn id="19" fill="hold">
                            <p:stCondLst>
                              <p:cond delay="14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22"/>
                                        </p:tgtEl>
                                        <p:attrNameLst>
                                          <p:attrName>style.visibility</p:attrName>
                                        </p:attrNameLst>
                                      </p:cBhvr>
                                      <p:to>
                                        <p:strVal val="visible"/>
                                      </p:to>
                                    </p:set>
                                    <p:anim calcmode="lin" valueType="num">
                                      <p:cBhvr>
                                        <p:cTn id="22"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22"/>
                                        </p:tgtEl>
                                        <p:attrNameLst>
                                          <p:attrName>ppt_y</p:attrName>
                                        </p:attrNameLst>
                                      </p:cBhvr>
                                      <p:tavLst>
                                        <p:tav tm="0">
                                          <p:val>
                                            <p:strVal val="#ppt_y"/>
                                          </p:val>
                                        </p:tav>
                                        <p:tav tm="100000">
                                          <p:val>
                                            <p:strVal val="#ppt_y"/>
                                          </p:val>
                                        </p:tav>
                                      </p:tavLst>
                                    </p:anim>
                                    <p:anim calcmode="lin" valueType="num">
                                      <p:cBhvr>
                                        <p:cTn id="24"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22"/>
                                        </p:tgtEl>
                                      </p:cBhvr>
                                    </p:animEffect>
                                  </p:childTnLst>
                                </p:cTn>
                              </p:par>
                            </p:childTnLst>
                          </p:cTn>
                        </p:par>
                        <p:par>
                          <p:cTn id="27" fill="hold">
                            <p:stCondLst>
                              <p:cond delay="2300"/>
                            </p:stCondLst>
                            <p:childTnLst>
                              <p:par>
                                <p:cTn id="28" presetID="2" presetClass="entr" presetSubtype="4" fill="hold" grpId="0" nodeType="afterEffect">
                                  <p:stCondLst>
                                    <p:cond delay="0"/>
                                  </p:stCondLst>
                                  <p:childTnLst>
                                    <p:set>
                                      <p:cBhvr>
                                        <p:cTn id="29" dur="1" fill="hold">
                                          <p:stCondLst>
                                            <p:cond delay="0"/>
                                          </p:stCondLst>
                                        </p:cTn>
                                        <p:tgtEl>
                                          <p:spTgt spid="23"/>
                                        </p:tgtEl>
                                        <p:attrNameLst>
                                          <p:attrName>style.visibility</p:attrName>
                                        </p:attrNameLst>
                                      </p:cBhvr>
                                      <p:to>
                                        <p:strVal val="visible"/>
                                      </p:to>
                                    </p:set>
                                    <p:anim calcmode="lin" valueType="num">
                                      <p:cBhvr additive="base">
                                        <p:cTn id="30" dur="500" fill="hold"/>
                                        <p:tgtEl>
                                          <p:spTgt spid="23"/>
                                        </p:tgtEl>
                                        <p:attrNameLst>
                                          <p:attrName>ppt_x</p:attrName>
                                        </p:attrNameLst>
                                      </p:cBhvr>
                                      <p:tavLst>
                                        <p:tav tm="0">
                                          <p:val>
                                            <p:strVal val="#ppt_x"/>
                                          </p:val>
                                        </p:tav>
                                        <p:tav tm="100000">
                                          <p:val>
                                            <p:strVal val="#ppt_x"/>
                                          </p:val>
                                        </p:tav>
                                      </p:tavLst>
                                    </p:anim>
                                    <p:anim calcmode="lin" valueType="num">
                                      <p:cBhvr additive="base">
                                        <p:cTn id="31" dur="500" fill="hold"/>
                                        <p:tgtEl>
                                          <p:spTgt spid="23"/>
                                        </p:tgtEl>
                                        <p:attrNameLst>
                                          <p:attrName>ppt_y</p:attrName>
                                        </p:attrNameLst>
                                      </p:cBhvr>
                                      <p:tavLst>
                                        <p:tav tm="0">
                                          <p:val>
                                            <p:strVal val="1+#ppt_h/2"/>
                                          </p:val>
                                        </p:tav>
                                        <p:tav tm="100000">
                                          <p:val>
                                            <p:strVal val="#ppt_y"/>
                                          </p:val>
                                        </p:tav>
                                      </p:tavLst>
                                    </p:anim>
                                  </p:childTnLst>
                                </p:cTn>
                              </p:par>
                            </p:childTnLst>
                          </p:cTn>
                        </p:par>
                        <p:par>
                          <p:cTn id="32" fill="hold">
                            <p:stCondLst>
                              <p:cond delay="2800"/>
                            </p:stCondLst>
                            <p:childTnLst>
                              <p:par>
                                <p:cTn id="33" presetID="2" presetClass="entr" presetSubtype="4" fill="hold" grpId="0" nodeType="afterEffect">
                                  <p:stCondLst>
                                    <p:cond delay="0"/>
                                  </p:stCondLst>
                                  <p:childTnLst>
                                    <p:set>
                                      <p:cBhvr>
                                        <p:cTn id="34" dur="1" fill="hold">
                                          <p:stCondLst>
                                            <p:cond delay="0"/>
                                          </p:stCondLst>
                                        </p:cTn>
                                        <p:tgtEl>
                                          <p:spTgt spid="24"/>
                                        </p:tgtEl>
                                        <p:attrNameLst>
                                          <p:attrName>style.visibility</p:attrName>
                                        </p:attrNameLst>
                                      </p:cBhvr>
                                      <p:to>
                                        <p:strVal val="visible"/>
                                      </p:to>
                                    </p:set>
                                    <p:anim calcmode="lin" valueType="num">
                                      <p:cBhvr additive="base">
                                        <p:cTn id="35" dur="500" fill="hold"/>
                                        <p:tgtEl>
                                          <p:spTgt spid="24"/>
                                        </p:tgtEl>
                                        <p:attrNameLst>
                                          <p:attrName>ppt_x</p:attrName>
                                        </p:attrNameLst>
                                      </p:cBhvr>
                                      <p:tavLst>
                                        <p:tav tm="0">
                                          <p:val>
                                            <p:strVal val="#ppt_x"/>
                                          </p:val>
                                        </p:tav>
                                        <p:tav tm="100000">
                                          <p:val>
                                            <p:strVal val="#ppt_x"/>
                                          </p:val>
                                        </p:tav>
                                      </p:tavLst>
                                    </p:anim>
                                    <p:anim calcmode="lin" valueType="num">
                                      <p:cBhvr additive="base">
                                        <p:cTn id="36" dur="500" fill="hold"/>
                                        <p:tgtEl>
                                          <p:spTgt spid="24"/>
                                        </p:tgtEl>
                                        <p:attrNameLst>
                                          <p:attrName>ppt_y</p:attrName>
                                        </p:attrNameLst>
                                      </p:cBhvr>
                                      <p:tavLst>
                                        <p:tav tm="0">
                                          <p:val>
                                            <p:strVal val="1+#ppt_h/2"/>
                                          </p:val>
                                        </p:tav>
                                        <p:tav tm="100000">
                                          <p:val>
                                            <p:strVal val="#ppt_y"/>
                                          </p:val>
                                        </p:tav>
                                      </p:tavLst>
                                    </p:anim>
                                  </p:childTnLst>
                                </p:cTn>
                              </p:par>
                            </p:childTnLst>
                          </p:cTn>
                        </p:par>
                        <p:par>
                          <p:cTn id="37" fill="hold">
                            <p:stCondLst>
                              <p:cond delay="3300"/>
                            </p:stCondLst>
                            <p:childTnLst>
                              <p:par>
                                <p:cTn id="38" presetID="22" presetClass="entr" presetSubtype="2" fill="hold" grpId="0" nodeType="afterEffect">
                                  <p:stCondLst>
                                    <p:cond delay="0"/>
                                  </p:stCondLst>
                                  <p:childTnLst>
                                    <p:set>
                                      <p:cBhvr>
                                        <p:cTn id="39" dur="1" fill="hold">
                                          <p:stCondLst>
                                            <p:cond delay="0"/>
                                          </p:stCondLst>
                                        </p:cTn>
                                        <p:tgtEl>
                                          <p:spTgt spid="25"/>
                                        </p:tgtEl>
                                        <p:attrNameLst>
                                          <p:attrName>style.visibility</p:attrName>
                                        </p:attrNameLst>
                                      </p:cBhvr>
                                      <p:to>
                                        <p:strVal val="visible"/>
                                      </p:to>
                                    </p:set>
                                    <p:animEffect transition="in" filter="wipe(right)">
                                      <p:cBhvr>
                                        <p:cTn id="40" dur="400"/>
                                        <p:tgtEl>
                                          <p:spTgt spid="25"/>
                                        </p:tgtEl>
                                      </p:cBhvr>
                                    </p:animEffect>
                                  </p:childTnLst>
                                </p:cTn>
                              </p:par>
                              <p:par>
                                <p:cTn id="41" presetID="22" presetClass="entr" presetSubtype="2" fill="hold" grpId="0" nodeType="with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wipe(right)">
                                      <p:cBhvr>
                                        <p:cTn id="43" dur="500"/>
                                        <p:tgtEl>
                                          <p:spTgt spid="28"/>
                                        </p:tgtEl>
                                      </p:cBhvr>
                                    </p:animEffect>
                                  </p:childTnLst>
                                </p:cTn>
                              </p:par>
                              <p:par>
                                <p:cTn id="44" presetID="22" presetClass="entr" presetSubtype="2" fill="hold" grpId="0" nodeType="withEffect">
                                  <p:stCondLst>
                                    <p:cond delay="0"/>
                                  </p:stCondLst>
                                  <p:childTnLst>
                                    <p:set>
                                      <p:cBhvr>
                                        <p:cTn id="45" dur="1" fill="hold">
                                          <p:stCondLst>
                                            <p:cond delay="0"/>
                                          </p:stCondLst>
                                        </p:cTn>
                                        <p:tgtEl>
                                          <p:spTgt spid="26"/>
                                        </p:tgtEl>
                                        <p:attrNameLst>
                                          <p:attrName>style.visibility</p:attrName>
                                        </p:attrNameLst>
                                      </p:cBhvr>
                                      <p:to>
                                        <p:strVal val="visible"/>
                                      </p:to>
                                    </p:set>
                                    <p:animEffect transition="in" filter="wipe(right)">
                                      <p:cBhvr>
                                        <p:cTn id="46" dur="500"/>
                                        <p:tgtEl>
                                          <p:spTgt spid="26"/>
                                        </p:tgtEl>
                                      </p:cBhvr>
                                    </p:animEffect>
                                  </p:childTnLst>
                                </p:cTn>
                              </p:par>
                              <p:par>
                                <p:cTn id="47" presetID="22" presetClass="entr" presetSubtype="2" fill="hold" grpId="0" nodeType="withEffect">
                                  <p:stCondLst>
                                    <p:cond delay="0"/>
                                  </p:stCondLst>
                                  <p:childTnLst>
                                    <p:set>
                                      <p:cBhvr>
                                        <p:cTn id="48" dur="1" fill="hold">
                                          <p:stCondLst>
                                            <p:cond delay="0"/>
                                          </p:stCondLst>
                                        </p:cTn>
                                        <p:tgtEl>
                                          <p:spTgt spid="29"/>
                                        </p:tgtEl>
                                        <p:attrNameLst>
                                          <p:attrName>style.visibility</p:attrName>
                                        </p:attrNameLst>
                                      </p:cBhvr>
                                      <p:to>
                                        <p:strVal val="visible"/>
                                      </p:to>
                                    </p:set>
                                    <p:animEffect transition="in" filter="wipe(right)">
                                      <p:cBhvr>
                                        <p:cTn id="49" dur="500"/>
                                        <p:tgtEl>
                                          <p:spTgt spid="29"/>
                                        </p:tgtEl>
                                      </p:cBhvr>
                                    </p:animEffect>
                                  </p:childTnLst>
                                </p:cTn>
                              </p:par>
                              <p:par>
                                <p:cTn id="50" presetID="22" presetClass="entr" presetSubtype="2" fill="hold" grpId="0" nodeType="withEffect">
                                  <p:stCondLst>
                                    <p:cond delay="0"/>
                                  </p:stCondLst>
                                  <p:childTnLst>
                                    <p:set>
                                      <p:cBhvr>
                                        <p:cTn id="51" dur="1" fill="hold">
                                          <p:stCondLst>
                                            <p:cond delay="0"/>
                                          </p:stCondLst>
                                        </p:cTn>
                                        <p:tgtEl>
                                          <p:spTgt spid="30"/>
                                        </p:tgtEl>
                                        <p:attrNameLst>
                                          <p:attrName>style.visibility</p:attrName>
                                        </p:attrNameLst>
                                      </p:cBhvr>
                                      <p:to>
                                        <p:strVal val="visible"/>
                                      </p:to>
                                    </p:set>
                                    <p:animEffect transition="in" filter="wipe(right)">
                                      <p:cBhvr>
                                        <p:cTn id="52" dur="500"/>
                                        <p:tgtEl>
                                          <p:spTgt spid="30"/>
                                        </p:tgtEl>
                                      </p:cBhvr>
                                    </p:animEffect>
                                  </p:childTnLst>
                                </p:cTn>
                              </p:par>
                              <p:par>
                                <p:cTn id="53" presetID="22" presetClass="entr" presetSubtype="2" fill="hold" grpId="0" nodeType="withEffect">
                                  <p:stCondLst>
                                    <p:cond delay="0"/>
                                  </p:stCondLst>
                                  <p:childTnLst>
                                    <p:set>
                                      <p:cBhvr>
                                        <p:cTn id="54" dur="1" fill="hold">
                                          <p:stCondLst>
                                            <p:cond delay="0"/>
                                          </p:stCondLst>
                                        </p:cTn>
                                        <p:tgtEl>
                                          <p:spTgt spid="27"/>
                                        </p:tgtEl>
                                        <p:attrNameLst>
                                          <p:attrName>style.visibility</p:attrName>
                                        </p:attrNameLst>
                                      </p:cBhvr>
                                      <p:to>
                                        <p:strVal val="visible"/>
                                      </p:to>
                                    </p:set>
                                    <p:animEffect transition="in" filter="wipe(right)">
                                      <p:cBhvr>
                                        <p:cTn id="55" dur="500"/>
                                        <p:tgtEl>
                                          <p:spTgt spid="27"/>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34"/>
                                        </p:tgtEl>
                                        <p:attrNameLst>
                                          <p:attrName>style.visibility</p:attrName>
                                        </p:attrNameLst>
                                      </p:cBhvr>
                                      <p:to>
                                        <p:strVal val="visible"/>
                                      </p:to>
                                    </p:set>
                                    <p:animEffect transition="in" filter="wipe(left)">
                                      <p:cBhvr>
                                        <p:cTn id="58" dur="500"/>
                                        <p:tgtEl>
                                          <p:spTgt spid="34"/>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31"/>
                                        </p:tgtEl>
                                        <p:attrNameLst>
                                          <p:attrName>style.visibility</p:attrName>
                                        </p:attrNameLst>
                                      </p:cBhvr>
                                      <p:to>
                                        <p:strVal val="visible"/>
                                      </p:to>
                                    </p:set>
                                    <p:animEffect transition="in" filter="wipe(left)">
                                      <p:cBhvr>
                                        <p:cTn id="61" dur="500"/>
                                        <p:tgtEl>
                                          <p:spTgt spid="31"/>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32"/>
                                        </p:tgtEl>
                                        <p:attrNameLst>
                                          <p:attrName>style.visibility</p:attrName>
                                        </p:attrNameLst>
                                      </p:cBhvr>
                                      <p:to>
                                        <p:strVal val="visible"/>
                                      </p:to>
                                    </p:set>
                                    <p:animEffect transition="in" filter="wipe(left)">
                                      <p:cBhvr>
                                        <p:cTn id="64" dur="500"/>
                                        <p:tgtEl>
                                          <p:spTgt spid="32"/>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35"/>
                                        </p:tgtEl>
                                        <p:attrNameLst>
                                          <p:attrName>style.visibility</p:attrName>
                                        </p:attrNameLst>
                                      </p:cBhvr>
                                      <p:to>
                                        <p:strVal val="visible"/>
                                      </p:to>
                                    </p:set>
                                    <p:animEffect transition="in" filter="wipe(left)">
                                      <p:cBhvr>
                                        <p:cTn id="67" dur="500"/>
                                        <p:tgtEl>
                                          <p:spTgt spid="35"/>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33"/>
                                        </p:tgtEl>
                                        <p:attrNameLst>
                                          <p:attrName>style.visibility</p:attrName>
                                        </p:attrNameLst>
                                      </p:cBhvr>
                                      <p:to>
                                        <p:strVal val="visible"/>
                                      </p:to>
                                    </p:set>
                                    <p:animEffect transition="in" filter="wipe(left)">
                                      <p:cBhvr>
                                        <p:cTn id="70" dur="500"/>
                                        <p:tgtEl>
                                          <p:spTgt spid="33"/>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36"/>
                                        </p:tgtEl>
                                        <p:attrNameLst>
                                          <p:attrName>style.visibility</p:attrName>
                                        </p:attrNameLst>
                                      </p:cBhvr>
                                      <p:to>
                                        <p:strVal val="visible"/>
                                      </p:to>
                                    </p:set>
                                    <p:animEffect transition="in" filter="wipe(left)">
                                      <p:cBhvr>
                                        <p:cTn id="73"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p:bldP spid="22" grpId="0"/>
      <p:bldP spid="23" grpId="0"/>
      <p:bldP spid="24" grpId="0"/>
      <p:bldP spid="25" grpId="0" animBg="1"/>
      <p:bldP spid="26" grpId="0" animBg="1"/>
      <p:bldP spid="27" grpId="0" animBg="1"/>
      <p:bldP spid="28" grpId="0"/>
      <p:bldP spid="29" grpId="0"/>
      <p:bldP spid="30" grpId="0"/>
      <p:bldP spid="31" grpId="0" animBg="1"/>
      <p:bldP spid="32" grpId="0" animBg="1"/>
      <p:bldP spid="33" grpId="0" animBg="1"/>
      <p:bldP spid="34" grpId="0"/>
      <p:bldP spid="35" grpId="0"/>
      <p:bldP spid="3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5034416"/>
            <a:ext cx="9144000" cy="129600"/>
          </a:xfrm>
          <a:prstGeom prst="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 name="直接连接符 6"/>
          <p:cNvCxnSpPr/>
          <p:nvPr/>
        </p:nvCxnSpPr>
        <p:spPr>
          <a:xfrm flipH="1">
            <a:off x="795646" y="3162649"/>
            <a:ext cx="5360530" cy="0"/>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flipH="1">
            <a:off x="827584" y="2571998"/>
            <a:ext cx="5360530" cy="0"/>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flipH="1">
            <a:off x="795646" y="1851670"/>
            <a:ext cx="5360530" cy="0"/>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H="1">
            <a:off x="795646" y="1203598"/>
            <a:ext cx="5360530" cy="0"/>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pic>
        <p:nvPicPr>
          <p:cNvPr id="11" name="图片 1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84401" y="1141463"/>
            <a:ext cx="2192055" cy="1461370"/>
          </a:xfrm>
          <a:prstGeom prst="rect">
            <a:avLst/>
          </a:prstGeom>
          <a:solidFill>
            <a:srgbClr val="0C7153"/>
          </a:solidFill>
          <a:ln w="19050">
            <a:solidFill>
              <a:srgbClr val="307800"/>
            </a:solidFill>
          </a:ln>
        </p:spPr>
      </p:pic>
      <p:pic>
        <p:nvPicPr>
          <p:cNvPr id="12" name="图片 1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484401" y="2827060"/>
            <a:ext cx="2192055" cy="1544890"/>
          </a:xfrm>
          <a:prstGeom prst="rect">
            <a:avLst/>
          </a:prstGeom>
          <a:solidFill>
            <a:srgbClr val="0C7153"/>
          </a:solidFill>
          <a:ln w="19050">
            <a:solidFill>
              <a:srgbClr val="307800"/>
            </a:solidFill>
          </a:ln>
        </p:spPr>
      </p:pic>
      <p:cxnSp>
        <p:nvCxnSpPr>
          <p:cNvPr id="13" name="直接连接符 12"/>
          <p:cNvCxnSpPr/>
          <p:nvPr/>
        </p:nvCxnSpPr>
        <p:spPr>
          <a:xfrm>
            <a:off x="827584" y="3795886"/>
            <a:ext cx="5328592" cy="0"/>
          </a:xfrm>
          <a:prstGeom prst="line">
            <a:avLst/>
          </a:prstGeom>
          <a:ln w="19050">
            <a:solidFill>
              <a:srgbClr val="3078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flipV="1">
            <a:off x="827584" y="987574"/>
            <a:ext cx="0" cy="2808312"/>
          </a:xfrm>
          <a:prstGeom prst="line">
            <a:avLst/>
          </a:prstGeom>
          <a:ln w="19050">
            <a:solidFill>
              <a:srgbClr val="3078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395536" y="1466577"/>
            <a:ext cx="400110" cy="2144177"/>
          </a:xfrm>
          <a:prstGeom prst="rect">
            <a:avLst/>
          </a:prstGeom>
          <a:noFill/>
        </p:spPr>
        <p:txBody>
          <a:bodyPr vert="eaVert" wrap="none" rtlCol="0">
            <a:spAutoFit/>
          </a:bodyPr>
          <a:lstStyle/>
          <a:p>
            <a:r>
              <a:rPr lang="zh-CN" altLang="en-US" sz="1400" spc="600" dirty="0">
                <a:solidFill>
                  <a:schemeClr val="tx1">
                    <a:lumMod val="95000"/>
                    <a:lumOff val="5000"/>
                  </a:schemeClr>
                </a:solidFill>
              </a:rPr>
              <a:t>单击此处添加文本</a:t>
            </a:r>
          </a:p>
        </p:txBody>
      </p:sp>
      <p:grpSp>
        <p:nvGrpSpPr>
          <p:cNvPr id="16" name="组合 15"/>
          <p:cNvGrpSpPr/>
          <p:nvPr/>
        </p:nvGrpSpPr>
        <p:grpSpPr>
          <a:xfrm>
            <a:off x="1331640" y="3823096"/>
            <a:ext cx="4376633" cy="307777"/>
            <a:chOff x="1782738" y="4077220"/>
            <a:chExt cx="4376633" cy="307777"/>
          </a:xfrm>
        </p:grpSpPr>
        <p:sp>
          <p:nvSpPr>
            <p:cNvPr id="17" name="矩形 16"/>
            <p:cNvSpPr/>
            <p:nvPr/>
          </p:nvSpPr>
          <p:spPr>
            <a:xfrm>
              <a:off x="1782738" y="4077220"/>
              <a:ext cx="723275" cy="307777"/>
            </a:xfrm>
            <a:prstGeom prst="rect">
              <a:avLst/>
            </a:prstGeom>
          </p:spPr>
          <p:txBody>
            <a:bodyPr wrap="none">
              <a:spAutoFit/>
            </a:bodyPr>
            <a:lstStyle/>
            <a:p>
              <a:r>
                <a:rPr lang="zh-CN" altLang="en-US" sz="1400" dirty="0">
                  <a:solidFill>
                    <a:schemeClr val="tx1">
                      <a:lumMod val="95000"/>
                      <a:lumOff val="5000"/>
                    </a:schemeClr>
                  </a:solidFill>
                </a:rPr>
                <a:t>工作一</a:t>
              </a:r>
            </a:p>
          </p:txBody>
        </p:sp>
        <p:sp>
          <p:nvSpPr>
            <p:cNvPr id="18" name="矩形 17"/>
            <p:cNvSpPr/>
            <p:nvPr/>
          </p:nvSpPr>
          <p:spPr>
            <a:xfrm>
              <a:off x="2987824" y="4077220"/>
              <a:ext cx="723275" cy="307777"/>
            </a:xfrm>
            <a:prstGeom prst="rect">
              <a:avLst/>
            </a:prstGeom>
          </p:spPr>
          <p:txBody>
            <a:bodyPr wrap="none">
              <a:spAutoFit/>
            </a:bodyPr>
            <a:lstStyle/>
            <a:p>
              <a:r>
                <a:rPr lang="zh-CN" altLang="en-US" sz="1400" dirty="0">
                  <a:solidFill>
                    <a:schemeClr val="tx1">
                      <a:lumMod val="95000"/>
                      <a:lumOff val="5000"/>
                    </a:schemeClr>
                  </a:solidFill>
                </a:rPr>
                <a:t>工作二</a:t>
              </a:r>
            </a:p>
          </p:txBody>
        </p:sp>
        <p:sp>
          <p:nvSpPr>
            <p:cNvPr id="19" name="矩形 18"/>
            <p:cNvSpPr/>
            <p:nvPr/>
          </p:nvSpPr>
          <p:spPr>
            <a:xfrm>
              <a:off x="5436096" y="4077220"/>
              <a:ext cx="723275" cy="307777"/>
            </a:xfrm>
            <a:prstGeom prst="rect">
              <a:avLst/>
            </a:prstGeom>
          </p:spPr>
          <p:txBody>
            <a:bodyPr wrap="none">
              <a:spAutoFit/>
            </a:bodyPr>
            <a:lstStyle/>
            <a:p>
              <a:r>
                <a:rPr lang="zh-CN" altLang="en-US" sz="1400" dirty="0">
                  <a:solidFill>
                    <a:schemeClr val="tx1">
                      <a:lumMod val="95000"/>
                      <a:lumOff val="5000"/>
                    </a:schemeClr>
                  </a:solidFill>
                </a:rPr>
                <a:t>工作四</a:t>
              </a:r>
            </a:p>
          </p:txBody>
        </p:sp>
        <p:sp>
          <p:nvSpPr>
            <p:cNvPr id="20" name="矩形 19"/>
            <p:cNvSpPr/>
            <p:nvPr/>
          </p:nvSpPr>
          <p:spPr>
            <a:xfrm>
              <a:off x="4211960" y="4077220"/>
              <a:ext cx="723275" cy="307777"/>
            </a:xfrm>
            <a:prstGeom prst="rect">
              <a:avLst/>
            </a:prstGeom>
          </p:spPr>
          <p:txBody>
            <a:bodyPr wrap="none">
              <a:spAutoFit/>
            </a:bodyPr>
            <a:lstStyle/>
            <a:p>
              <a:r>
                <a:rPr lang="zh-CN" altLang="en-US" sz="1400" dirty="0">
                  <a:solidFill>
                    <a:schemeClr val="tx1">
                      <a:lumMod val="95000"/>
                      <a:lumOff val="5000"/>
                    </a:schemeClr>
                  </a:solidFill>
                </a:rPr>
                <a:t>工作三</a:t>
              </a:r>
            </a:p>
          </p:txBody>
        </p:sp>
      </p:grpSp>
      <p:sp>
        <p:nvSpPr>
          <p:cNvPr id="21" name="矩形 20"/>
          <p:cNvSpPr/>
          <p:nvPr/>
        </p:nvSpPr>
        <p:spPr>
          <a:xfrm>
            <a:off x="1259632" y="2641934"/>
            <a:ext cx="288032" cy="1144079"/>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endParaRPr>
          </a:p>
        </p:txBody>
      </p:sp>
      <p:sp>
        <p:nvSpPr>
          <p:cNvPr id="22" name="矩形 21"/>
          <p:cNvSpPr/>
          <p:nvPr/>
        </p:nvSpPr>
        <p:spPr>
          <a:xfrm>
            <a:off x="1656861" y="2139701"/>
            <a:ext cx="288032" cy="1646311"/>
          </a:xfrm>
          <a:prstGeom prst="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endParaRPr>
          </a:p>
        </p:txBody>
      </p:sp>
      <p:sp>
        <p:nvSpPr>
          <p:cNvPr id="23" name="矩形 22"/>
          <p:cNvSpPr/>
          <p:nvPr/>
        </p:nvSpPr>
        <p:spPr>
          <a:xfrm>
            <a:off x="2567111" y="2016896"/>
            <a:ext cx="288032" cy="1763526"/>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endParaRPr>
          </a:p>
        </p:txBody>
      </p:sp>
      <p:sp>
        <p:nvSpPr>
          <p:cNvPr id="24" name="矩形 23"/>
          <p:cNvSpPr/>
          <p:nvPr/>
        </p:nvSpPr>
        <p:spPr>
          <a:xfrm>
            <a:off x="2964340" y="1466577"/>
            <a:ext cx="288032" cy="2313844"/>
          </a:xfrm>
          <a:prstGeom prst="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endParaRPr>
          </a:p>
        </p:txBody>
      </p:sp>
      <p:sp>
        <p:nvSpPr>
          <p:cNvPr id="25" name="矩形 24"/>
          <p:cNvSpPr/>
          <p:nvPr/>
        </p:nvSpPr>
        <p:spPr>
          <a:xfrm>
            <a:off x="3791612" y="2554885"/>
            <a:ext cx="288032" cy="1225535"/>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endParaRPr>
          </a:p>
        </p:txBody>
      </p:sp>
      <p:sp>
        <p:nvSpPr>
          <p:cNvPr id="26" name="矩形 25"/>
          <p:cNvSpPr/>
          <p:nvPr/>
        </p:nvSpPr>
        <p:spPr>
          <a:xfrm>
            <a:off x="4188841" y="2016895"/>
            <a:ext cx="288032" cy="1763525"/>
          </a:xfrm>
          <a:prstGeom prst="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endParaRPr>
          </a:p>
        </p:txBody>
      </p:sp>
      <p:sp>
        <p:nvSpPr>
          <p:cNvPr id="27" name="矩形 26"/>
          <p:cNvSpPr/>
          <p:nvPr/>
        </p:nvSpPr>
        <p:spPr>
          <a:xfrm>
            <a:off x="5023578" y="2289942"/>
            <a:ext cx="288032" cy="1490478"/>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endParaRPr>
          </a:p>
        </p:txBody>
      </p:sp>
      <p:sp>
        <p:nvSpPr>
          <p:cNvPr id="28" name="矩形 27"/>
          <p:cNvSpPr/>
          <p:nvPr/>
        </p:nvSpPr>
        <p:spPr>
          <a:xfrm>
            <a:off x="5420807" y="1635646"/>
            <a:ext cx="288032" cy="2144773"/>
          </a:xfrm>
          <a:prstGeom prst="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endParaRPr>
          </a:p>
        </p:txBody>
      </p:sp>
      <p:sp>
        <p:nvSpPr>
          <p:cNvPr id="29" name="TextBox 28"/>
          <p:cNvSpPr txBox="1"/>
          <p:nvPr/>
        </p:nvSpPr>
        <p:spPr>
          <a:xfrm>
            <a:off x="1511176" y="1831924"/>
            <a:ext cx="495649" cy="307777"/>
          </a:xfrm>
          <a:prstGeom prst="rect">
            <a:avLst/>
          </a:prstGeom>
          <a:noFill/>
        </p:spPr>
        <p:txBody>
          <a:bodyPr wrap="none" rtlCol="0">
            <a:spAutoFit/>
          </a:bodyPr>
          <a:lstStyle/>
          <a:p>
            <a:r>
              <a:rPr lang="en-US" altLang="zh-CN" sz="1400" dirty="0">
                <a:solidFill>
                  <a:schemeClr val="tx1">
                    <a:lumMod val="95000"/>
                    <a:lumOff val="5000"/>
                  </a:schemeClr>
                </a:solidFill>
              </a:rPr>
              <a:t>57%</a:t>
            </a:r>
            <a:endParaRPr lang="zh-CN" altLang="en-US" sz="1400" dirty="0">
              <a:solidFill>
                <a:schemeClr val="tx1">
                  <a:lumMod val="95000"/>
                  <a:lumOff val="5000"/>
                </a:schemeClr>
              </a:solidFill>
            </a:endParaRPr>
          </a:p>
        </p:txBody>
      </p:sp>
      <p:sp>
        <p:nvSpPr>
          <p:cNvPr id="30" name="TextBox 29"/>
          <p:cNvSpPr txBox="1"/>
          <p:nvPr/>
        </p:nvSpPr>
        <p:spPr>
          <a:xfrm>
            <a:off x="2836486" y="1158800"/>
            <a:ext cx="495649" cy="307777"/>
          </a:xfrm>
          <a:prstGeom prst="rect">
            <a:avLst/>
          </a:prstGeom>
          <a:noFill/>
        </p:spPr>
        <p:txBody>
          <a:bodyPr wrap="none" rtlCol="0">
            <a:spAutoFit/>
          </a:bodyPr>
          <a:lstStyle/>
          <a:p>
            <a:r>
              <a:rPr lang="en-US" altLang="zh-CN" sz="1400" dirty="0">
                <a:solidFill>
                  <a:schemeClr val="tx1">
                    <a:lumMod val="95000"/>
                    <a:lumOff val="5000"/>
                  </a:schemeClr>
                </a:solidFill>
              </a:rPr>
              <a:t>81%</a:t>
            </a:r>
            <a:endParaRPr lang="zh-CN" altLang="en-US" sz="1400" dirty="0">
              <a:solidFill>
                <a:schemeClr val="tx1">
                  <a:lumMod val="95000"/>
                  <a:lumOff val="5000"/>
                </a:schemeClr>
              </a:solidFill>
            </a:endParaRPr>
          </a:p>
        </p:txBody>
      </p:sp>
      <p:sp>
        <p:nvSpPr>
          <p:cNvPr id="31" name="TextBox 30"/>
          <p:cNvSpPr txBox="1"/>
          <p:nvPr/>
        </p:nvSpPr>
        <p:spPr>
          <a:xfrm>
            <a:off x="4057450" y="1697781"/>
            <a:ext cx="495649" cy="307777"/>
          </a:xfrm>
          <a:prstGeom prst="rect">
            <a:avLst/>
          </a:prstGeom>
          <a:noFill/>
        </p:spPr>
        <p:txBody>
          <a:bodyPr wrap="none" rtlCol="0">
            <a:spAutoFit/>
          </a:bodyPr>
          <a:lstStyle/>
          <a:p>
            <a:r>
              <a:rPr lang="en-US" altLang="zh-CN" sz="1400" dirty="0">
                <a:solidFill>
                  <a:schemeClr val="tx1">
                    <a:lumMod val="95000"/>
                    <a:lumOff val="5000"/>
                  </a:schemeClr>
                </a:solidFill>
              </a:rPr>
              <a:t>59%</a:t>
            </a:r>
            <a:endParaRPr lang="zh-CN" altLang="en-US" sz="1400" dirty="0">
              <a:solidFill>
                <a:schemeClr val="tx1">
                  <a:lumMod val="95000"/>
                  <a:lumOff val="5000"/>
                </a:schemeClr>
              </a:solidFill>
            </a:endParaRPr>
          </a:p>
        </p:txBody>
      </p:sp>
      <p:sp>
        <p:nvSpPr>
          <p:cNvPr id="32" name="TextBox 31"/>
          <p:cNvSpPr txBox="1"/>
          <p:nvPr/>
        </p:nvSpPr>
        <p:spPr>
          <a:xfrm>
            <a:off x="5292953" y="1312450"/>
            <a:ext cx="495649" cy="307777"/>
          </a:xfrm>
          <a:prstGeom prst="rect">
            <a:avLst/>
          </a:prstGeom>
          <a:noFill/>
        </p:spPr>
        <p:txBody>
          <a:bodyPr wrap="none" rtlCol="0">
            <a:spAutoFit/>
          </a:bodyPr>
          <a:lstStyle/>
          <a:p>
            <a:r>
              <a:rPr lang="en-US" altLang="zh-CN" sz="1400" dirty="0">
                <a:solidFill>
                  <a:schemeClr val="tx1">
                    <a:lumMod val="95000"/>
                    <a:lumOff val="5000"/>
                  </a:schemeClr>
                </a:solidFill>
              </a:rPr>
              <a:t>72%</a:t>
            </a:r>
            <a:endParaRPr lang="zh-CN" altLang="en-US" sz="1400" dirty="0">
              <a:solidFill>
                <a:schemeClr val="tx1">
                  <a:lumMod val="95000"/>
                  <a:lumOff val="5000"/>
                </a:schemeClr>
              </a:solidFill>
            </a:endParaRPr>
          </a:p>
        </p:txBody>
      </p:sp>
      <p:sp>
        <p:nvSpPr>
          <p:cNvPr id="33" name="矩形 32"/>
          <p:cNvSpPr/>
          <p:nvPr/>
        </p:nvSpPr>
        <p:spPr>
          <a:xfrm>
            <a:off x="1008016" y="4373398"/>
            <a:ext cx="288032" cy="192508"/>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endParaRPr>
          </a:p>
        </p:txBody>
      </p:sp>
      <p:sp>
        <p:nvSpPr>
          <p:cNvPr id="34" name="矩形 33"/>
          <p:cNvSpPr/>
          <p:nvPr/>
        </p:nvSpPr>
        <p:spPr>
          <a:xfrm>
            <a:off x="2423095" y="4373396"/>
            <a:ext cx="288032" cy="192507"/>
          </a:xfrm>
          <a:prstGeom prst="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endParaRPr>
          </a:p>
        </p:txBody>
      </p:sp>
      <p:sp>
        <p:nvSpPr>
          <p:cNvPr id="35" name="矩形 34"/>
          <p:cNvSpPr/>
          <p:nvPr/>
        </p:nvSpPr>
        <p:spPr>
          <a:xfrm>
            <a:off x="1331640" y="4315762"/>
            <a:ext cx="723275" cy="307777"/>
          </a:xfrm>
          <a:prstGeom prst="rect">
            <a:avLst/>
          </a:prstGeom>
        </p:spPr>
        <p:txBody>
          <a:bodyPr wrap="none">
            <a:spAutoFit/>
          </a:bodyPr>
          <a:lstStyle/>
          <a:p>
            <a:r>
              <a:rPr lang="zh-CN" altLang="en-US" sz="1400" dirty="0">
                <a:solidFill>
                  <a:schemeClr val="tx1">
                    <a:lumMod val="95000"/>
                    <a:lumOff val="5000"/>
                  </a:schemeClr>
                </a:solidFill>
              </a:rPr>
              <a:t>计划数</a:t>
            </a:r>
          </a:p>
        </p:txBody>
      </p:sp>
      <p:sp>
        <p:nvSpPr>
          <p:cNvPr id="36" name="矩形 35"/>
          <p:cNvSpPr/>
          <p:nvPr/>
        </p:nvSpPr>
        <p:spPr>
          <a:xfrm>
            <a:off x="2809368" y="4315763"/>
            <a:ext cx="723275" cy="307777"/>
          </a:xfrm>
          <a:prstGeom prst="rect">
            <a:avLst/>
          </a:prstGeom>
        </p:spPr>
        <p:txBody>
          <a:bodyPr wrap="none">
            <a:spAutoFit/>
          </a:bodyPr>
          <a:lstStyle/>
          <a:p>
            <a:r>
              <a:rPr lang="zh-CN" altLang="en-US" sz="1400" dirty="0">
                <a:solidFill>
                  <a:schemeClr val="tx1">
                    <a:lumMod val="95000"/>
                    <a:lumOff val="5000"/>
                  </a:schemeClr>
                </a:solidFill>
              </a:rPr>
              <a:t>实际数</a:t>
            </a:r>
          </a:p>
        </p:txBody>
      </p:sp>
      <p:cxnSp>
        <p:nvCxnSpPr>
          <p:cNvPr id="40" name="直接连接符 39"/>
          <p:cNvCxnSpPr/>
          <p:nvPr/>
        </p:nvCxnSpPr>
        <p:spPr>
          <a:xfrm>
            <a:off x="204188" y="555526"/>
            <a:ext cx="8616284" cy="0"/>
          </a:xfrm>
          <a:prstGeom prst="line">
            <a:avLst/>
          </a:prstGeom>
          <a:ln w="28575">
            <a:solidFill>
              <a:srgbClr val="307800"/>
            </a:solidFill>
          </a:ln>
        </p:spPr>
        <p:style>
          <a:lnRef idx="1">
            <a:schemeClr val="accent1"/>
          </a:lnRef>
          <a:fillRef idx="0">
            <a:schemeClr val="accent1"/>
          </a:fillRef>
          <a:effectRef idx="0">
            <a:schemeClr val="accent1"/>
          </a:effectRef>
          <a:fontRef idx="minor">
            <a:schemeClr val="tx1"/>
          </a:fontRef>
        </p:style>
      </p:cxnSp>
      <p:sp>
        <p:nvSpPr>
          <p:cNvPr id="41" name="矩形 40"/>
          <p:cNvSpPr/>
          <p:nvPr/>
        </p:nvSpPr>
        <p:spPr>
          <a:xfrm>
            <a:off x="204188" y="154836"/>
            <a:ext cx="288032" cy="288032"/>
          </a:xfrm>
          <a:prstGeom prst="rect">
            <a:avLst/>
          </a:prstGeom>
          <a:solidFill>
            <a:srgbClr val="307800"/>
          </a:solidFill>
          <a:ln w="28575">
            <a:solidFill>
              <a:srgbClr val="307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TextBox 41"/>
          <p:cNvSpPr txBox="1"/>
          <p:nvPr/>
        </p:nvSpPr>
        <p:spPr>
          <a:xfrm>
            <a:off x="562005" y="114186"/>
            <a:ext cx="2492990" cy="369332"/>
          </a:xfrm>
          <a:prstGeom prst="rect">
            <a:avLst/>
          </a:prstGeom>
          <a:noFill/>
        </p:spPr>
        <p:txBody>
          <a:bodyPr wrap="none" rtlCol="0">
            <a:spAutoFit/>
          </a:bodyPr>
          <a:lstStyle/>
          <a:p>
            <a:r>
              <a:rPr lang="zh-CN" altLang="en-US" b="1">
                <a:solidFill>
                  <a:schemeClr val="tx1">
                    <a:lumMod val="85000"/>
                    <a:lumOff val="15000"/>
                  </a:schemeClr>
                </a:solidFill>
                <a:latin typeface="微软雅黑" panose="020B0503020204020204" pitchFamily="34" charset="-122"/>
                <a:ea typeface="微软雅黑" panose="020B0503020204020204" pitchFamily="34" charset="-122"/>
              </a:rPr>
              <a:t>点击添加相关文字标题</a:t>
            </a:r>
            <a:endParaRPr lang="zh-CN" altLang="en-US"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58967949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par>
                                <p:cTn id="9" presetID="2" presetClass="entr" presetSubtype="12" fill="hold"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2" presetClass="entr" presetSubtype="4" fill="hold" nodeType="after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wipe(down)">
                                      <p:cBhvr>
                                        <p:cTn id="16" dur="500"/>
                                        <p:tgtEl>
                                          <p:spTgt spid="14"/>
                                        </p:tgtEl>
                                      </p:cBhvr>
                                    </p:animEffect>
                                  </p:childTnLst>
                                </p:cTn>
                              </p:par>
                              <p:par>
                                <p:cTn id="17" presetID="22" presetClass="entr" presetSubtype="8" fill="hold" nodeType="with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left)">
                                      <p:cBhvr>
                                        <p:cTn id="19" dur="500"/>
                                        <p:tgtEl>
                                          <p:spTgt spid="13"/>
                                        </p:tgtEl>
                                      </p:cBhvr>
                                    </p:animEffect>
                                  </p:childTnLst>
                                </p:cTn>
                              </p:par>
                            </p:childTnLst>
                          </p:cTn>
                        </p:par>
                        <p:par>
                          <p:cTn id="20" fill="hold">
                            <p:stCondLst>
                              <p:cond delay="1000"/>
                            </p:stCondLst>
                            <p:childTnLst>
                              <p:par>
                                <p:cTn id="21" presetID="10" presetClass="entr" presetSubtype="0" fill="hold"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fade">
                                      <p:cBhvr>
                                        <p:cTn id="23" dur="500"/>
                                        <p:tgtEl>
                                          <p:spTgt spid="16"/>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fade">
                                      <p:cBhvr>
                                        <p:cTn id="26" dur="500"/>
                                        <p:tgtEl>
                                          <p:spTgt spid="15"/>
                                        </p:tgtEl>
                                      </p:cBhvr>
                                    </p:animEffect>
                                  </p:childTnLst>
                                </p:cTn>
                              </p:par>
                              <p:par>
                                <p:cTn id="27" presetID="22" presetClass="entr" presetSubtype="8" fill="hold" nodeType="withEffect">
                                  <p:stCondLst>
                                    <p:cond delay="250"/>
                                  </p:stCondLst>
                                  <p:childTnLst>
                                    <p:set>
                                      <p:cBhvr>
                                        <p:cTn id="28" dur="1" fill="hold">
                                          <p:stCondLst>
                                            <p:cond delay="0"/>
                                          </p:stCondLst>
                                        </p:cTn>
                                        <p:tgtEl>
                                          <p:spTgt spid="7"/>
                                        </p:tgtEl>
                                        <p:attrNameLst>
                                          <p:attrName>style.visibility</p:attrName>
                                        </p:attrNameLst>
                                      </p:cBhvr>
                                      <p:to>
                                        <p:strVal val="visible"/>
                                      </p:to>
                                    </p:set>
                                    <p:animEffect transition="in" filter="wipe(left)">
                                      <p:cBhvr>
                                        <p:cTn id="29" dur="500"/>
                                        <p:tgtEl>
                                          <p:spTgt spid="7"/>
                                        </p:tgtEl>
                                      </p:cBhvr>
                                    </p:animEffect>
                                  </p:childTnLst>
                                </p:cTn>
                              </p:par>
                              <p:par>
                                <p:cTn id="30" presetID="22" presetClass="entr" presetSubtype="8" fill="hold" nodeType="withEffect">
                                  <p:stCondLst>
                                    <p:cond delay="250"/>
                                  </p:stCondLst>
                                  <p:childTnLst>
                                    <p:set>
                                      <p:cBhvr>
                                        <p:cTn id="31" dur="1" fill="hold">
                                          <p:stCondLst>
                                            <p:cond delay="0"/>
                                          </p:stCondLst>
                                        </p:cTn>
                                        <p:tgtEl>
                                          <p:spTgt spid="8"/>
                                        </p:tgtEl>
                                        <p:attrNameLst>
                                          <p:attrName>style.visibility</p:attrName>
                                        </p:attrNameLst>
                                      </p:cBhvr>
                                      <p:to>
                                        <p:strVal val="visible"/>
                                      </p:to>
                                    </p:set>
                                    <p:animEffect transition="in" filter="wipe(left)">
                                      <p:cBhvr>
                                        <p:cTn id="32" dur="500"/>
                                        <p:tgtEl>
                                          <p:spTgt spid="8"/>
                                        </p:tgtEl>
                                      </p:cBhvr>
                                    </p:animEffect>
                                  </p:childTnLst>
                                </p:cTn>
                              </p:par>
                              <p:par>
                                <p:cTn id="33" presetID="22" presetClass="entr" presetSubtype="8" fill="hold" nodeType="withEffect">
                                  <p:stCondLst>
                                    <p:cond delay="250"/>
                                  </p:stCondLst>
                                  <p:childTnLst>
                                    <p:set>
                                      <p:cBhvr>
                                        <p:cTn id="34" dur="1" fill="hold">
                                          <p:stCondLst>
                                            <p:cond delay="0"/>
                                          </p:stCondLst>
                                        </p:cTn>
                                        <p:tgtEl>
                                          <p:spTgt spid="9"/>
                                        </p:tgtEl>
                                        <p:attrNameLst>
                                          <p:attrName>style.visibility</p:attrName>
                                        </p:attrNameLst>
                                      </p:cBhvr>
                                      <p:to>
                                        <p:strVal val="visible"/>
                                      </p:to>
                                    </p:set>
                                    <p:animEffect transition="in" filter="wipe(left)">
                                      <p:cBhvr>
                                        <p:cTn id="35" dur="500"/>
                                        <p:tgtEl>
                                          <p:spTgt spid="9"/>
                                        </p:tgtEl>
                                      </p:cBhvr>
                                    </p:animEffect>
                                  </p:childTnLst>
                                </p:cTn>
                              </p:par>
                              <p:par>
                                <p:cTn id="36" presetID="22" presetClass="entr" presetSubtype="8" fill="hold" nodeType="withEffect">
                                  <p:stCondLst>
                                    <p:cond delay="250"/>
                                  </p:stCondLst>
                                  <p:childTnLst>
                                    <p:set>
                                      <p:cBhvr>
                                        <p:cTn id="37" dur="1" fill="hold">
                                          <p:stCondLst>
                                            <p:cond delay="0"/>
                                          </p:stCondLst>
                                        </p:cTn>
                                        <p:tgtEl>
                                          <p:spTgt spid="10"/>
                                        </p:tgtEl>
                                        <p:attrNameLst>
                                          <p:attrName>style.visibility</p:attrName>
                                        </p:attrNameLst>
                                      </p:cBhvr>
                                      <p:to>
                                        <p:strVal val="visible"/>
                                      </p:to>
                                    </p:set>
                                    <p:animEffect transition="in" filter="wipe(left)">
                                      <p:cBhvr>
                                        <p:cTn id="38" dur="500"/>
                                        <p:tgtEl>
                                          <p:spTgt spid="10"/>
                                        </p:tgtEl>
                                      </p:cBhvr>
                                    </p:animEffect>
                                  </p:childTnLst>
                                </p:cTn>
                              </p:par>
                            </p:childTnLst>
                          </p:cTn>
                        </p:par>
                        <p:par>
                          <p:cTn id="39" fill="hold">
                            <p:stCondLst>
                              <p:cond delay="1750"/>
                            </p:stCondLst>
                            <p:childTnLst>
                              <p:par>
                                <p:cTn id="40" presetID="22" presetClass="entr" presetSubtype="4" fill="hold" grpId="0" nodeType="afterEffect">
                                  <p:stCondLst>
                                    <p:cond delay="0"/>
                                  </p:stCondLst>
                                  <p:childTnLst>
                                    <p:set>
                                      <p:cBhvr>
                                        <p:cTn id="41" dur="1" fill="hold">
                                          <p:stCondLst>
                                            <p:cond delay="0"/>
                                          </p:stCondLst>
                                        </p:cTn>
                                        <p:tgtEl>
                                          <p:spTgt spid="21"/>
                                        </p:tgtEl>
                                        <p:attrNameLst>
                                          <p:attrName>style.visibility</p:attrName>
                                        </p:attrNameLst>
                                      </p:cBhvr>
                                      <p:to>
                                        <p:strVal val="visible"/>
                                      </p:to>
                                    </p:set>
                                    <p:animEffect transition="in" filter="wipe(down)">
                                      <p:cBhvr>
                                        <p:cTn id="42" dur="500"/>
                                        <p:tgtEl>
                                          <p:spTgt spid="21"/>
                                        </p:tgtEl>
                                      </p:cBhvr>
                                    </p:animEffect>
                                  </p:childTnLst>
                                </p:cTn>
                              </p:par>
                              <p:par>
                                <p:cTn id="43" presetID="22" presetClass="entr" presetSubtype="4" fill="hold" grpId="0" nodeType="withEffect">
                                  <p:stCondLst>
                                    <p:cond delay="0"/>
                                  </p:stCondLst>
                                  <p:childTnLst>
                                    <p:set>
                                      <p:cBhvr>
                                        <p:cTn id="44" dur="1" fill="hold">
                                          <p:stCondLst>
                                            <p:cond delay="0"/>
                                          </p:stCondLst>
                                        </p:cTn>
                                        <p:tgtEl>
                                          <p:spTgt spid="22"/>
                                        </p:tgtEl>
                                        <p:attrNameLst>
                                          <p:attrName>style.visibility</p:attrName>
                                        </p:attrNameLst>
                                      </p:cBhvr>
                                      <p:to>
                                        <p:strVal val="visible"/>
                                      </p:to>
                                    </p:set>
                                    <p:animEffect transition="in" filter="wipe(down)">
                                      <p:cBhvr>
                                        <p:cTn id="45" dur="500"/>
                                        <p:tgtEl>
                                          <p:spTgt spid="22"/>
                                        </p:tgtEl>
                                      </p:cBhvr>
                                    </p:animEffect>
                                  </p:childTnLst>
                                </p:cTn>
                              </p:par>
                              <p:par>
                                <p:cTn id="46" presetID="22" presetClass="entr" presetSubtype="4" fill="hold" grpId="0" nodeType="withEffect">
                                  <p:stCondLst>
                                    <p:cond delay="0"/>
                                  </p:stCondLst>
                                  <p:childTnLst>
                                    <p:set>
                                      <p:cBhvr>
                                        <p:cTn id="47" dur="1" fill="hold">
                                          <p:stCondLst>
                                            <p:cond delay="0"/>
                                          </p:stCondLst>
                                        </p:cTn>
                                        <p:tgtEl>
                                          <p:spTgt spid="23"/>
                                        </p:tgtEl>
                                        <p:attrNameLst>
                                          <p:attrName>style.visibility</p:attrName>
                                        </p:attrNameLst>
                                      </p:cBhvr>
                                      <p:to>
                                        <p:strVal val="visible"/>
                                      </p:to>
                                    </p:set>
                                    <p:animEffect transition="in" filter="wipe(down)">
                                      <p:cBhvr>
                                        <p:cTn id="48" dur="500"/>
                                        <p:tgtEl>
                                          <p:spTgt spid="23"/>
                                        </p:tgtEl>
                                      </p:cBhvr>
                                    </p:animEffect>
                                  </p:childTnLst>
                                </p:cTn>
                              </p:par>
                              <p:par>
                                <p:cTn id="49" presetID="22" presetClass="entr" presetSubtype="4" fill="hold" grpId="0" nodeType="withEffect">
                                  <p:stCondLst>
                                    <p:cond delay="0"/>
                                  </p:stCondLst>
                                  <p:childTnLst>
                                    <p:set>
                                      <p:cBhvr>
                                        <p:cTn id="50" dur="1" fill="hold">
                                          <p:stCondLst>
                                            <p:cond delay="0"/>
                                          </p:stCondLst>
                                        </p:cTn>
                                        <p:tgtEl>
                                          <p:spTgt spid="24"/>
                                        </p:tgtEl>
                                        <p:attrNameLst>
                                          <p:attrName>style.visibility</p:attrName>
                                        </p:attrNameLst>
                                      </p:cBhvr>
                                      <p:to>
                                        <p:strVal val="visible"/>
                                      </p:to>
                                    </p:set>
                                    <p:animEffect transition="in" filter="wipe(down)">
                                      <p:cBhvr>
                                        <p:cTn id="51" dur="500"/>
                                        <p:tgtEl>
                                          <p:spTgt spid="24"/>
                                        </p:tgtEl>
                                      </p:cBhvr>
                                    </p:animEffect>
                                  </p:childTnLst>
                                </p:cTn>
                              </p:par>
                              <p:par>
                                <p:cTn id="52" presetID="22" presetClass="entr" presetSubtype="4" fill="hold" grpId="0" nodeType="withEffect">
                                  <p:stCondLst>
                                    <p:cond delay="0"/>
                                  </p:stCondLst>
                                  <p:childTnLst>
                                    <p:set>
                                      <p:cBhvr>
                                        <p:cTn id="53" dur="1" fill="hold">
                                          <p:stCondLst>
                                            <p:cond delay="0"/>
                                          </p:stCondLst>
                                        </p:cTn>
                                        <p:tgtEl>
                                          <p:spTgt spid="25"/>
                                        </p:tgtEl>
                                        <p:attrNameLst>
                                          <p:attrName>style.visibility</p:attrName>
                                        </p:attrNameLst>
                                      </p:cBhvr>
                                      <p:to>
                                        <p:strVal val="visible"/>
                                      </p:to>
                                    </p:set>
                                    <p:animEffect transition="in" filter="wipe(down)">
                                      <p:cBhvr>
                                        <p:cTn id="54" dur="500"/>
                                        <p:tgtEl>
                                          <p:spTgt spid="25"/>
                                        </p:tgtEl>
                                      </p:cBhvr>
                                    </p:animEffect>
                                  </p:childTnLst>
                                </p:cTn>
                              </p:par>
                              <p:par>
                                <p:cTn id="55" presetID="22" presetClass="entr" presetSubtype="4" fill="hold" grpId="0" nodeType="withEffect">
                                  <p:stCondLst>
                                    <p:cond delay="0"/>
                                  </p:stCondLst>
                                  <p:childTnLst>
                                    <p:set>
                                      <p:cBhvr>
                                        <p:cTn id="56" dur="1" fill="hold">
                                          <p:stCondLst>
                                            <p:cond delay="0"/>
                                          </p:stCondLst>
                                        </p:cTn>
                                        <p:tgtEl>
                                          <p:spTgt spid="26"/>
                                        </p:tgtEl>
                                        <p:attrNameLst>
                                          <p:attrName>style.visibility</p:attrName>
                                        </p:attrNameLst>
                                      </p:cBhvr>
                                      <p:to>
                                        <p:strVal val="visible"/>
                                      </p:to>
                                    </p:set>
                                    <p:animEffect transition="in" filter="wipe(down)">
                                      <p:cBhvr>
                                        <p:cTn id="57" dur="500"/>
                                        <p:tgtEl>
                                          <p:spTgt spid="26"/>
                                        </p:tgtEl>
                                      </p:cBhvr>
                                    </p:animEffect>
                                  </p:childTnLst>
                                </p:cTn>
                              </p:par>
                              <p:par>
                                <p:cTn id="58" presetID="22" presetClass="entr" presetSubtype="4" fill="hold" grpId="0" nodeType="withEffect">
                                  <p:stCondLst>
                                    <p:cond delay="0"/>
                                  </p:stCondLst>
                                  <p:childTnLst>
                                    <p:set>
                                      <p:cBhvr>
                                        <p:cTn id="59" dur="1" fill="hold">
                                          <p:stCondLst>
                                            <p:cond delay="0"/>
                                          </p:stCondLst>
                                        </p:cTn>
                                        <p:tgtEl>
                                          <p:spTgt spid="27"/>
                                        </p:tgtEl>
                                        <p:attrNameLst>
                                          <p:attrName>style.visibility</p:attrName>
                                        </p:attrNameLst>
                                      </p:cBhvr>
                                      <p:to>
                                        <p:strVal val="visible"/>
                                      </p:to>
                                    </p:set>
                                    <p:animEffect transition="in" filter="wipe(down)">
                                      <p:cBhvr>
                                        <p:cTn id="60" dur="500"/>
                                        <p:tgtEl>
                                          <p:spTgt spid="27"/>
                                        </p:tgtEl>
                                      </p:cBhvr>
                                    </p:animEffect>
                                  </p:childTnLst>
                                </p:cTn>
                              </p:par>
                              <p:par>
                                <p:cTn id="61" presetID="22" presetClass="entr" presetSubtype="4" fill="hold" grpId="0" nodeType="withEffect">
                                  <p:stCondLst>
                                    <p:cond delay="0"/>
                                  </p:stCondLst>
                                  <p:childTnLst>
                                    <p:set>
                                      <p:cBhvr>
                                        <p:cTn id="62" dur="1" fill="hold">
                                          <p:stCondLst>
                                            <p:cond delay="0"/>
                                          </p:stCondLst>
                                        </p:cTn>
                                        <p:tgtEl>
                                          <p:spTgt spid="28"/>
                                        </p:tgtEl>
                                        <p:attrNameLst>
                                          <p:attrName>style.visibility</p:attrName>
                                        </p:attrNameLst>
                                      </p:cBhvr>
                                      <p:to>
                                        <p:strVal val="visible"/>
                                      </p:to>
                                    </p:set>
                                    <p:animEffect transition="in" filter="wipe(down)">
                                      <p:cBhvr>
                                        <p:cTn id="63" dur="500"/>
                                        <p:tgtEl>
                                          <p:spTgt spid="28"/>
                                        </p:tgtEl>
                                      </p:cBhvr>
                                    </p:animEffect>
                                  </p:childTnLst>
                                </p:cTn>
                              </p:par>
                            </p:childTnLst>
                          </p:cTn>
                        </p:par>
                        <p:par>
                          <p:cTn id="64" fill="hold">
                            <p:stCondLst>
                              <p:cond delay="2250"/>
                            </p:stCondLst>
                            <p:childTnLst>
                              <p:par>
                                <p:cTn id="65" presetID="2" presetClass="entr" presetSubtype="9" fill="hold" grpId="0" nodeType="afterEffect">
                                  <p:stCondLst>
                                    <p:cond delay="0"/>
                                  </p:stCondLst>
                                  <p:childTnLst>
                                    <p:set>
                                      <p:cBhvr>
                                        <p:cTn id="66" dur="1" fill="hold">
                                          <p:stCondLst>
                                            <p:cond delay="0"/>
                                          </p:stCondLst>
                                        </p:cTn>
                                        <p:tgtEl>
                                          <p:spTgt spid="29"/>
                                        </p:tgtEl>
                                        <p:attrNameLst>
                                          <p:attrName>style.visibility</p:attrName>
                                        </p:attrNameLst>
                                      </p:cBhvr>
                                      <p:to>
                                        <p:strVal val="visible"/>
                                      </p:to>
                                    </p:set>
                                    <p:anim calcmode="lin" valueType="num">
                                      <p:cBhvr additive="base">
                                        <p:cTn id="67" dur="500" fill="hold"/>
                                        <p:tgtEl>
                                          <p:spTgt spid="29"/>
                                        </p:tgtEl>
                                        <p:attrNameLst>
                                          <p:attrName>ppt_x</p:attrName>
                                        </p:attrNameLst>
                                      </p:cBhvr>
                                      <p:tavLst>
                                        <p:tav tm="0">
                                          <p:val>
                                            <p:strVal val="0-#ppt_w/2"/>
                                          </p:val>
                                        </p:tav>
                                        <p:tav tm="100000">
                                          <p:val>
                                            <p:strVal val="#ppt_x"/>
                                          </p:val>
                                        </p:tav>
                                      </p:tavLst>
                                    </p:anim>
                                    <p:anim calcmode="lin" valueType="num">
                                      <p:cBhvr additive="base">
                                        <p:cTn id="68" dur="500" fill="hold"/>
                                        <p:tgtEl>
                                          <p:spTgt spid="29"/>
                                        </p:tgtEl>
                                        <p:attrNameLst>
                                          <p:attrName>ppt_y</p:attrName>
                                        </p:attrNameLst>
                                      </p:cBhvr>
                                      <p:tavLst>
                                        <p:tav tm="0">
                                          <p:val>
                                            <p:strVal val="0-#ppt_h/2"/>
                                          </p:val>
                                        </p:tav>
                                        <p:tav tm="100000">
                                          <p:val>
                                            <p:strVal val="#ppt_y"/>
                                          </p:val>
                                        </p:tav>
                                      </p:tavLst>
                                    </p:anim>
                                  </p:childTnLst>
                                </p:cTn>
                              </p:par>
                              <p:par>
                                <p:cTn id="69" presetID="2" presetClass="entr" presetSubtype="9" fill="hold" grpId="0" nodeType="withEffect">
                                  <p:stCondLst>
                                    <p:cond delay="0"/>
                                  </p:stCondLst>
                                  <p:childTnLst>
                                    <p:set>
                                      <p:cBhvr>
                                        <p:cTn id="70" dur="1" fill="hold">
                                          <p:stCondLst>
                                            <p:cond delay="0"/>
                                          </p:stCondLst>
                                        </p:cTn>
                                        <p:tgtEl>
                                          <p:spTgt spid="30"/>
                                        </p:tgtEl>
                                        <p:attrNameLst>
                                          <p:attrName>style.visibility</p:attrName>
                                        </p:attrNameLst>
                                      </p:cBhvr>
                                      <p:to>
                                        <p:strVal val="visible"/>
                                      </p:to>
                                    </p:set>
                                    <p:anim calcmode="lin" valueType="num">
                                      <p:cBhvr additive="base">
                                        <p:cTn id="71" dur="500" fill="hold"/>
                                        <p:tgtEl>
                                          <p:spTgt spid="30"/>
                                        </p:tgtEl>
                                        <p:attrNameLst>
                                          <p:attrName>ppt_x</p:attrName>
                                        </p:attrNameLst>
                                      </p:cBhvr>
                                      <p:tavLst>
                                        <p:tav tm="0">
                                          <p:val>
                                            <p:strVal val="0-#ppt_w/2"/>
                                          </p:val>
                                        </p:tav>
                                        <p:tav tm="100000">
                                          <p:val>
                                            <p:strVal val="#ppt_x"/>
                                          </p:val>
                                        </p:tav>
                                      </p:tavLst>
                                    </p:anim>
                                    <p:anim calcmode="lin" valueType="num">
                                      <p:cBhvr additive="base">
                                        <p:cTn id="72" dur="500" fill="hold"/>
                                        <p:tgtEl>
                                          <p:spTgt spid="30"/>
                                        </p:tgtEl>
                                        <p:attrNameLst>
                                          <p:attrName>ppt_y</p:attrName>
                                        </p:attrNameLst>
                                      </p:cBhvr>
                                      <p:tavLst>
                                        <p:tav tm="0">
                                          <p:val>
                                            <p:strVal val="0-#ppt_h/2"/>
                                          </p:val>
                                        </p:tav>
                                        <p:tav tm="100000">
                                          <p:val>
                                            <p:strVal val="#ppt_y"/>
                                          </p:val>
                                        </p:tav>
                                      </p:tavLst>
                                    </p:anim>
                                  </p:childTnLst>
                                </p:cTn>
                              </p:par>
                              <p:par>
                                <p:cTn id="73" presetID="2" presetClass="entr" presetSubtype="9" fill="hold" grpId="0" nodeType="withEffect">
                                  <p:stCondLst>
                                    <p:cond delay="0"/>
                                  </p:stCondLst>
                                  <p:childTnLst>
                                    <p:set>
                                      <p:cBhvr>
                                        <p:cTn id="74" dur="1" fill="hold">
                                          <p:stCondLst>
                                            <p:cond delay="0"/>
                                          </p:stCondLst>
                                        </p:cTn>
                                        <p:tgtEl>
                                          <p:spTgt spid="31"/>
                                        </p:tgtEl>
                                        <p:attrNameLst>
                                          <p:attrName>style.visibility</p:attrName>
                                        </p:attrNameLst>
                                      </p:cBhvr>
                                      <p:to>
                                        <p:strVal val="visible"/>
                                      </p:to>
                                    </p:set>
                                    <p:anim calcmode="lin" valueType="num">
                                      <p:cBhvr additive="base">
                                        <p:cTn id="75" dur="500" fill="hold"/>
                                        <p:tgtEl>
                                          <p:spTgt spid="31"/>
                                        </p:tgtEl>
                                        <p:attrNameLst>
                                          <p:attrName>ppt_x</p:attrName>
                                        </p:attrNameLst>
                                      </p:cBhvr>
                                      <p:tavLst>
                                        <p:tav tm="0">
                                          <p:val>
                                            <p:strVal val="0-#ppt_w/2"/>
                                          </p:val>
                                        </p:tav>
                                        <p:tav tm="100000">
                                          <p:val>
                                            <p:strVal val="#ppt_x"/>
                                          </p:val>
                                        </p:tav>
                                      </p:tavLst>
                                    </p:anim>
                                    <p:anim calcmode="lin" valueType="num">
                                      <p:cBhvr additive="base">
                                        <p:cTn id="76" dur="500" fill="hold"/>
                                        <p:tgtEl>
                                          <p:spTgt spid="31"/>
                                        </p:tgtEl>
                                        <p:attrNameLst>
                                          <p:attrName>ppt_y</p:attrName>
                                        </p:attrNameLst>
                                      </p:cBhvr>
                                      <p:tavLst>
                                        <p:tav tm="0">
                                          <p:val>
                                            <p:strVal val="0-#ppt_h/2"/>
                                          </p:val>
                                        </p:tav>
                                        <p:tav tm="100000">
                                          <p:val>
                                            <p:strVal val="#ppt_y"/>
                                          </p:val>
                                        </p:tav>
                                      </p:tavLst>
                                    </p:anim>
                                  </p:childTnLst>
                                </p:cTn>
                              </p:par>
                              <p:par>
                                <p:cTn id="77" presetID="2" presetClass="entr" presetSubtype="9" fill="hold" grpId="0" nodeType="withEffect">
                                  <p:stCondLst>
                                    <p:cond delay="0"/>
                                  </p:stCondLst>
                                  <p:childTnLst>
                                    <p:set>
                                      <p:cBhvr>
                                        <p:cTn id="78" dur="1" fill="hold">
                                          <p:stCondLst>
                                            <p:cond delay="0"/>
                                          </p:stCondLst>
                                        </p:cTn>
                                        <p:tgtEl>
                                          <p:spTgt spid="32"/>
                                        </p:tgtEl>
                                        <p:attrNameLst>
                                          <p:attrName>style.visibility</p:attrName>
                                        </p:attrNameLst>
                                      </p:cBhvr>
                                      <p:to>
                                        <p:strVal val="visible"/>
                                      </p:to>
                                    </p:set>
                                    <p:anim calcmode="lin" valueType="num">
                                      <p:cBhvr additive="base">
                                        <p:cTn id="79" dur="500" fill="hold"/>
                                        <p:tgtEl>
                                          <p:spTgt spid="32"/>
                                        </p:tgtEl>
                                        <p:attrNameLst>
                                          <p:attrName>ppt_x</p:attrName>
                                        </p:attrNameLst>
                                      </p:cBhvr>
                                      <p:tavLst>
                                        <p:tav tm="0">
                                          <p:val>
                                            <p:strVal val="0-#ppt_w/2"/>
                                          </p:val>
                                        </p:tav>
                                        <p:tav tm="100000">
                                          <p:val>
                                            <p:strVal val="#ppt_x"/>
                                          </p:val>
                                        </p:tav>
                                      </p:tavLst>
                                    </p:anim>
                                    <p:anim calcmode="lin" valueType="num">
                                      <p:cBhvr additive="base">
                                        <p:cTn id="80" dur="500" fill="hold"/>
                                        <p:tgtEl>
                                          <p:spTgt spid="32"/>
                                        </p:tgtEl>
                                        <p:attrNameLst>
                                          <p:attrName>ppt_y</p:attrName>
                                        </p:attrNameLst>
                                      </p:cBhvr>
                                      <p:tavLst>
                                        <p:tav tm="0">
                                          <p:val>
                                            <p:strVal val="0-#ppt_h/2"/>
                                          </p:val>
                                        </p:tav>
                                        <p:tav tm="100000">
                                          <p:val>
                                            <p:strVal val="#ppt_y"/>
                                          </p:val>
                                        </p:tav>
                                      </p:tavLst>
                                    </p:anim>
                                  </p:childTnLst>
                                </p:cTn>
                              </p:par>
                            </p:childTnLst>
                          </p:cTn>
                        </p:par>
                        <p:par>
                          <p:cTn id="81" fill="hold">
                            <p:stCondLst>
                              <p:cond delay="2750"/>
                            </p:stCondLst>
                            <p:childTnLst>
                              <p:par>
                                <p:cTn id="82" presetID="2" presetClass="entr" presetSubtype="4" fill="hold" grpId="0" nodeType="afterEffect">
                                  <p:stCondLst>
                                    <p:cond delay="0"/>
                                  </p:stCondLst>
                                  <p:childTnLst>
                                    <p:set>
                                      <p:cBhvr>
                                        <p:cTn id="83" dur="1" fill="hold">
                                          <p:stCondLst>
                                            <p:cond delay="0"/>
                                          </p:stCondLst>
                                        </p:cTn>
                                        <p:tgtEl>
                                          <p:spTgt spid="33"/>
                                        </p:tgtEl>
                                        <p:attrNameLst>
                                          <p:attrName>style.visibility</p:attrName>
                                        </p:attrNameLst>
                                      </p:cBhvr>
                                      <p:to>
                                        <p:strVal val="visible"/>
                                      </p:to>
                                    </p:set>
                                    <p:anim calcmode="lin" valueType="num">
                                      <p:cBhvr additive="base">
                                        <p:cTn id="84" dur="500" fill="hold"/>
                                        <p:tgtEl>
                                          <p:spTgt spid="33"/>
                                        </p:tgtEl>
                                        <p:attrNameLst>
                                          <p:attrName>ppt_x</p:attrName>
                                        </p:attrNameLst>
                                      </p:cBhvr>
                                      <p:tavLst>
                                        <p:tav tm="0">
                                          <p:val>
                                            <p:strVal val="#ppt_x"/>
                                          </p:val>
                                        </p:tav>
                                        <p:tav tm="100000">
                                          <p:val>
                                            <p:strVal val="#ppt_x"/>
                                          </p:val>
                                        </p:tav>
                                      </p:tavLst>
                                    </p:anim>
                                    <p:anim calcmode="lin" valueType="num">
                                      <p:cBhvr additive="base">
                                        <p:cTn id="85" dur="500" fill="hold"/>
                                        <p:tgtEl>
                                          <p:spTgt spid="33"/>
                                        </p:tgtEl>
                                        <p:attrNameLst>
                                          <p:attrName>ppt_y</p:attrName>
                                        </p:attrNameLst>
                                      </p:cBhvr>
                                      <p:tavLst>
                                        <p:tav tm="0">
                                          <p:val>
                                            <p:strVal val="1+#ppt_h/2"/>
                                          </p:val>
                                        </p:tav>
                                        <p:tav tm="100000">
                                          <p:val>
                                            <p:strVal val="#ppt_y"/>
                                          </p:val>
                                        </p:tav>
                                      </p:tavLst>
                                    </p:anim>
                                  </p:childTnLst>
                                </p:cTn>
                              </p:par>
                              <p:par>
                                <p:cTn id="86" presetID="2" presetClass="entr" presetSubtype="4" fill="hold" grpId="0" nodeType="withEffect">
                                  <p:stCondLst>
                                    <p:cond delay="0"/>
                                  </p:stCondLst>
                                  <p:childTnLst>
                                    <p:set>
                                      <p:cBhvr>
                                        <p:cTn id="87" dur="1" fill="hold">
                                          <p:stCondLst>
                                            <p:cond delay="0"/>
                                          </p:stCondLst>
                                        </p:cTn>
                                        <p:tgtEl>
                                          <p:spTgt spid="34"/>
                                        </p:tgtEl>
                                        <p:attrNameLst>
                                          <p:attrName>style.visibility</p:attrName>
                                        </p:attrNameLst>
                                      </p:cBhvr>
                                      <p:to>
                                        <p:strVal val="visible"/>
                                      </p:to>
                                    </p:set>
                                    <p:anim calcmode="lin" valueType="num">
                                      <p:cBhvr additive="base">
                                        <p:cTn id="88" dur="500" fill="hold"/>
                                        <p:tgtEl>
                                          <p:spTgt spid="34"/>
                                        </p:tgtEl>
                                        <p:attrNameLst>
                                          <p:attrName>ppt_x</p:attrName>
                                        </p:attrNameLst>
                                      </p:cBhvr>
                                      <p:tavLst>
                                        <p:tav tm="0">
                                          <p:val>
                                            <p:strVal val="#ppt_x"/>
                                          </p:val>
                                        </p:tav>
                                        <p:tav tm="100000">
                                          <p:val>
                                            <p:strVal val="#ppt_x"/>
                                          </p:val>
                                        </p:tav>
                                      </p:tavLst>
                                    </p:anim>
                                    <p:anim calcmode="lin" valueType="num">
                                      <p:cBhvr additive="base">
                                        <p:cTn id="89" dur="500" fill="hold"/>
                                        <p:tgtEl>
                                          <p:spTgt spid="34"/>
                                        </p:tgtEl>
                                        <p:attrNameLst>
                                          <p:attrName>ppt_y</p:attrName>
                                        </p:attrNameLst>
                                      </p:cBhvr>
                                      <p:tavLst>
                                        <p:tav tm="0">
                                          <p:val>
                                            <p:strVal val="1+#ppt_h/2"/>
                                          </p:val>
                                        </p:tav>
                                        <p:tav tm="100000">
                                          <p:val>
                                            <p:strVal val="#ppt_y"/>
                                          </p:val>
                                        </p:tav>
                                      </p:tavLst>
                                    </p:anim>
                                  </p:childTnLst>
                                </p:cTn>
                              </p:par>
                              <p:par>
                                <p:cTn id="90" presetID="2" presetClass="entr" presetSubtype="4" fill="hold" grpId="0" nodeType="withEffect">
                                  <p:stCondLst>
                                    <p:cond delay="0"/>
                                  </p:stCondLst>
                                  <p:childTnLst>
                                    <p:set>
                                      <p:cBhvr>
                                        <p:cTn id="91" dur="1" fill="hold">
                                          <p:stCondLst>
                                            <p:cond delay="0"/>
                                          </p:stCondLst>
                                        </p:cTn>
                                        <p:tgtEl>
                                          <p:spTgt spid="35"/>
                                        </p:tgtEl>
                                        <p:attrNameLst>
                                          <p:attrName>style.visibility</p:attrName>
                                        </p:attrNameLst>
                                      </p:cBhvr>
                                      <p:to>
                                        <p:strVal val="visible"/>
                                      </p:to>
                                    </p:set>
                                    <p:anim calcmode="lin" valueType="num">
                                      <p:cBhvr additive="base">
                                        <p:cTn id="92" dur="500" fill="hold"/>
                                        <p:tgtEl>
                                          <p:spTgt spid="35"/>
                                        </p:tgtEl>
                                        <p:attrNameLst>
                                          <p:attrName>ppt_x</p:attrName>
                                        </p:attrNameLst>
                                      </p:cBhvr>
                                      <p:tavLst>
                                        <p:tav tm="0">
                                          <p:val>
                                            <p:strVal val="#ppt_x"/>
                                          </p:val>
                                        </p:tav>
                                        <p:tav tm="100000">
                                          <p:val>
                                            <p:strVal val="#ppt_x"/>
                                          </p:val>
                                        </p:tav>
                                      </p:tavLst>
                                    </p:anim>
                                    <p:anim calcmode="lin" valueType="num">
                                      <p:cBhvr additive="base">
                                        <p:cTn id="93" dur="500" fill="hold"/>
                                        <p:tgtEl>
                                          <p:spTgt spid="35"/>
                                        </p:tgtEl>
                                        <p:attrNameLst>
                                          <p:attrName>ppt_y</p:attrName>
                                        </p:attrNameLst>
                                      </p:cBhvr>
                                      <p:tavLst>
                                        <p:tav tm="0">
                                          <p:val>
                                            <p:strVal val="1+#ppt_h/2"/>
                                          </p:val>
                                        </p:tav>
                                        <p:tav tm="100000">
                                          <p:val>
                                            <p:strVal val="#ppt_y"/>
                                          </p:val>
                                        </p:tav>
                                      </p:tavLst>
                                    </p:anim>
                                  </p:childTnLst>
                                </p:cTn>
                              </p:par>
                              <p:par>
                                <p:cTn id="94" presetID="2" presetClass="entr" presetSubtype="4" fill="hold" grpId="0" nodeType="withEffect">
                                  <p:stCondLst>
                                    <p:cond delay="0"/>
                                  </p:stCondLst>
                                  <p:childTnLst>
                                    <p:set>
                                      <p:cBhvr>
                                        <p:cTn id="95" dur="1" fill="hold">
                                          <p:stCondLst>
                                            <p:cond delay="0"/>
                                          </p:stCondLst>
                                        </p:cTn>
                                        <p:tgtEl>
                                          <p:spTgt spid="36"/>
                                        </p:tgtEl>
                                        <p:attrNameLst>
                                          <p:attrName>style.visibility</p:attrName>
                                        </p:attrNameLst>
                                      </p:cBhvr>
                                      <p:to>
                                        <p:strVal val="visible"/>
                                      </p:to>
                                    </p:set>
                                    <p:anim calcmode="lin" valueType="num">
                                      <p:cBhvr additive="base">
                                        <p:cTn id="96" dur="500" fill="hold"/>
                                        <p:tgtEl>
                                          <p:spTgt spid="36"/>
                                        </p:tgtEl>
                                        <p:attrNameLst>
                                          <p:attrName>ppt_x</p:attrName>
                                        </p:attrNameLst>
                                      </p:cBhvr>
                                      <p:tavLst>
                                        <p:tav tm="0">
                                          <p:val>
                                            <p:strVal val="#ppt_x"/>
                                          </p:val>
                                        </p:tav>
                                        <p:tav tm="100000">
                                          <p:val>
                                            <p:strVal val="#ppt_x"/>
                                          </p:val>
                                        </p:tav>
                                      </p:tavLst>
                                    </p:anim>
                                    <p:anim calcmode="lin" valueType="num">
                                      <p:cBhvr additive="base">
                                        <p:cTn id="97"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1" grpId="0" animBg="1"/>
      <p:bldP spid="22" grpId="0" animBg="1"/>
      <p:bldP spid="23" grpId="0" animBg="1"/>
      <p:bldP spid="24" grpId="0" animBg="1"/>
      <p:bldP spid="25" grpId="0" animBg="1"/>
      <p:bldP spid="26" grpId="0" animBg="1"/>
      <p:bldP spid="27" grpId="0" animBg="1"/>
      <p:bldP spid="28" grpId="0" animBg="1"/>
      <p:bldP spid="29" grpId="0"/>
      <p:bldP spid="30" grpId="0"/>
      <p:bldP spid="31" grpId="0"/>
      <p:bldP spid="32" grpId="0"/>
      <p:bldP spid="33" grpId="0" animBg="1"/>
      <p:bldP spid="34" grpId="0" animBg="1"/>
      <p:bldP spid="35" grpId="0"/>
      <p:bldP spid="3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5034416"/>
            <a:ext cx="9144000" cy="129600"/>
          </a:xfrm>
          <a:prstGeom prst="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Line 34"/>
          <p:cNvSpPr>
            <a:spLocks noChangeShapeType="1"/>
          </p:cNvSpPr>
          <p:nvPr/>
        </p:nvSpPr>
        <p:spPr bwMode="auto">
          <a:xfrm rot="618245" flipV="1">
            <a:off x="4814888" y="2530945"/>
            <a:ext cx="130175" cy="1163638"/>
          </a:xfrm>
          <a:prstGeom prst="line">
            <a:avLst/>
          </a:prstGeom>
          <a:noFill/>
          <a:ln w="9525">
            <a:solidFill>
              <a:srgbClr val="307800"/>
            </a:solidFill>
            <a:prstDash val="dash"/>
            <a:round/>
            <a:headEnd/>
            <a:tailEnd type="triangle" w="med" len="med"/>
          </a:ln>
        </p:spPr>
        <p:txBody>
          <a:bodyPr/>
          <a:lstStyle/>
          <a:p>
            <a:endParaRPr lang="zh-CN" altLang="en-US"/>
          </a:p>
        </p:txBody>
      </p:sp>
      <p:sp>
        <p:nvSpPr>
          <p:cNvPr id="8" name="Line 35"/>
          <p:cNvSpPr>
            <a:spLocks noChangeShapeType="1"/>
          </p:cNvSpPr>
          <p:nvPr/>
        </p:nvSpPr>
        <p:spPr bwMode="auto">
          <a:xfrm rot="618245" flipH="1" flipV="1">
            <a:off x="4068763" y="2610320"/>
            <a:ext cx="481012" cy="944563"/>
          </a:xfrm>
          <a:prstGeom prst="line">
            <a:avLst/>
          </a:prstGeom>
          <a:noFill/>
          <a:ln w="9525">
            <a:solidFill>
              <a:srgbClr val="307800"/>
            </a:solidFill>
            <a:prstDash val="dash"/>
            <a:round/>
            <a:headEnd/>
            <a:tailEnd type="triangle" w="med" len="med"/>
          </a:ln>
        </p:spPr>
        <p:txBody>
          <a:bodyPr/>
          <a:lstStyle/>
          <a:p>
            <a:endParaRPr lang="zh-CN" altLang="en-US"/>
          </a:p>
        </p:txBody>
      </p:sp>
      <p:sp>
        <p:nvSpPr>
          <p:cNvPr id="9" name="Line 36"/>
          <p:cNvSpPr>
            <a:spLocks noChangeShapeType="1"/>
          </p:cNvSpPr>
          <p:nvPr/>
        </p:nvSpPr>
        <p:spPr bwMode="auto">
          <a:xfrm rot="618245" flipH="1" flipV="1">
            <a:off x="3128963" y="3086570"/>
            <a:ext cx="1144587" cy="519113"/>
          </a:xfrm>
          <a:prstGeom prst="line">
            <a:avLst/>
          </a:prstGeom>
          <a:noFill/>
          <a:ln w="9525">
            <a:solidFill>
              <a:srgbClr val="307800"/>
            </a:solidFill>
            <a:prstDash val="dash"/>
            <a:round/>
            <a:headEnd/>
            <a:tailEnd type="triangle" w="med" len="med"/>
          </a:ln>
        </p:spPr>
        <p:txBody>
          <a:bodyPr/>
          <a:lstStyle/>
          <a:p>
            <a:endParaRPr lang="zh-CN" altLang="en-US"/>
          </a:p>
        </p:txBody>
      </p:sp>
      <p:sp>
        <p:nvSpPr>
          <p:cNvPr id="10" name="Line 37"/>
          <p:cNvSpPr>
            <a:spLocks noChangeShapeType="1"/>
          </p:cNvSpPr>
          <p:nvPr/>
        </p:nvSpPr>
        <p:spPr bwMode="auto">
          <a:xfrm rot="618245" flipH="1">
            <a:off x="2232025" y="3735858"/>
            <a:ext cx="1946275" cy="26987"/>
          </a:xfrm>
          <a:prstGeom prst="line">
            <a:avLst/>
          </a:prstGeom>
          <a:noFill/>
          <a:ln w="9525">
            <a:solidFill>
              <a:srgbClr val="307800"/>
            </a:solidFill>
            <a:prstDash val="dash"/>
            <a:round/>
            <a:headEnd/>
            <a:tailEnd type="triangle" w="med" len="med"/>
          </a:ln>
        </p:spPr>
        <p:txBody>
          <a:bodyPr/>
          <a:lstStyle/>
          <a:p>
            <a:endParaRPr lang="zh-CN" altLang="en-US"/>
          </a:p>
        </p:txBody>
      </p:sp>
      <p:sp>
        <p:nvSpPr>
          <p:cNvPr id="11" name="Line 38"/>
          <p:cNvSpPr>
            <a:spLocks noChangeShapeType="1"/>
          </p:cNvSpPr>
          <p:nvPr/>
        </p:nvSpPr>
        <p:spPr bwMode="auto">
          <a:xfrm rot="618245" flipV="1">
            <a:off x="5056188" y="2911945"/>
            <a:ext cx="736600" cy="850900"/>
          </a:xfrm>
          <a:prstGeom prst="line">
            <a:avLst/>
          </a:prstGeom>
          <a:noFill/>
          <a:ln w="9525">
            <a:solidFill>
              <a:srgbClr val="307800"/>
            </a:solidFill>
            <a:round/>
            <a:headEnd/>
            <a:tailEnd type="triangle" w="med" len="med"/>
          </a:ln>
        </p:spPr>
        <p:txBody>
          <a:bodyPr/>
          <a:lstStyle/>
          <a:p>
            <a:endParaRPr lang="zh-CN" altLang="en-US"/>
          </a:p>
        </p:txBody>
      </p:sp>
      <p:sp>
        <p:nvSpPr>
          <p:cNvPr id="12" name="Line 39"/>
          <p:cNvSpPr>
            <a:spLocks noChangeShapeType="1"/>
          </p:cNvSpPr>
          <p:nvPr/>
        </p:nvSpPr>
        <p:spPr bwMode="auto">
          <a:xfrm rot="618245" flipV="1">
            <a:off x="5275263" y="3443758"/>
            <a:ext cx="1443037" cy="528637"/>
          </a:xfrm>
          <a:prstGeom prst="line">
            <a:avLst/>
          </a:prstGeom>
          <a:noFill/>
          <a:ln w="9525">
            <a:solidFill>
              <a:srgbClr val="307800"/>
            </a:solidFill>
            <a:prstDash val="dash"/>
            <a:round/>
            <a:headEnd/>
            <a:tailEnd type="triangle" w="med" len="med"/>
          </a:ln>
        </p:spPr>
        <p:txBody>
          <a:bodyPr/>
          <a:lstStyle/>
          <a:p>
            <a:endParaRPr lang="zh-CN" altLang="en-US"/>
          </a:p>
        </p:txBody>
      </p:sp>
      <p:grpSp>
        <p:nvGrpSpPr>
          <p:cNvPr id="13" name="组合 12"/>
          <p:cNvGrpSpPr/>
          <p:nvPr/>
        </p:nvGrpSpPr>
        <p:grpSpPr>
          <a:xfrm>
            <a:off x="2819400" y="627534"/>
            <a:ext cx="1981200" cy="1790699"/>
            <a:chOff x="2819400" y="1484314"/>
            <a:chExt cx="1981200" cy="1790699"/>
          </a:xfrm>
        </p:grpSpPr>
        <p:sp>
          <p:nvSpPr>
            <p:cNvPr id="14" name="Oval 20"/>
            <p:cNvSpPr>
              <a:spLocks noChangeArrowheads="1"/>
            </p:cNvSpPr>
            <p:nvPr/>
          </p:nvSpPr>
          <p:spPr bwMode="auto">
            <a:xfrm>
              <a:off x="3581400" y="2379663"/>
              <a:ext cx="898525" cy="895350"/>
            </a:xfrm>
            <a:prstGeom prst="ellipse">
              <a:avLst/>
            </a:prstGeom>
            <a:solidFill>
              <a:srgbClr val="307800"/>
            </a:solidFill>
            <a:ln w="9525" algn="ctr">
              <a:solidFill>
                <a:srgbClr val="307800"/>
              </a:solidFill>
              <a:round/>
              <a:headEnd/>
              <a:tailEnd/>
            </a:ln>
          </p:spPr>
          <p:txBody>
            <a:bodyPr wrap="none" anchor="ctr"/>
            <a:lstStyle/>
            <a:p>
              <a:pPr algn="ctr"/>
              <a:r>
                <a:rPr lang="en-US" altLang="zh-CN" sz="4000">
                  <a:solidFill>
                    <a:schemeClr val="bg1"/>
                  </a:solidFill>
                  <a:ea typeface="华文细黑" pitchFamily="2" charset="-122"/>
                </a:rPr>
                <a:t>3</a:t>
              </a:r>
            </a:p>
          </p:txBody>
        </p:sp>
        <p:grpSp>
          <p:nvGrpSpPr>
            <p:cNvPr id="15" name="Group 57"/>
            <p:cNvGrpSpPr>
              <a:grpSpLocks/>
            </p:cNvGrpSpPr>
            <p:nvPr/>
          </p:nvGrpSpPr>
          <p:grpSpPr bwMode="auto">
            <a:xfrm>
              <a:off x="2819400" y="1484314"/>
              <a:ext cx="1981200" cy="754063"/>
              <a:chOff x="2208" y="816"/>
              <a:chExt cx="1248" cy="475"/>
            </a:xfrm>
          </p:grpSpPr>
          <p:sp>
            <p:nvSpPr>
              <p:cNvPr id="16" name="Rectangle 58"/>
              <p:cNvSpPr>
                <a:spLocks noChangeArrowheads="1"/>
              </p:cNvSpPr>
              <p:nvPr/>
            </p:nvSpPr>
            <p:spPr bwMode="auto">
              <a:xfrm>
                <a:off x="2208" y="977"/>
                <a:ext cx="1248" cy="314"/>
              </a:xfrm>
              <a:prstGeom prst="rect">
                <a:avLst/>
              </a:prstGeom>
              <a:noFill/>
              <a:ln w="9525">
                <a:noFill/>
                <a:miter lim="800000"/>
                <a:headEnd/>
                <a:tailEnd/>
              </a:ln>
            </p:spPr>
            <p:txBody>
              <a:bodyPr>
                <a:spAutoFit/>
              </a:bodyPr>
              <a:lstStyle/>
              <a:p>
                <a:pPr algn="ctr">
                  <a:spcBef>
                    <a:spcPct val="20000"/>
                  </a:spcBef>
                  <a:buClr>
                    <a:srgbClr val="E1B40C"/>
                  </a:buClr>
                  <a:buFont typeface="微软雅黑" pitchFamily="34" charset="-122"/>
                  <a:buNone/>
                </a:pPr>
                <a:r>
                  <a:rPr lang="zh-CN" altLang="en-US" sz="1200" b="0">
                    <a:solidFill>
                      <a:schemeClr val="tx1">
                        <a:lumMod val="95000"/>
                        <a:lumOff val="5000"/>
                      </a:schemeClr>
                    </a:solidFill>
                    <a:latin typeface="微软雅黑" pitchFamily="34" charset="-122"/>
                  </a:rPr>
                  <a:t>单击此处添加文字内容</a:t>
                </a:r>
              </a:p>
              <a:p>
                <a:pPr algn="ctr">
                  <a:spcBef>
                    <a:spcPct val="20000"/>
                  </a:spcBef>
                  <a:buClr>
                    <a:srgbClr val="E1B40C"/>
                  </a:buClr>
                  <a:buFont typeface="微软雅黑" pitchFamily="34" charset="-122"/>
                  <a:buNone/>
                </a:pPr>
                <a:r>
                  <a:rPr lang="zh-CN" altLang="en-US" sz="1200" b="0">
                    <a:solidFill>
                      <a:schemeClr val="tx1">
                        <a:lumMod val="95000"/>
                        <a:lumOff val="5000"/>
                      </a:schemeClr>
                    </a:solidFill>
                    <a:latin typeface="微软雅黑" pitchFamily="34" charset="-122"/>
                  </a:rPr>
                  <a:t>单击此处添加文字内容</a:t>
                </a:r>
              </a:p>
            </p:txBody>
          </p:sp>
          <p:sp>
            <p:nvSpPr>
              <p:cNvPr id="17" name="Rectangle 59"/>
              <p:cNvSpPr>
                <a:spLocks noChangeArrowheads="1"/>
              </p:cNvSpPr>
              <p:nvPr/>
            </p:nvSpPr>
            <p:spPr bwMode="auto">
              <a:xfrm>
                <a:off x="2354" y="816"/>
                <a:ext cx="956" cy="173"/>
              </a:xfrm>
              <a:prstGeom prst="rect">
                <a:avLst/>
              </a:prstGeom>
              <a:noFill/>
              <a:ln w="9525">
                <a:noFill/>
                <a:miter lim="800000"/>
                <a:headEnd/>
                <a:tailEnd/>
              </a:ln>
            </p:spPr>
            <p:txBody>
              <a:bodyPr>
                <a:spAutoFit/>
              </a:bodyPr>
              <a:lstStyle/>
              <a:p>
                <a:pPr algn="ctr"/>
                <a:r>
                  <a:rPr lang="zh-CN" altLang="en-US" sz="1200" dirty="0">
                    <a:solidFill>
                      <a:schemeClr val="tx1">
                        <a:lumMod val="95000"/>
                        <a:lumOff val="5000"/>
                      </a:schemeClr>
                    </a:solidFill>
                  </a:rPr>
                  <a:t>单击此处添加文字</a:t>
                </a:r>
              </a:p>
            </p:txBody>
          </p:sp>
        </p:grpSp>
      </p:grpSp>
      <p:grpSp>
        <p:nvGrpSpPr>
          <p:cNvPr id="18" name="组合 17"/>
          <p:cNvGrpSpPr/>
          <p:nvPr/>
        </p:nvGrpSpPr>
        <p:grpSpPr>
          <a:xfrm>
            <a:off x="4495800" y="627534"/>
            <a:ext cx="1981200" cy="1828799"/>
            <a:chOff x="4495800" y="1484314"/>
            <a:chExt cx="1981200" cy="1828799"/>
          </a:xfrm>
        </p:grpSpPr>
        <p:sp>
          <p:nvSpPr>
            <p:cNvPr id="19" name="Oval 25"/>
            <p:cNvSpPr>
              <a:spLocks noChangeArrowheads="1"/>
            </p:cNvSpPr>
            <p:nvPr/>
          </p:nvSpPr>
          <p:spPr bwMode="auto">
            <a:xfrm>
              <a:off x="4857750" y="2417763"/>
              <a:ext cx="898525" cy="895350"/>
            </a:xfrm>
            <a:prstGeom prst="ellipse">
              <a:avLst/>
            </a:prstGeom>
            <a:solidFill>
              <a:srgbClr val="307800"/>
            </a:solidFill>
            <a:ln w="9525" algn="ctr">
              <a:solidFill>
                <a:srgbClr val="307800"/>
              </a:solidFill>
              <a:round/>
              <a:headEnd/>
              <a:tailEnd/>
            </a:ln>
          </p:spPr>
          <p:txBody>
            <a:bodyPr wrap="none" anchor="ctr"/>
            <a:lstStyle/>
            <a:p>
              <a:pPr algn="ctr"/>
              <a:r>
                <a:rPr lang="en-US" altLang="zh-CN" sz="4000">
                  <a:solidFill>
                    <a:schemeClr val="bg1"/>
                  </a:solidFill>
                  <a:ea typeface="华文细黑" pitchFamily="2" charset="-122"/>
                </a:rPr>
                <a:t>4</a:t>
              </a:r>
            </a:p>
          </p:txBody>
        </p:sp>
        <p:grpSp>
          <p:nvGrpSpPr>
            <p:cNvPr id="20" name="Group 60"/>
            <p:cNvGrpSpPr>
              <a:grpSpLocks/>
            </p:cNvGrpSpPr>
            <p:nvPr/>
          </p:nvGrpSpPr>
          <p:grpSpPr bwMode="auto">
            <a:xfrm>
              <a:off x="4495800" y="1484314"/>
              <a:ext cx="1981200" cy="754063"/>
              <a:chOff x="2208" y="816"/>
              <a:chExt cx="1248" cy="475"/>
            </a:xfrm>
          </p:grpSpPr>
          <p:sp>
            <p:nvSpPr>
              <p:cNvPr id="21" name="Rectangle 61"/>
              <p:cNvSpPr>
                <a:spLocks noChangeArrowheads="1"/>
              </p:cNvSpPr>
              <p:nvPr/>
            </p:nvSpPr>
            <p:spPr bwMode="auto">
              <a:xfrm>
                <a:off x="2208" y="977"/>
                <a:ext cx="1248" cy="314"/>
              </a:xfrm>
              <a:prstGeom prst="rect">
                <a:avLst/>
              </a:prstGeom>
              <a:noFill/>
              <a:ln w="9525">
                <a:noFill/>
                <a:miter lim="800000"/>
                <a:headEnd/>
                <a:tailEnd/>
              </a:ln>
            </p:spPr>
            <p:txBody>
              <a:bodyPr>
                <a:spAutoFit/>
              </a:bodyPr>
              <a:lstStyle/>
              <a:p>
                <a:pPr algn="ctr">
                  <a:spcBef>
                    <a:spcPct val="20000"/>
                  </a:spcBef>
                  <a:buClr>
                    <a:srgbClr val="E1B40C"/>
                  </a:buClr>
                  <a:buFont typeface="微软雅黑" pitchFamily="34" charset="-122"/>
                  <a:buNone/>
                </a:pPr>
                <a:r>
                  <a:rPr lang="zh-CN" altLang="en-US" sz="1200" b="0">
                    <a:solidFill>
                      <a:schemeClr val="tx1">
                        <a:lumMod val="95000"/>
                        <a:lumOff val="5000"/>
                      </a:schemeClr>
                    </a:solidFill>
                    <a:latin typeface="微软雅黑" pitchFamily="34" charset="-122"/>
                  </a:rPr>
                  <a:t>单击此处添加文字内容</a:t>
                </a:r>
              </a:p>
              <a:p>
                <a:pPr algn="ctr">
                  <a:spcBef>
                    <a:spcPct val="20000"/>
                  </a:spcBef>
                  <a:buClr>
                    <a:srgbClr val="E1B40C"/>
                  </a:buClr>
                  <a:buFont typeface="微软雅黑" pitchFamily="34" charset="-122"/>
                  <a:buNone/>
                </a:pPr>
                <a:r>
                  <a:rPr lang="zh-CN" altLang="en-US" sz="1200" b="0">
                    <a:solidFill>
                      <a:schemeClr val="tx1">
                        <a:lumMod val="95000"/>
                        <a:lumOff val="5000"/>
                      </a:schemeClr>
                    </a:solidFill>
                    <a:latin typeface="微软雅黑" pitchFamily="34" charset="-122"/>
                  </a:rPr>
                  <a:t>单击此处添加文字内容</a:t>
                </a:r>
              </a:p>
            </p:txBody>
          </p:sp>
          <p:sp>
            <p:nvSpPr>
              <p:cNvPr id="22" name="Rectangle 62"/>
              <p:cNvSpPr>
                <a:spLocks noChangeArrowheads="1"/>
              </p:cNvSpPr>
              <p:nvPr/>
            </p:nvSpPr>
            <p:spPr bwMode="auto">
              <a:xfrm>
                <a:off x="2354" y="816"/>
                <a:ext cx="956" cy="173"/>
              </a:xfrm>
              <a:prstGeom prst="rect">
                <a:avLst/>
              </a:prstGeom>
              <a:noFill/>
              <a:ln w="9525">
                <a:noFill/>
                <a:miter lim="800000"/>
                <a:headEnd/>
                <a:tailEnd/>
              </a:ln>
            </p:spPr>
            <p:txBody>
              <a:bodyPr>
                <a:spAutoFit/>
              </a:bodyPr>
              <a:lstStyle/>
              <a:p>
                <a:pPr algn="ctr"/>
                <a:r>
                  <a:rPr lang="zh-CN" altLang="en-US" sz="1200" dirty="0">
                    <a:solidFill>
                      <a:schemeClr val="tx1">
                        <a:lumMod val="95000"/>
                        <a:lumOff val="5000"/>
                      </a:schemeClr>
                    </a:solidFill>
                  </a:rPr>
                  <a:t>单击此处添加文字</a:t>
                </a:r>
              </a:p>
            </p:txBody>
          </p:sp>
        </p:grpSp>
      </p:grpSp>
      <p:grpSp>
        <p:nvGrpSpPr>
          <p:cNvPr id="23" name="组合 22"/>
          <p:cNvGrpSpPr/>
          <p:nvPr/>
        </p:nvGrpSpPr>
        <p:grpSpPr>
          <a:xfrm>
            <a:off x="228600" y="2240435"/>
            <a:ext cx="1981200" cy="1701798"/>
            <a:chOff x="228600" y="3097215"/>
            <a:chExt cx="1981200" cy="1701798"/>
          </a:xfrm>
        </p:grpSpPr>
        <p:sp>
          <p:nvSpPr>
            <p:cNvPr id="24" name="Oval 5"/>
            <p:cNvSpPr>
              <a:spLocks noChangeArrowheads="1"/>
            </p:cNvSpPr>
            <p:nvPr/>
          </p:nvSpPr>
          <p:spPr bwMode="auto">
            <a:xfrm>
              <a:off x="1295400" y="3903663"/>
              <a:ext cx="898525" cy="895350"/>
            </a:xfrm>
            <a:prstGeom prst="ellipse">
              <a:avLst/>
            </a:prstGeom>
            <a:solidFill>
              <a:srgbClr val="307800"/>
            </a:solidFill>
            <a:ln w="9525" algn="ctr">
              <a:solidFill>
                <a:srgbClr val="307800"/>
              </a:solidFill>
              <a:round/>
              <a:headEnd/>
              <a:tailEnd/>
            </a:ln>
          </p:spPr>
          <p:txBody>
            <a:bodyPr wrap="none" anchor="ctr"/>
            <a:lstStyle/>
            <a:p>
              <a:pPr algn="ctr"/>
              <a:r>
                <a:rPr lang="en-US" altLang="zh-CN" sz="4000" dirty="0">
                  <a:solidFill>
                    <a:schemeClr val="bg1"/>
                  </a:solidFill>
                  <a:ea typeface="华文细黑" pitchFamily="2" charset="-122"/>
                </a:rPr>
                <a:t>1</a:t>
              </a:r>
            </a:p>
          </p:txBody>
        </p:sp>
        <p:grpSp>
          <p:nvGrpSpPr>
            <p:cNvPr id="25" name="Group 63"/>
            <p:cNvGrpSpPr>
              <a:grpSpLocks/>
            </p:cNvGrpSpPr>
            <p:nvPr/>
          </p:nvGrpSpPr>
          <p:grpSpPr bwMode="auto">
            <a:xfrm>
              <a:off x="228600" y="3097215"/>
              <a:ext cx="1981200" cy="754624"/>
              <a:chOff x="288" y="2592"/>
              <a:chExt cx="1488" cy="567"/>
            </a:xfrm>
          </p:grpSpPr>
          <p:sp>
            <p:nvSpPr>
              <p:cNvPr id="26" name="Rectangle 64"/>
              <p:cNvSpPr>
                <a:spLocks noChangeArrowheads="1"/>
              </p:cNvSpPr>
              <p:nvPr/>
            </p:nvSpPr>
            <p:spPr bwMode="auto">
              <a:xfrm>
                <a:off x="288" y="2784"/>
                <a:ext cx="1488" cy="375"/>
              </a:xfrm>
              <a:prstGeom prst="rect">
                <a:avLst/>
              </a:prstGeom>
              <a:noFill/>
              <a:ln w="9525">
                <a:noFill/>
                <a:miter lim="800000"/>
                <a:headEnd/>
                <a:tailEnd/>
              </a:ln>
            </p:spPr>
            <p:txBody>
              <a:bodyPr>
                <a:spAutoFit/>
              </a:bodyPr>
              <a:lstStyle/>
              <a:p>
                <a:pPr algn="r">
                  <a:spcBef>
                    <a:spcPct val="20000"/>
                  </a:spcBef>
                  <a:buClr>
                    <a:srgbClr val="E1B40C"/>
                  </a:buClr>
                  <a:buFont typeface="微软雅黑" pitchFamily="34" charset="-122"/>
                  <a:buNone/>
                </a:pPr>
                <a:r>
                  <a:rPr lang="zh-CN" altLang="en-US" sz="1200" b="0">
                    <a:solidFill>
                      <a:schemeClr val="tx1">
                        <a:lumMod val="95000"/>
                        <a:lumOff val="5000"/>
                      </a:schemeClr>
                    </a:solidFill>
                    <a:latin typeface="微软雅黑" pitchFamily="34" charset="-122"/>
                  </a:rPr>
                  <a:t>单击此处添加文字内容</a:t>
                </a:r>
              </a:p>
              <a:p>
                <a:pPr algn="r">
                  <a:spcBef>
                    <a:spcPct val="20000"/>
                  </a:spcBef>
                  <a:buClr>
                    <a:srgbClr val="E1B40C"/>
                  </a:buClr>
                  <a:buFont typeface="微软雅黑" pitchFamily="34" charset="-122"/>
                  <a:buNone/>
                </a:pPr>
                <a:r>
                  <a:rPr lang="zh-CN" altLang="en-US" sz="1200" b="0">
                    <a:solidFill>
                      <a:schemeClr val="tx1">
                        <a:lumMod val="95000"/>
                        <a:lumOff val="5000"/>
                      </a:schemeClr>
                    </a:solidFill>
                    <a:latin typeface="微软雅黑" pitchFamily="34" charset="-122"/>
                  </a:rPr>
                  <a:t>单击此处添加文字内容</a:t>
                </a:r>
              </a:p>
            </p:txBody>
          </p:sp>
          <p:sp>
            <p:nvSpPr>
              <p:cNvPr id="27" name="Rectangle 65"/>
              <p:cNvSpPr>
                <a:spLocks noChangeArrowheads="1"/>
              </p:cNvSpPr>
              <p:nvPr/>
            </p:nvSpPr>
            <p:spPr bwMode="auto">
              <a:xfrm>
                <a:off x="636" y="2592"/>
                <a:ext cx="1140" cy="208"/>
              </a:xfrm>
              <a:prstGeom prst="rect">
                <a:avLst/>
              </a:prstGeom>
              <a:noFill/>
              <a:ln w="9525">
                <a:noFill/>
                <a:miter lim="800000"/>
                <a:headEnd/>
                <a:tailEnd/>
              </a:ln>
            </p:spPr>
            <p:txBody>
              <a:bodyPr>
                <a:spAutoFit/>
              </a:bodyPr>
              <a:lstStyle/>
              <a:p>
                <a:pPr algn="r"/>
                <a:r>
                  <a:rPr lang="zh-CN" altLang="en-US" sz="1200" dirty="0">
                    <a:solidFill>
                      <a:schemeClr val="tx1">
                        <a:lumMod val="95000"/>
                        <a:lumOff val="5000"/>
                      </a:schemeClr>
                    </a:solidFill>
                  </a:rPr>
                  <a:t>单击此处添加文字</a:t>
                </a:r>
              </a:p>
            </p:txBody>
          </p:sp>
        </p:grpSp>
      </p:grpSp>
      <p:grpSp>
        <p:nvGrpSpPr>
          <p:cNvPr id="28" name="组合 27"/>
          <p:cNvGrpSpPr/>
          <p:nvPr/>
        </p:nvGrpSpPr>
        <p:grpSpPr>
          <a:xfrm>
            <a:off x="6877050" y="2240434"/>
            <a:ext cx="2114550" cy="1739899"/>
            <a:chOff x="6877050" y="3097214"/>
            <a:chExt cx="2114550" cy="1739899"/>
          </a:xfrm>
        </p:grpSpPr>
        <p:sp>
          <p:nvSpPr>
            <p:cNvPr id="29" name="Oval 30"/>
            <p:cNvSpPr>
              <a:spLocks noChangeArrowheads="1"/>
            </p:cNvSpPr>
            <p:nvPr/>
          </p:nvSpPr>
          <p:spPr bwMode="auto">
            <a:xfrm>
              <a:off x="6877050" y="3941763"/>
              <a:ext cx="898525" cy="895350"/>
            </a:xfrm>
            <a:prstGeom prst="ellipse">
              <a:avLst/>
            </a:prstGeom>
            <a:solidFill>
              <a:srgbClr val="307800"/>
            </a:solidFill>
            <a:ln w="9525" algn="ctr">
              <a:solidFill>
                <a:srgbClr val="307800"/>
              </a:solidFill>
              <a:round/>
              <a:headEnd/>
              <a:tailEnd/>
            </a:ln>
          </p:spPr>
          <p:txBody>
            <a:bodyPr wrap="none" anchor="ctr"/>
            <a:lstStyle/>
            <a:p>
              <a:pPr algn="ctr"/>
              <a:r>
                <a:rPr lang="en-US" altLang="zh-CN" sz="4000">
                  <a:solidFill>
                    <a:schemeClr val="bg1"/>
                  </a:solidFill>
                  <a:ea typeface="华文细黑" pitchFamily="2" charset="-122"/>
                </a:rPr>
                <a:t>6</a:t>
              </a:r>
            </a:p>
          </p:txBody>
        </p:sp>
        <p:grpSp>
          <p:nvGrpSpPr>
            <p:cNvPr id="30" name="Group 66"/>
            <p:cNvGrpSpPr>
              <a:grpSpLocks/>
            </p:cNvGrpSpPr>
            <p:nvPr/>
          </p:nvGrpSpPr>
          <p:grpSpPr bwMode="auto">
            <a:xfrm>
              <a:off x="7010400" y="3097214"/>
              <a:ext cx="1981200" cy="754063"/>
              <a:chOff x="3718" y="1104"/>
              <a:chExt cx="1248" cy="475"/>
            </a:xfrm>
          </p:grpSpPr>
          <p:sp>
            <p:nvSpPr>
              <p:cNvPr id="31" name="Rectangle 67"/>
              <p:cNvSpPr>
                <a:spLocks noChangeArrowheads="1"/>
              </p:cNvSpPr>
              <p:nvPr/>
            </p:nvSpPr>
            <p:spPr bwMode="auto">
              <a:xfrm>
                <a:off x="3718" y="1265"/>
                <a:ext cx="1248" cy="314"/>
              </a:xfrm>
              <a:prstGeom prst="rect">
                <a:avLst/>
              </a:prstGeom>
              <a:noFill/>
              <a:ln w="9525">
                <a:noFill/>
                <a:miter lim="800000"/>
                <a:headEnd/>
                <a:tailEnd/>
              </a:ln>
            </p:spPr>
            <p:txBody>
              <a:bodyPr>
                <a:spAutoFit/>
              </a:bodyPr>
              <a:lstStyle/>
              <a:p>
                <a:pPr>
                  <a:spcBef>
                    <a:spcPct val="20000"/>
                  </a:spcBef>
                  <a:buClr>
                    <a:srgbClr val="E1B40C"/>
                  </a:buClr>
                  <a:buFont typeface="微软雅黑" pitchFamily="34" charset="-122"/>
                  <a:buNone/>
                </a:pPr>
                <a:r>
                  <a:rPr lang="zh-CN" altLang="en-US" sz="1200" b="0">
                    <a:solidFill>
                      <a:schemeClr val="tx1">
                        <a:lumMod val="95000"/>
                        <a:lumOff val="5000"/>
                      </a:schemeClr>
                    </a:solidFill>
                    <a:latin typeface="微软雅黑" pitchFamily="34" charset="-122"/>
                  </a:rPr>
                  <a:t>单击此处添加文字内容</a:t>
                </a:r>
              </a:p>
              <a:p>
                <a:pPr>
                  <a:spcBef>
                    <a:spcPct val="20000"/>
                  </a:spcBef>
                  <a:buClr>
                    <a:srgbClr val="E1B40C"/>
                  </a:buClr>
                  <a:buFont typeface="微软雅黑" pitchFamily="34" charset="-122"/>
                  <a:buNone/>
                </a:pPr>
                <a:r>
                  <a:rPr lang="zh-CN" altLang="en-US" sz="1200" b="0">
                    <a:solidFill>
                      <a:schemeClr val="tx1">
                        <a:lumMod val="95000"/>
                        <a:lumOff val="5000"/>
                      </a:schemeClr>
                    </a:solidFill>
                    <a:latin typeface="微软雅黑" pitchFamily="34" charset="-122"/>
                  </a:rPr>
                  <a:t>单击此处添加文字内容</a:t>
                </a:r>
              </a:p>
            </p:txBody>
          </p:sp>
          <p:sp>
            <p:nvSpPr>
              <p:cNvPr id="32" name="Rectangle 68"/>
              <p:cNvSpPr>
                <a:spLocks noChangeArrowheads="1"/>
              </p:cNvSpPr>
              <p:nvPr/>
            </p:nvSpPr>
            <p:spPr bwMode="auto">
              <a:xfrm>
                <a:off x="3718" y="1104"/>
                <a:ext cx="956" cy="173"/>
              </a:xfrm>
              <a:prstGeom prst="rect">
                <a:avLst/>
              </a:prstGeom>
              <a:noFill/>
              <a:ln w="9525">
                <a:noFill/>
                <a:miter lim="800000"/>
                <a:headEnd/>
                <a:tailEnd/>
              </a:ln>
            </p:spPr>
            <p:txBody>
              <a:bodyPr>
                <a:spAutoFit/>
              </a:bodyPr>
              <a:lstStyle/>
              <a:p>
                <a:r>
                  <a:rPr lang="zh-CN" altLang="en-US" sz="1200" dirty="0">
                    <a:solidFill>
                      <a:schemeClr val="tx1">
                        <a:lumMod val="95000"/>
                        <a:lumOff val="5000"/>
                      </a:schemeClr>
                    </a:solidFill>
                  </a:rPr>
                  <a:t>单击此处添加文字</a:t>
                </a:r>
              </a:p>
            </p:txBody>
          </p:sp>
        </p:grpSp>
      </p:grpSp>
      <p:grpSp>
        <p:nvGrpSpPr>
          <p:cNvPr id="33" name="组合 32"/>
          <p:cNvGrpSpPr/>
          <p:nvPr/>
        </p:nvGrpSpPr>
        <p:grpSpPr>
          <a:xfrm>
            <a:off x="1066800" y="1241897"/>
            <a:ext cx="2060575" cy="1804986"/>
            <a:chOff x="1066800" y="2098677"/>
            <a:chExt cx="2060575" cy="1804986"/>
          </a:xfrm>
        </p:grpSpPr>
        <p:sp>
          <p:nvSpPr>
            <p:cNvPr id="34" name="Oval 10"/>
            <p:cNvSpPr>
              <a:spLocks noChangeArrowheads="1"/>
            </p:cNvSpPr>
            <p:nvPr/>
          </p:nvSpPr>
          <p:spPr bwMode="auto">
            <a:xfrm>
              <a:off x="2228850" y="3008313"/>
              <a:ext cx="898525" cy="895350"/>
            </a:xfrm>
            <a:prstGeom prst="ellipse">
              <a:avLst/>
            </a:prstGeom>
            <a:solidFill>
              <a:srgbClr val="307800"/>
            </a:solidFill>
            <a:ln w="9525" algn="ctr">
              <a:solidFill>
                <a:srgbClr val="307800"/>
              </a:solidFill>
              <a:round/>
              <a:headEnd/>
              <a:tailEnd/>
            </a:ln>
          </p:spPr>
          <p:txBody>
            <a:bodyPr wrap="none" anchor="ctr"/>
            <a:lstStyle/>
            <a:p>
              <a:pPr algn="ctr"/>
              <a:r>
                <a:rPr lang="en-US" altLang="zh-CN" sz="4000" dirty="0">
                  <a:solidFill>
                    <a:schemeClr val="bg1"/>
                  </a:solidFill>
                  <a:ea typeface="华文细黑" pitchFamily="2" charset="-122"/>
                </a:rPr>
                <a:t>2</a:t>
              </a:r>
            </a:p>
          </p:txBody>
        </p:sp>
        <p:grpSp>
          <p:nvGrpSpPr>
            <p:cNvPr id="35" name="Group 69"/>
            <p:cNvGrpSpPr>
              <a:grpSpLocks/>
            </p:cNvGrpSpPr>
            <p:nvPr/>
          </p:nvGrpSpPr>
          <p:grpSpPr bwMode="auto">
            <a:xfrm>
              <a:off x="1066800" y="2098677"/>
              <a:ext cx="1981200" cy="754624"/>
              <a:chOff x="288" y="2592"/>
              <a:chExt cx="1488" cy="567"/>
            </a:xfrm>
          </p:grpSpPr>
          <p:sp>
            <p:nvSpPr>
              <p:cNvPr id="36" name="Rectangle 70"/>
              <p:cNvSpPr>
                <a:spLocks noChangeArrowheads="1"/>
              </p:cNvSpPr>
              <p:nvPr/>
            </p:nvSpPr>
            <p:spPr bwMode="auto">
              <a:xfrm>
                <a:off x="288" y="2784"/>
                <a:ext cx="1488" cy="375"/>
              </a:xfrm>
              <a:prstGeom prst="rect">
                <a:avLst/>
              </a:prstGeom>
              <a:noFill/>
              <a:ln w="9525">
                <a:noFill/>
                <a:miter lim="800000"/>
                <a:headEnd/>
                <a:tailEnd/>
              </a:ln>
            </p:spPr>
            <p:txBody>
              <a:bodyPr>
                <a:spAutoFit/>
              </a:bodyPr>
              <a:lstStyle/>
              <a:p>
                <a:pPr algn="r">
                  <a:spcBef>
                    <a:spcPct val="20000"/>
                  </a:spcBef>
                  <a:buClr>
                    <a:srgbClr val="E1B40C"/>
                  </a:buClr>
                  <a:buFont typeface="微软雅黑" pitchFamily="34" charset="-122"/>
                  <a:buNone/>
                </a:pPr>
                <a:r>
                  <a:rPr lang="zh-CN" altLang="en-US" sz="1200" b="0" dirty="0">
                    <a:solidFill>
                      <a:schemeClr val="tx1">
                        <a:lumMod val="95000"/>
                        <a:lumOff val="5000"/>
                      </a:schemeClr>
                    </a:solidFill>
                    <a:latin typeface="微软雅黑" pitchFamily="34" charset="-122"/>
                  </a:rPr>
                  <a:t>单击此处添加文字内容</a:t>
                </a:r>
              </a:p>
              <a:p>
                <a:pPr algn="r">
                  <a:spcBef>
                    <a:spcPct val="20000"/>
                  </a:spcBef>
                  <a:buClr>
                    <a:srgbClr val="E1B40C"/>
                  </a:buClr>
                  <a:buFont typeface="微软雅黑" pitchFamily="34" charset="-122"/>
                  <a:buNone/>
                </a:pPr>
                <a:r>
                  <a:rPr lang="zh-CN" altLang="en-US" sz="1200" b="0" dirty="0">
                    <a:solidFill>
                      <a:schemeClr val="tx1">
                        <a:lumMod val="95000"/>
                        <a:lumOff val="5000"/>
                      </a:schemeClr>
                    </a:solidFill>
                    <a:latin typeface="微软雅黑" pitchFamily="34" charset="-122"/>
                  </a:rPr>
                  <a:t>单击此处添加文字内容</a:t>
                </a:r>
              </a:p>
            </p:txBody>
          </p:sp>
          <p:sp>
            <p:nvSpPr>
              <p:cNvPr id="37" name="Rectangle 71"/>
              <p:cNvSpPr>
                <a:spLocks noChangeArrowheads="1"/>
              </p:cNvSpPr>
              <p:nvPr/>
            </p:nvSpPr>
            <p:spPr bwMode="auto">
              <a:xfrm>
                <a:off x="636" y="2592"/>
                <a:ext cx="1140" cy="208"/>
              </a:xfrm>
              <a:prstGeom prst="rect">
                <a:avLst/>
              </a:prstGeom>
              <a:noFill/>
              <a:ln w="9525">
                <a:noFill/>
                <a:miter lim="800000"/>
                <a:headEnd/>
                <a:tailEnd/>
              </a:ln>
            </p:spPr>
            <p:txBody>
              <a:bodyPr>
                <a:spAutoFit/>
              </a:bodyPr>
              <a:lstStyle/>
              <a:p>
                <a:pPr algn="r"/>
                <a:r>
                  <a:rPr lang="zh-CN" altLang="en-US" sz="1200">
                    <a:solidFill>
                      <a:schemeClr val="tx1">
                        <a:lumMod val="95000"/>
                        <a:lumOff val="5000"/>
                      </a:schemeClr>
                    </a:solidFill>
                  </a:rPr>
                  <a:t>单击此处添加文字</a:t>
                </a:r>
              </a:p>
            </p:txBody>
          </p:sp>
        </p:grpSp>
      </p:grpSp>
      <p:grpSp>
        <p:nvGrpSpPr>
          <p:cNvPr id="38" name="组合 37"/>
          <p:cNvGrpSpPr/>
          <p:nvPr/>
        </p:nvGrpSpPr>
        <p:grpSpPr>
          <a:xfrm>
            <a:off x="5940425" y="1237134"/>
            <a:ext cx="2289175" cy="1782761"/>
            <a:chOff x="5940425" y="2093914"/>
            <a:chExt cx="2289175" cy="1782761"/>
          </a:xfrm>
        </p:grpSpPr>
        <p:sp>
          <p:nvSpPr>
            <p:cNvPr id="39" name="Oval 15"/>
            <p:cNvSpPr>
              <a:spLocks noChangeArrowheads="1"/>
            </p:cNvSpPr>
            <p:nvPr/>
          </p:nvSpPr>
          <p:spPr bwMode="auto">
            <a:xfrm>
              <a:off x="5940425" y="2981325"/>
              <a:ext cx="898525" cy="895350"/>
            </a:xfrm>
            <a:prstGeom prst="ellipse">
              <a:avLst/>
            </a:prstGeom>
            <a:solidFill>
              <a:srgbClr val="307800"/>
            </a:solidFill>
            <a:ln w="9525" algn="ctr">
              <a:solidFill>
                <a:srgbClr val="307800"/>
              </a:solidFill>
              <a:round/>
              <a:headEnd/>
              <a:tailEnd/>
            </a:ln>
          </p:spPr>
          <p:txBody>
            <a:bodyPr wrap="none" anchor="ctr"/>
            <a:lstStyle/>
            <a:p>
              <a:pPr algn="ctr"/>
              <a:r>
                <a:rPr lang="en-US" altLang="zh-CN" sz="4000" dirty="0">
                  <a:solidFill>
                    <a:schemeClr val="bg1"/>
                  </a:solidFill>
                </a:rPr>
                <a:t>5</a:t>
              </a:r>
            </a:p>
          </p:txBody>
        </p:sp>
        <p:grpSp>
          <p:nvGrpSpPr>
            <p:cNvPr id="40" name="Group 72"/>
            <p:cNvGrpSpPr>
              <a:grpSpLocks/>
            </p:cNvGrpSpPr>
            <p:nvPr/>
          </p:nvGrpSpPr>
          <p:grpSpPr bwMode="auto">
            <a:xfrm>
              <a:off x="6248400" y="2093914"/>
              <a:ext cx="1981200" cy="754063"/>
              <a:chOff x="3718" y="1104"/>
              <a:chExt cx="1248" cy="475"/>
            </a:xfrm>
          </p:grpSpPr>
          <p:sp>
            <p:nvSpPr>
              <p:cNvPr id="41" name="Rectangle 73"/>
              <p:cNvSpPr>
                <a:spLocks noChangeArrowheads="1"/>
              </p:cNvSpPr>
              <p:nvPr/>
            </p:nvSpPr>
            <p:spPr bwMode="auto">
              <a:xfrm>
                <a:off x="3718" y="1265"/>
                <a:ext cx="1248" cy="314"/>
              </a:xfrm>
              <a:prstGeom prst="rect">
                <a:avLst/>
              </a:prstGeom>
              <a:noFill/>
              <a:ln w="9525">
                <a:noFill/>
                <a:miter lim="800000"/>
                <a:headEnd/>
                <a:tailEnd/>
              </a:ln>
            </p:spPr>
            <p:txBody>
              <a:bodyPr>
                <a:spAutoFit/>
              </a:bodyPr>
              <a:lstStyle/>
              <a:p>
                <a:pPr>
                  <a:spcBef>
                    <a:spcPct val="20000"/>
                  </a:spcBef>
                  <a:buClr>
                    <a:srgbClr val="E1B40C"/>
                  </a:buClr>
                  <a:buFont typeface="微软雅黑" pitchFamily="34" charset="-122"/>
                  <a:buNone/>
                </a:pPr>
                <a:r>
                  <a:rPr lang="zh-CN" altLang="en-US" sz="1200" b="0" dirty="0">
                    <a:solidFill>
                      <a:schemeClr val="tx1">
                        <a:lumMod val="95000"/>
                        <a:lumOff val="5000"/>
                      </a:schemeClr>
                    </a:solidFill>
                    <a:latin typeface="微软雅黑" pitchFamily="34" charset="-122"/>
                  </a:rPr>
                  <a:t>单击此处添加文字内容</a:t>
                </a:r>
              </a:p>
              <a:p>
                <a:pPr>
                  <a:spcBef>
                    <a:spcPct val="20000"/>
                  </a:spcBef>
                  <a:buClr>
                    <a:srgbClr val="E1B40C"/>
                  </a:buClr>
                  <a:buFont typeface="微软雅黑" pitchFamily="34" charset="-122"/>
                  <a:buNone/>
                </a:pPr>
                <a:r>
                  <a:rPr lang="zh-CN" altLang="en-US" sz="1200" b="0" dirty="0">
                    <a:solidFill>
                      <a:schemeClr val="tx1">
                        <a:lumMod val="95000"/>
                        <a:lumOff val="5000"/>
                      </a:schemeClr>
                    </a:solidFill>
                    <a:latin typeface="微软雅黑" pitchFamily="34" charset="-122"/>
                  </a:rPr>
                  <a:t>单击此处添加文字内容</a:t>
                </a:r>
              </a:p>
            </p:txBody>
          </p:sp>
          <p:sp>
            <p:nvSpPr>
              <p:cNvPr id="42" name="Rectangle 74"/>
              <p:cNvSpPr>
                <a:spLocks noChangeArrowheads="1"/>
              </p:cNvSpPr>
              <p:nvPr/>
            </p:nvSpPr>
            <p:spPr bwMode="auto">
              <a:xfrm>
                <a:off x="3718" y="1104"/>
                <a:ext cx="956" cy="173"/>
              </a:xfrm>
              <a:prstGeom prst="rect">
                <a:avLst/>
              </a:prstGeom>
              <a:noFill/>
              <a:ln w="9525">
                <a:noFill/>
                <a:miter lim="800000"/>
                <a:headEnd/>
                <a:tailEnd/>
              </a:ln>
            </p:spPr>
            <p:txBody>
              <a:bodyPr>
                <a:spAutoFit/>
              </a:bodyPr>
              <a:lstStyle/>
              <a:p>
                <a:r>
                  <a:rPr lang="zh-CN" altLang="en-US" sz="1200" dirty="0">
                    <a:solidFill>
                      <a:schemeClr val="tx1">
                        <a:lumMod val="95000"/>
                        <a:lumOff val="5000"/>
                      </a:schemeClr>
                    </a:solidFill>
                  </a:rPr>
                  <a:t>单击此处添加文字</a:t>
                </a:r>
              </a:p>
            </p:txBody>
          </p:sp>
        </p:grpSp>
      </p:grpSp>
      <p:sp>
        <p:nvSpPr>
          <p:cNvPr id="43" name="Oval 44"/>
          <p:cNvSpPr>
            <a:spLocks noChangeArrowheads="1"/>
          </p:cNvSpPr>
          <p:nvPr/>
        </p:nvSpPr>
        <p:spPr bwMode="gray">
          <a:xfrm>
            <a:off x="3841753" y="3508847"/>
            <a:ext cx="1460501" cy="1443038"/>
          </a:xfrm>
          <a:prstGeom prst="ellipse">
            <a:avLst/>
          </a:prstGeom>
          <a:solidFill>
            <a:srgbClr val="307800"/>
          </a:solidFill>
          <a:ln w="9525" algn="ctr">
            <a:solidFill>
              <a:srgbClr val="307800"/>
            </a:solidFill>
            <a:round/>
            <a:headEnd/>
            <a:tailEnd/>
          </a:ln>
          <a:effectLst/>
        </p:spPr>
        <p:txBody>
          <a:bodyPr wrap="none" anchor="ctr"/>
          <a:lstStyle/>
          <a:p>
            <a:pPr algn="ctr"/>
            <a:r>
              <a:rPr lang="zh-CN" altLang="en-US" dirty="0">
                <a:solidFill>
                  <a:schemeClr val="bg1"/>
                </a:solidFill>
              </a:rPr>
              <a:t>单击此处</a:t>
            </a:r>
          </a:p>
          <a:p>
            <a:pPr algn="ctr"/>
            <a:r>
              <a:rPr lang="zh-CN" altLang="en-US" dirty="0">
                <a:solidFill>
                  <a:schemeClr val="bg1"/>
                </a:solidFill>
              </a:rPr>
              <a:t>添加文字</a:t>
            </a:r>
          </a:p>
        </p:txBody>
      </p:sp>
      <p:cxnSp>
        <p:nvCxnSpPr>
          <p:cNvPr id="47" name="直接连接符 46"/>
          <p:cNvCxnSpPr/>
          <p:nvPr/>
        </p:nvCxnSpPr>
        <p:spPr>
          <a:xfrm>
            <a:off x="204188" y="555526"/>
            <a:ext cx="8616284" cy="0"/>
          </a:xfrm>
          <a:prstGeom prst="line">
            <a:avLst/>
          </a:prstGeom>
          <a:ln w="28575">
            <a:solidFill>
              <a:srgbClr val="307800"/>
            </a:solidFill>
          </a:ln>
        </p:spPr>
        <p:style>
          <a:lnRef idx="1">
            <a:schemeClr val="accent1"/>
          </a:lnRef>
          <a:fillRef idx="0">
            <a:schemeClr val="accent1"/>
          </a:fillRef>
          <a:effectRef idx="0">
            <a:schemeClr val="accent1"/>
          </a:effectRef>
          <a:fontRef idx="minor">
            <a:schemeClr val="tx1"/>
          </a:fontRef>
        </p:style>
      </p:cxnSp>
      <p:sp>
        <p:nvSpPr>
          <p:cNvPr id="48" name="矩形 47"/>
          <p:cNvSpPr/>
          <p:nvPr/>
        </p:nvSpPr>
        <p:spPr>
          <a:xfrm>
            <a:off x="204188" y="154836"/>
            <a:ext cx="288032" cy="288032"/>
          </a:xfrm>
          <a:prstGeom prst="rect">
            <a:avLst/>
          </a:prstGeom>
          <a:solidFill>
            <a:srgbClr val="307800"/>
          </a:solidFill>
          <a:ln w="28575">
            <a:solidFill>
              <a:srgbClr val="307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TextBox 48"/>
          <p:cNvSpPr txBox="1"/>
          <p:nvPr/>
        </p:nvSpPr>
        <p:spPr>
          <a:xfrm>
            <a:off x="562005" y="114186"/>
            <a:ext cx="2492990" cy="369332"/>
          </a:xfrm>
          <a:prstGeom prst="rect">
            <a:avLst/>
          </a:prstGeom>
          <a:noFill/>
        </p:spPr>
        <p:txBody>
          <a:bodyPr wrap="none" rtlCol="0">
            <a:spAutoFit/>
          </a:bodyPr>
          <a:lstStyle/>
          <a:p>
            <a:r>
              <a:rPr lang="zh-CN" altLang="en-US" b="1">
                <a:solidFill>
                  <a:schemeClr val="tx1">
                    <a:lumMod val="85000"/>
                    <a:lumOff val="15000"/>
                  </a:schemeClr>
                </a:solidFill>
                <a:latin typeface="微软雅黑" panose="020B0503020204020204" pitchFamily="34" charset="-122"/>
                <a:ea typeface="微软雅黑" panose="020B0503020204020204" pitchFamily="34" charset="-122"/>
              </a:rPr>
              <a:t>点击添加相关文字标题</a:t>
            </a:r>
            <a:endParaRPr lang="zh-CN" altLang="en-US"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44769310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p:cTn id="7" dur="500" fill="hold"/>
                                        <p:tgtEl>
                                          <p:spTgt spid="43"/>
                                        </p:tgtEl>
                                        <p:attrNameLst>
                                          <p:attrName>ppt_w</p:attrName>
                                        </p:attrNameLst>
                                      </p:cBhvr>
                                      <p:tavLst>
                                        <p:tav tm="0">
                                          <p:val>
                                            <p:fltVal val="0"/>
                                          </p:val>
                                        </p:tav>
                                        <p:tav tm="100000">
                                          <p:val>
                                            <p:strVal val="#ppt_w"/>
                                          </p:val>
                                        </p:tav>
                                      </p:tavLst>
                                    </p:anim>
                                    <p:anim calcmode="lin" valueType="num">
                                      <p:cBhvr>
                                        <p:cTn id="8" dur="500" fill="hold"/>
                                        <p:tgtEl>
                                          <p:spTgt spid="43"/>
                                        </p:tgtEl>
                                        <p:attrNameLst>
                                          <p:attrName>ppt_h</p:attrName>
                                        </p:attrNameLst>
                                      </p:cBhvr>
                                      <p:tavLst>
                                        <p:tav tm="0">
                                          <p:val>
                                            <p:fltVal val="0"/>
                                          </p:val>
                                        </p:tav>
                                        <p:tav tm="100000">
                                          <p:val>
                                            <p:strVal val="#ppt_h"/>
                                          </p:val>
                                        </p:tav>
                                      </p:tavLst>
                                    </p:anim>
                                    <p:animEffect transition="in" filter="fade">
                                      <p:cBhvr>
                                        <p:cTn id="9" dur="500"/>
                                        <p:tgtEl>
                                          <p:spTgt spid="43"/>
                                        </p:tgtEl>
                                      </p:cBhvr>
                                    </p:animEffect>
                                  </p:childTnLst>
                                </p:cTn>
                              </p:par>
                            </p:childTnLst>
                          </p:cTn>
                        </p:par>
                        <p:par>
                          <p:cTn id="10" fill="hold">
                            <p:stCondLst>
                              <p:cond delay="500"/>
                            </p:stCondLst>
                            <p:childTnLst>
                              <p:par>
                                <p:cTn id="11" presetID="23" presetClass="entr" presetSubtype="16"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p:cTn id="13" dur="500" fill="hold"/>
                                        <p:tgtEl>
                                          <p:spTgt spid="10"/>
                                        </p:tgtEl>
                                        <p:attrNameLst>
                                          <p:attrName>ppt_w</p:attrName>
                                        </p:attrNameLst>
                                      </p:cBhvr>
                                      <p:tavLst>
                                        <p:tav tm="0">
                                          <p:val>
                                            <p:fltVal val="0"/>
                                          </p:val>
                                        </p:tav>
                                        <p:tav tm="100000">
                                          <p:val>
                                            <p:strVal val="#ppt_w"/>
                                          </p:val>
                                        </p:tav>
                                      </p:tavLst>
                                    </p:anim>
                                    <p:anim calcmode="lin" valueType="num">
                                      <p:cBhvr>
                                        <p:cTn id="14" dur="500" fill="hold"/>
                                        <p:tgtEl>
                                          <p:spTgt spid="10"/>
                                        </p:tgtEl>
                                        <p:attrNameLst>
                                          <p:attrName>ppt_h</p:attrName>
                                        </p:attrNameLst>
                                      </p:cBhvr>
                                      <p:tavLst>
                                        <p:tav tm="0">
                                          <p:val>
                                            <p:fltVal val="0"/>
                                          </p:val>
                                        </p:tav>
                                        <p:tav tm="100000">
                                          <p:val>
                                            <p:strVal val="#ppt_h"/>
                                          </p:val>
                                        </p:tav>
                                      </p:tavLst>
                                    </p:anim>
                                  </p:childTnLst>
                                </p:cTn>
                              </p:par>
                            </p:childTnLst>
                          </p:cTn>
                        </p:par>
                        <p:par>
                          <p:cTn id="15" fill="hold">
                            <p:stCondLst>
                              <p:cond delay="1000"/>
                            </p:stCondLst>
                            <p:childTnLst>
                              <p:par>
                                <p:cTn id="16" presetID="3" presetClass="entr" presetSubtype="10" fill="hold" nodeType="afterEffect">
                                  <p:stCondLst>
                                    <p:cond delay="0"/>
                                  </p:stCondLst>
                                  <p:childTnLst>
                                    <p:set>
                                      <p:cBhvr>
                                        <p:cTn id="17" dur="1" fill="hold">
                                          <p:stCondLst>
                                            <p:cond delay="0"/>
                                          </p:stCondLst>
                                        </p:cTn>
                                        <p:tgtEl>
                                          <p:spTgt spid="23"/>
                                        </p:tgtEl>
                                        <p:attrNameLst>
                                          <p:attrName>style.visibility</p:attrName>
                                        </p:attrNameLst>
                                      </p:cBhvr>
                                      <p:to>
                                        <p:strVal val="visible"/>
                                      </p:to>
                                    </p:set>
                                    <p:animEffect transition="in" filter="blinds(horizontal)">
                                      <p:cBhvr>
                                        <p:cTn id="18" dur="500"/>
                                        <p:tgtEl>
                                          <p:spTgt spid="23"/>
                                        </p:tgtEl>
                                      </p:cBhvr>
                                    </p:animEffect>
                                  </p:childTnLst>
                                </p:cTn>
                              </p:par>
                            </p:childTnLst>
                          </p:cTn>
                        </p:par>
                        <p:par>
                          <p:cTn id="19" fill="hold">
                            <p:stCondLst>
                              <p:cond delay="1500"/>
                            </p:stCondLst>
                            <p:childTnLst>
                              <p:par>
                                <p:cTn id="20" presetID="23" presetClass="entr" presetSubtype="16" fill="hold" grpId="0" nodeType="after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p:cTn id="22" dur="500" fill="hold"/>
                                        <p:tgtEl>
                                          <p:spTgt spid="9"/>
                                        </p:tgtEl>
                                        <p:attrNameLst>
                                          <p:attrName>ppt_w</p:attrName>
                                        </p:attrNameLst>
                                      </p:cBhvr>
                                      <p:tavLst>
                                        <p:tav tm="0">
                                          <p:val>
                                            <p:fltVal val="0"/>
                                          </p:val>
                                        </p:tav>
                                        <p:tav tm="100000">
                                          <p:val>
                                            <p:strVal val="#ppt_w"/>
                                          </p:val>
                                        </p:tav>
                                      </p:tavLst>
                                    </p:anim>
                                    <p:anim calcmode="lin" valueType="num">
                                      <p:cBhvr>
                                        <p:cTn id="23" dur="500" fill="hold"/>
                                        <p:tgtEl>
                                          <p:spTgt spid="9"/>
                                        </p:tgtEl>
                                        <p:attrNameLst>
                                          <p:attrName>ppt_h</p:attrName>
                                        </p:attrNameLst>
                                      </p:cBhvr>
                                      <p:tavLst>
                                        <p:tav tm="0">
                                          <p:val>
                                            <p:fltVal val="0"/>
                                          </p:val>
                                        </p:tav>
                                        <p:tav tm="100000">
                                          <p:val>
                                            <p:strVal val="#ppt_h"/>
                                          </p:val>
                                        </p:tav>
                                      </p:tavLst>
                                    </p:anim>
                                  </p:childTnLst>
                                </p:cTn>
                              </p:par>
                            </p:childTnLst>
                          </p:cTn>
                        </p:par>
                        <p:par>
                          <p:cTn id="24" fill="hold">
                            <p:stCondLst>
                              <p:cond delay="2000"/>
                            </p:stCondLst>
                            <p:childTnLst>
                              <p:par>
                                <p:cTn id="25" presetID="3" presetClass="entr" presetSubtype="10" fill="hold" nodeType="afterEffect">
                                  <p:stCondLst>
                                    <p:cond delay="0"/>
                                  </p:stCondLst>
                                  <p:childTnLst>
                                    <p:set>
                                      <p:cBhvr>
                                        <p:cTn id="26" dur="1" fill="hold">
                                          <p:stCondLst>
                                            <p:cond delay="0"/>
                                          </p:stCondLst>
                                        </p:cTn>
                                        <p:tgtEl>
                                          <p:spTgt spid="33"/>
                                        </p:tgtEl>
                                        <p:attrNameLst>
                                          <p:attrName>style.visibility</p:attrName>
                                        </p:attrNameLst>
                                      </p:cBhvr>
                                      <p:to>
                                        <p:strVal val="visible"/>
                                      </p:to>
                                    </p:set>
                                    <p:animEffect transition="in" filter="blinds(horizontal)">
                                      <p:cBhvr>
                                        <p:cTn id="27" dur="500"/>
                                        <p:tgtEl>
                                          <p:spTgt spid="33"/>
                                        </p:tgtEl>
                                      </p:cBhvr>
                                    </p:animEffect>
                                  </p:childTnLst>
                                </p:cTn>
                              </p:par>
                            </p:childTnLst>
                          </p:cTn>
                        </p:par>
                        <p:par>
                          <p:cTn id="28" fill="hold">
                            <p:stCondLst>
                              <p:cond delay="2500"/>
                            </p:stCondLst>
                            <p:childTnLst>
                              <p:par>
                                <p:cTn id="29" presetID="23" presetClass="entr" presetSubtype="16"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p:cTn id="31" dur="500" fill="hold"/>
                                        <p:tgtEl>
                                          <p:spTgt spid="8"/>
                                        </p:tgtEl>
                                        <p:attrNameLst>
                                          <p:attrName>ppt_w</p:attrName>
                                        </p:attrNameLst>
                                      </p:cBhvr>
                                      <p:tavLst>
                                        <p:tav tm="0">
                                          <p:val>
                                            <p:fltVal val="0"/>
                                          </p:val>
                                        </p:tav>
                                        <p:tav tm="100000">
                                          <p:val>
                                            <p:strVal val="#ppt_w"/>
                                          </p:val>
                                        </p:tav>
                                      </p:tavLst>
                                    </p:anim>
                                    <p:anim calcmode="lin" valueType="num">
                                      <p:cBhvr>
                                        <p:cTn id="32" dur="500" fill="hold"/>
                                        <p:tgtEl>
                                          <p:spTgt spid="8"/>
                                        </p:tgtEl>
                                        <p:attrNameLst>
                                          <p:attrName>ppt_h</p:attrName>
                                        </p:attrNameLst>
                                      </p:cBhvr>
                                      <p:tavLst>
                                        <p:tav tm="0">
                                          <p:val>
                                            <p:fltVal val="0"/>
                                          </p:val>
                                        </p:tav>
                                        <p:tav tm="100000">
                                          <p:val>
                                            <p:strVal val="#ppt_h"/>
                                          </p:val>
                                        </p:tav>
                                      </p:tavLst>
                                    </p:anim>
                                  </p:childTnLst>
                                </p:cTn>
                              </p:par>
                            </p:childTnLst>
                          </p:cTn>
                        </p:par>
                        <p:par>
                          <p:cTn id="33" fill="hold">
                            <p:stCondLst>
                              <p:cond delay="3000"/>
                            </p:stCondLst>
                            <p:childTnLst>
                              <p:par>
                                <p:cTn id="34" presetID="3" presetClass="entr" presetSubtype="10" fill="hold" nodeType="after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blinds(horizontal)">
                                      <p:cBhvr>
                                        <p:cTn id="36" dur="500"/>
                                        <p:tgtEl>
                                          <p:spTgt spid="13"/>
                                        </p:tgtEl>
                                      </p:cBhvr>
                                    </p:animEffect>
                                  </p:childTnLst>
                                </p:cTn>
                              </p:par>
                            </p:childTnLst>
                          </p:cTn>
                        </p:par>
                        <p:par>
                          <p:cTn id="37" fill="hold">
                            <p:stCondLst>
                              <p:cond delay="3500"/>
                            </p:stCondLst>
                            <p:childTnLst>
                              <p:par>
                                <p:cTn id="38" presetID="23" presetClass="entr" presetSubtype="16" fill="hold" grpId="0" nodeType="afterEffect">
                                  <p:stCondLst>
                                    <p:cond delay="0"/>
                                  </p:stCondLst>
                                  <p:childTnLst>
                                    <p:set>
                                      <p:cBhvr>
                                        <p:cTn id="39" dur="1" fill="hold">
                                          <p:stCondLst>
                                            <p:cond delay="0"/>
                                          </p:stCondLst>
                                        </p:cTn>
                                        <p:tgtEl>
                                          <p:spTgt spid="7"/>
                                        </p:tgtEl>
                                        <p:attrNameLst>
                                          <p:attrName>style.visibility</p:attrName>
                                        </p:attrNameLst>
                                      </p:cBhvr>
                                      <p:to>
                                        <p:strVal val="visible"/>
                                      </p:to>
                                    </p:set>
                                    <p:anim calcmode="lin" valueType="num">
                                      <p:cBhvr>
                                        <p:cTn id="40" dur="500" fill="hold"/>
                                        <p:tgtEl>
                                          <p:spTgt spid="7"/>
                                        </p:tgtEl>
                                        <p:attrNameLst>
                                          <p:attrName>ppt_w</p:attrName>
                                        </p:attrNameLst>
                                      </p:cBhvr>
                                      <p:tavLst>
                                        <p:tav tm="0">
                                          <p:val>
                                            <p:fltVal val="0"/>
                                          </p:val>
                                        </p:tav>
                                        <p:tav tm="100000">
                                          <p:val>
                                            <p:strVal val="#ppt_w"/>
                                          </p:val>
                                        </p:tav>
                                      </p:tavLst>
                                    </p:anim>
                                    <p:anim calcmode="lin" valueType="num">
                                      <p:cBhvr>
                                        <p:cTn id="41" dur="500" fill="hold"/>
                                        <p:tgtEl>
                                          <p:spTgt spid="7"/>
                                        </p:tgtEl>
                                        <p:attrNameLst>
                                          <p:attrName>ppt_h</p:attrName>
                                        </p:attrNameLst>
                                      </p:cBhvr>
                                      <p:tavLst>
                                        <p:tav tm="0">
                                          <p:val>
                                            <p:fltVal val="0"/>
                                          </p:val>
                                        </p:tav>
                                        <p:tav tm="100000">
                                          <p:val>
                                            <p:strVal val="#ppt_h"/>
                                          </p:val>
                                        </p:tav>
                                      </p:tavLst>
                                    </p:anim>
                                  </p:childTnLst>
                                </p:cTn>
                              </p:par>
                            </p:childTnLst>
                          </p:cTn>
                        </p:par>
                        <p:par>
                          <p:cTn id="42" fill="hold">
                            <p:stCondLst>
                              <p:cond delay="4000"/>
                            </p:stCondLst>
                            <p:childTnLst>
                              <p:par>
                                <p:cTn id="43" presetID="3" presetClass="entr" presetSubtype="10" fill="hold" nodeType="after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blinds(horizontal)">
                                      <p:cBhvr>
                                        <p:cTn id="45" dur="500"/>
                                        <p:tgtEl>
                                          <p:spTgt spid="18"/>
                                        </p:tgtEl>
                                      </p:cBhvr>
                                    </p:animEffect>
                                  </p:childTnLst>
                                </p:cTn>
                              </p:par>
                            </p:childTnLst>
                          </p:cTn>
                        </p:par>
                        <p:par>
                          <p:cTn id="46" fill="hold">
                            <p:stCondLst>
                              <p:cond delay="4500"/>
                            </p:stCondLst>
                            <p:childTnLst>
                              <p:par>
                                <p:cTn id="47" presetID="23" presetClass="entr" presetSubtype="16" fill="hold" grpId="0" nodeType="afterEffect">
                                  <p:stCondLst>
                                    <p:cond delay="0"/>
                                  </p:stCondLst>
                                  <p:childTnLst>
                                    <p:set>
                                      <p:cBhvr>
                                        <p:cTn id="48" dur="1" fill="hold">
                                          <p:stCondLst>
                                            <p:cond delay="0"/>
                                          </p:stCondLst>
                                        </p:cTn>
                                        <p:tgtEl>
                                          <p:spTgt spid="11"/>
                                        </p:tgtEl>
                                        <p:attrNameLst>
                                          <p:attrName>style.visibility</p:attrName>
                                        </p:attrNameLst>
                                      </p:cBhvr>
                                      <p:to>
                                        <p:strVal val="visible"/>
                                      </p:to>
                                    </p:set>
                                    <p:anim calcmode="lin" valueType="num">
                                      <p:cBhvr>
                                        <p:cTn id="49" dur="500" fill="hold"/>
                                        <p:tgtEl>
                                          <p:spTgt spid="11"/>
                                        </p:tgtEl>
                                        <p:attrNameLst>
                                          <p:attrName>ppt_w</p:attrName>
                                        </p:attrNameLst>
                                      </p:cBhvr>
                                      <p:tavLst>
                                        <p:tav tm="0">
                                          <p:val>
                                            <p:fltVal val="0"/>
                                          </p:val>
                                        </p:tav>
                                        <p:tav tm="100000">
                                          <p:val>
                                            <p:strVal val="#ppt_w"/>
                                          </p:val>
                                        </p:tav>
                                      </p:tavLst>
                                    </p:anim>
                                    <p:anim calcmode="lin" valueType="num">
                                      <p:cBhvr>
                                        <p:cTn id="50" dur="500" fill="hold"/>
                                        <p:tgtEl>
                                          <p:spTgt spid="11"/>
                                        </p:tgtEl>
                                        <p:attrNameLst>
                                          <p:attrName>ppt_h</p:attrName>
                                        </p:attrNameLst>
                                      </p:cBhvr>
                                      <p:tavLst>
                                        <p:tav tm="0">
                                          <p:val>
                                            <p:fltVal val="0"/>
                                          </p:val>
                                        </p:tav>
                                        <p:tav tm="100000">
                                          <p:val>
                                            <p:strVal val="#ppt_h"/>
                                          </p:val>
                                        </p:tav>
                                      </p:tavLst>
                                    </p:anim>
                                  </p:childTnLst>
                                </p:cTn>
                              </p:par>
                            </p:childTnLst>
                          </p:cTn>
                        </p:par>
                        <p:par>
                          <p:cTn id="51" fill="hold">
                            <p:stCondLst>
                              <p:cond delay="5000"/>
                            </p:stCondLst>
                            <p:childTnLst>
                              <p:par>
                                <p:cTn id="52" presetID="3" presetClass="entr" presetSubtype="10" fill="hold" nodeType="afterEffect">
                                  <p:stCondLst>
                                    <p:cond delay="0"/>
                                  </p:stCondLst>
                                  <p:childTnLst>
                                    <p:set>
                                      <p:cBhvr>
                                        <p:cTn id="53" dur="1" fill="hold">
                                          <p:stCondLst>
                                            <p:cond delay="0"/>
                                          </p:stCondLst>
                                        </p:cTn>
                                        <p:tgtEl>
                                          <p:spTgt spid="38"/>
                                        </p:tgtEl>
                                        <p:attrNameLst>
                                          <p:attrName>style.visibility</p:attrName>
                                        </p:attrNameLst>
                                      </p:cBhvr>
                                      <p:to>
                                        <p:strVal val="visible"/>
                                      </p:to>
                                    </p:set>
                                    <p:animEffect transition="in" filter="blinds(horizontal)">
                                      <p:cBhvr>
                                        <p:cTn id="54" dur="500"/>
                                        <p:tgtEl>
                                          <p:spTgt spid="38"/>
                                        </p:tgtEl>
                                      </p:cBhvr>
                                    </p:animEffect>
                                  </p:childTnLst>
                                </p:cTn>
                              </p:par>
                            </p:childTnLst>
                          </p:cTn>
                        </p:par>
                        <p:par>
                          <p:cTn id="55" fill="hold">
                            <p:stCondLst>
                              <p:cond delay="5500"/>
                            </p:stCondLst>
                            <p:childTnLst>
                              <p:par>
                                <p:cTn id="56" presetID="23" presetClass="entr" presetSubtype="16" fill="hold" grpId="0" nodeType="afterEffect">
                                  <p:stCondLst>
                                    <p:cond delay="0"/>
                                  </p:stCondLst>
                                  <p:childTnLst>
                                    <p:set>
                                      <p:cBhvr>
                                        <p:cTn id="57" dur="1" fill="hold">
                                          <p:stCondLst>
                                            <p:cond delay="0"/>
                                          </p:stCondLst>
                                        </p:cTn>
                                        <p:tgtEl>
                                          <p:spTgt spid="12"/>
                                        </p:tgtEl>
                                        <p:attrNameLst>
                                          <p:attrName>style.visibility</p:attrName>
                                        </p:attrNameLst>
                                      </p:cBhvr>
                                      <p:to>
                                        <p:strVal val="visible"/>
                                      </p:to>
                                    </p:set>
                                    <p:anim calcmode="lin" valueType="num">
                                      <p:cBhvr>
                                        <p:cTn id="58" dur="500" fill="hold"/>
                                        <p:tgtEl>
                                          <p:spTgt spid="12"/>
                                        </p:tgtEl>
                                        <p:attrNameLst>
                                          <p:attrName>ppt_w</p:attrName>
                                        </p:attrNameLst>
                                      </p:cBhvr>
                                      <p:tavLst>
                                        <p:tav tm="0">
                                          <p:val>
                                            <p:fltVal val="0"/>
                                          </p:val>
                                        </p:tav>
                                        <p:tav tm="100000">
                                          <p:val>
                                            <p:strVal val="#ppt_w"/>
                                          </p:val>
                                        </p:tav>
                                      </p:tavLst>
                                    </p:anim>
                                    <p:anim calcmode="lin" valueType="num">
                                      <p:cBhvr>
                                        <p:cTn id="59" dur="500" fill="hold"/>
                                        <p:tgtEl>
                                          <p:spTgt spid="12"/>
                                        </p:tgtEl>
                                        <p:attrNameLst>
                                          <p:attrName>ppt_h</p:attrName>
                                        </p:attrNameLst>
                                      </p:cBhvr>
                                      <p:tavLst>
                                        <p:tav tm="0">
                                          <p:val>
                                            <p:fltVal val="0"/>
                                          </p:val>
                                        </p:tav>
                                        <p:tav tm="100000">
                                          <p:val>
                                            <p:strVal val="#ppt_h"/>
                                          </p:val>
                                        </p:tav>
                                      </p:tavLst>
                                    </p:anim>
                                  </p:childTnLst>
                                </p:cTn>
                              </p:par>
                            </p:childTnLst>
                          </p:cTn>
                        </p:par>
                        <p:par>
                          <p:cTn id="60" fill="hold">
                            <p:stCondLst>
                              <p:cond delay="6000"/>
                            </p:stCondLst>
                            <p:childTnLst>
                              <p:par>
                                <p:cTn id="61" presetID="3" presetClass="entr" presetSubtype="10" fill="hold" nodeType="afterEffect">
                                  <p:stCondLst>
                                    <p:cond delay="0"/>
                                  </p:stCondLst>
                                  <p:childTnLst>
                                    <p:set>
                                      <p:cBhvr>
                                        <p:cTn id="62" dur="1" fill="hold">
                                          <p:stCondLst>
                                            <p:cond delay="0"/>
                                          </p:stCondLst>
                                        </p:cTn>
                                        <p:tgtEl>
                                          <p:spTgt spid="28"/>
                                        </p:tgtEl>
                                        <p:attrNameLst>
                                          <p:attrName>style.visibility</p:attrName>
                                        </p:attrNameLst>
                                      </p:cBhvr>
                                      <p:to>
                                        <p:strVal val="visible"/>
                                      </p:to>
                                    </p:set>
                                    <p:animEffect transition="in" filter="blinds(horizontal)">
                                      <p:cBhvr>
                                        <p:cTn id="63"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4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5034416"/>
            <a:ext cx="9144000" cy="129600"/>
          </a:xfrm>
          <a:prstGeom prst="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六边形 6"/>
          <p:cNvSpPr/>
          <p:nvPr/>
        </p:nvSpPr>
        <p:spPr>
          <a:xfrm rot="16200000">
            <a:off x="588110" y="1299059"/>
            <a:ext cx="797366" cy="750462"/>
          </a:xfrm>
          <a:prstGeom prst="hexagon">
            <a:avLst/>
          </a:prstGeom>
          <a:solidFill>
            <a:srgbClr val="307800"/>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8" name="TextBox 7"/>
          <p:cNvSpPr txBox="1"/>
          <p:nvPr/>
        </p:nvSpPr>
        <p:spPr>
          <a:xfrm>
            <a:off x="667798" y="1410913"/>
            <a:ext cx="665567" cy="584775"/>
          </a:xfrm>
          <a:prstGeom prst="rect">
            <a:avLst/>
          </a:prstGeom>
          <a:noFill/>
        </p:spPr>
        <p:txBody>
          <a:bodyPr wrap="none" rtlCol="0">
            <a:spAutoFit/>
          </a:bodyPr>
          <a:lstStyle/>
          <a:p>
            <a:r>
              <a:rPr lang="en-US" altLang="zh-CN" sz="3200" dirty="0">
                <a:solidFill>
                  <a:schemeClr val="bg1"/>
                </a:solidFill>
                <a:latin typeface="微软雅黑" panose="020B0503020204020204" pitchFamily="34" charset="-122"/>
                <a:ea typeface="微软雅黑" panose="020B0503020204020204" pitchFamily="34" charset="-122"/>
              </a:rPr>
              <a:t>01</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9" name="TextBox 8"/>
          <p:cNvSpPr txBox="1"/>
          <p:nvPr/>
        </p:nvSpPr>
        <p:spPr bwMode="auto">
          <a:xfrm>
            <a:off x="1475659" y="1784942"/>
            <a:ext cx="2952328" cy="923330"/>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这里输入简单的文字概述这里输入简单文字概述简单的文字概述这里输入简单的文字概述这里输入</a:t>
            </a:r>
            <a:endParaRPr lang="zh-CN" altLang="en-US" sz="1200" dirty="0">
              <a:solidFill>
                <a:schemeClr val="tx1">
                  <a:lumMod val="95000"/>
                  <a:lumOff val="5000"/>
                </a:schemeClr>
              </a:solidFill>
              <a:latin typeface="Calibri" pitchFamily="34" charset="0"/>
            </a:endParaRPr>
          </a:p>
        </p:txBody>
      </p:sp>
      <p:sp>
        <p:nvSpPr>
          <p:cNvPr id="10" name="矩形 9"/>
          <p:cNvSpPr/>
          <p:nvPr/>
        </p:nvSpPr>
        <p:spPr bwMode="auto">
          <a:xfrm>
            <a:off x="1475658" y="1438284"/>
            <a:ext cx="2020887" cy="369332"/>
          </a:xfrm>
          <a:prstGeom prst="rect">
            <a:avLst/>
          </a:prstGeom>
        </p:spPr>
        <p:txBody>
          <a:bodyPr>
            <a:spAutoFit/>
          </a:bodyPr>
          <a:lstStyle/>
          <a:p>
            <a:pPr>
              <a:defRPr/>
            </a:pPr>
            <a:r>
              <a:rPr lang="zh-CN" altLang="en-US" b="1" dirty="0">
                <a:solidFill>
                  <a:schemeClr val="tx1">
                    <a:lumMod val="95000"/>
                    <a:lumOff val="5000"/>
                  </a:schemeClr>
                </a:solidFill>
                <a:latin typeface="微软雅黑" panose="020B0503020204020204" pitchFamily="34" charset="-122"/>
                <a:ea typeface="微软雅黑" panose="020B0503020204020204" pitchFamily="34" charset="-122"/>
              </a:rPr>
              <a:t>输入相关标题</a:t>
            </a:r>
            <a:endParaRPr lang="zh-CN" altLang="en-US" b="1" dirty="0">
              <a:solidFill>
                <a:schemeClr val="tx1">
                  <a:lumMod val="95000"/>
                  <a:lumOff val="5000"/>
                </a:schemeClr>
              </a:solidFill>
            </a:endParaRPr>
          </a:p>
        </p:txBody>
      </p:sp>
      <p:sp>
        <p:nvSpPr>
          <p:cNvPr id="11" name="六边形 10"/>
          <p:cNvSpPr/>
          <p:nvPr/>
        </p:nvSpPr>
        <p:spPr>
          <a:xfrm rot="16200000">
            <a:off x="588109" y="3104538"/>
            <a:ext cx="797366" cy="750462"/>
          </a:xfrm>
          <a:prstGeom prst="hexagon">
            <a:avLst/>
          </a:prstGeom>
          <a:solidFill>
            <a:srgbClr val="307800"/>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2" name="TextBox 11"/>
          <p:cNvSpPr txBox="1"/>
          <p:nvPr/>
        </p:nvSpPr>
        <p:spPr>
          <a:xfrm>
            <a:off x="667797" y="3216392"/>
            <a:ext cx="665567" cy="584775"/>
          </a:xfrm>
          <a:prstGeom prst="rect">
            <a:avLst/>
          </a:prstGeom>
          <a:noFill/>
        </p:spPr>
        <p:txBody>
          <a:bodyPr wrap="none" rtlCol="0">
            <a:spAutoFit/>
          </a:bodyPr>
          <a:lstStyle/>
          <a:p>
            <a:r>
              <a:rPr lang="en-US" altLang="zh-CN" sz="3200" dirty="0">
                <a:solidFill>
                  <a:schemeClr val="bg1"/>
                </a:solidFill>
                <a:latin typeface="微软雅黑" panose="020B0503020204020204" pitchFamily="34" charset="-122"/>
                <a:ea typeface="微软雅黑" panose="020B0503020204020204" pitchFamily="34" charset="-122"/>
              </a:rPr>
              <a:t>03</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13" name="TextBox 12"/>
          <p:cNvSpPr txBox="1"/>
          <p:nvPr/>
        </p:nvSpPr>
        <p:spPr bwMode="auto">
          <a:xfrm>
            <a:off x="1475658" y="3590421"/>
            <a:ext cx="2952328" cy="923330"/>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这里输入简单的文字概述这里输入简单文字概述简单的文字概述这里输入简单的文字概述这里输入</a:t>
            </a:r>
            <a:endParaRPr lang="zh-CN" altLang="en-US" sz="1200" dirty="0">
              <a:solidFill>
                <a:schemeClr val="tx1">
                  <a:lumMod val="95000"/>
                  <a:lumOff val="5000"/>
                </a:schemeClr>
              </a:solidFill>
              <a:latin typeface="Calibri" pitchFamily="34" charset="0"/>
            </a:endParaRPr>
          </a:p>
        </p:txBody>
      </p:sp>
      <p:sp>
        <p:nvSpPr>
          <p:cNvPr id="14" name="矩形 13"/>
          <p:cNvSpPr/>
          <p:nvPr/>
        </p:nvSpPr>
        <p:spPr bwMode="auto">
          <a:xfrm>
            <a:off x="1475657" y="3243763"/>
            <a:ext cx="2020887" cy="369332"/>
          </a:xfrm>
          <a:prstGeom prst="rect">
            <a:avLst/>
          </a:prstGeom>
        </p:spPr>
        <p:txBody>
          <a:bodyPr>
            <a:spAutoFit/>
          </a:bodyPr>
          <a:lstStyle/>
          <a:p>
            <a:pPr>
              <a:defRPr/>
            </a:pPr>
            <a:r>
              <a:rPr lang="zh-CN" altLang="en-US" b="1" dirty="0">
                <a:solidFill>
                  <a:schemeClr val="tx1">
                    <a:lumMod val="95000"/>
                    <a:lumOff val="5000"/>
                  </a:schemeClr>
                </a:solidFill>
                <a:latin typeface="微软雅黑" panose="020B0503020204020204" pitchFamily="34" charset="-122"/>
                <a:ea typeface="微软雅黑" panose="020B0503020204020204" pitchFamily="34" charset="-122"/>
              </a:rPr>
              <a:t>输入相关标题</a:t>
            </a:r>
            <a:endParaRPr lang="zh-CN" altLang="en-US" b="1" dirty="0">
              <a:solidFill>
                <a:schemeClr val="tx1">
                  <a:lumMod val="95000"/>
                  <a:lumOff val="5000"/>
                </a:schemeClr>
              </a:solidFill>
            </a:endParaRPr>
          </a:p>
        </p:txBody>
      </p:sp>
      <p:sp>
        <p:nvSpPr>
          <p:cNvPr id="15" name="六边形 14"/>
          <p:cNvSpPr/>
          <p:nvPr/>
        </p:nvSpPr>
        <p:spPr>
          <a:xfrm rot="16200000">
            <a:off x="4764575" y="1304339"/>
            <a:ext cx="797366" cy="750462"/>
          </a:xfrm>
          <a:prstGeom prst="hexagon">
            <a:avLst/>
          </a:prstGeom>
          <a:solidFill>
            <a:srgbClr val="307800"/>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6" name="TextBox 15"/>
          <p:cNvSpPr txBox="1"/>
          <p:nvPr/>
        </p:nvSpPr>
        <p:spPr>
          <a:xfrm>
            <a:off x="4844263" y="1416193"/>
            <a:ext cx="665567" cy="584775"/>
          </a:xfrm>
          <a:prstGeom prst="rect">
            <a:avLst/>
          </a:prstGeom>
          <a:noFill/>
        </p:spPr>
        <p:txBody>
          <a:bodyPr wrap="none" rtlCol="0">
            <a:spAutoFit/>
          </a:bodyPr>
          <a:lstStyle/>
          <a:p>
            <a:r>
              <a:rPr lang="en-US" altLang="zh-CN" sz="3200" dirty="0">
                <a:solidFill>
                  <a:schemeClr val="bg1"/>
                </a:solidFill>
                <a:latin typeface="微软雅黑" panose="020B0503020204020204" pitchFamily="34" charset="-122"/>
                <a:ea typeface="微软雅黑" panose="020B0503020204020204" pitchFamily="34" charset="-122"/>
              </a:rPr>
              <a:t>02</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17" name="TextBox 16"/>
          <p:cNvSpPr txBox="1"/>
          <p:nvPr/>
        </p:nvSpPr>
        <p:spPr bwMode="auto">
          <a:xfrm>
            <a:off x="5652124" y="1790222"/>
            <a:ext cx="2952328" cy="923330"/>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这里输入简单的文字概述这里输入简单文字概述简单的文字概述这里输入简单的文字概述这里输入</a:t>
            </a:r>
            <a:endParaRPr lang="zh-CN" altLang="en-US" sz="1200" dirty="0">
              <a:solidFill>
                <a:schemeClr val="tx1">
                  <a:lumMod val="95000"/>
                  <a:lumOff val="5000"/>
                </a:schemeClr>
              </a:solidFill>
              <a:latin typeface="Calibri" pitchFamily="34" charset="0"/>
            </a:endParaRPr>
          </a:p>
        </p:txBody>
      </p:sp>
      <p:sp>
        <p:nvSpPr>
          <p:cNvPr id="18" name="矩形 17"/>
          <p:cNvSpPr/>
          <p:nvPr/>
        </p:nvSpPr>
        <p:spPr bwMode="auto">
          <a:xfrm>
            <a:off x="5652123" y="1443564"/>
            <a:ext cx="2020887" cy="369332"/>
          </a:xfrm>
          <a:prstGeom prst="rect">
            <a:avLst/>
          </a:prstGeom>
        </p:spPr>
        <p:txBody>
          <a:bodyPr>
            <a:spAutoFit/>
          </a:bodyPr>
          <a:lstStyle/>
          <a:p>
            <a:pPr>
              <a:defRPr/>
            </a:pPr>
            <a:r>
              <a:rPr lang="zh-CN" altLang="en-US" b="1" dirty="0">
                <a:solidFill>
                  <a:schemeClr val="tx1">
                    <a:lumMod val="95000"/>
                    <a:lumOff val="5000"/>
                  </a:schemeClr>
                </a:solidFill>
                <a:latin typeface="微软雅黑" panose="020B0503020204020204" pitchFamily="34" charset="-122"/>
                <a:ea typeface="微软雅黑" panose="020B0503020204020204" pitchFamily="34" charset="-122"/>
              </a:rPr>
              <a:t>输入相关标题</a:t>
            </a:r>
            <a:endParaRPr lang="zh-CN" altLang="en-US" b="1" dirty="0">
              <a:solidFill>
                <a:schemeClr val="tx1">
                  <a:lumMod val="95000"/>
                  <a:lumOff val="5000"/>
                </a:schemeClr>
              </a:solidFill>
            </a:endParaRPr>
          </a:p>
        </p:txBody>
      </p:sp>
      <p:sp>
        <p:nvSpPr>
          <p:cNvPr id="19" name="六边形 18"/>
          <p:cNvSpPr/>
          <p:nvPr/>
        </p:nvSpPr>
        <p:spPr>
          <a:xfrm rot="16200000">
            <a:off x="4764574" y="3109818"/>
            <a:ext cx="797366" cy="750462"/>
          </a:xfrm>
          <a:prstGeom prst="hexagon">
            <a:avLst/>
          </a:prstGeom>
          <a:solidFill>
            <a:srgbClr val="307800"/>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0" name="TextBox 19"/>
          <p:cNvSpPr txBox="1"/>
          <p:nvPr/>
        </p:nvSpPr>
        <p:spPr>
          <a:xfrm>
            <a:off x="4844262" y="3221672"/>
            <a:ext cx="665567" cy="584775"/>
          </a:xfrm>
          <a:prstGeom prst="rect">
            <a:avLst/>
          </a:prstGeom>
          <a:noFill/>
        </p:spPr>
        <p:txBody>
          <a:bodyPr wrap="none" rtlCol="0">
            <a:spAutoFit/>
          </a:bodyPr>
          <a:lstStyle/>
          <a:p>
            <a:r>
              <a:rPr lang="en-US" altLang="zh-CN" sz="3200" dirty="0">
                <a:solidFill>
                  <a:schemeClr val="bg1"/>
                </a:solidFill>
                <a:latin typeface="微软雅黑" panose="020B0503020204020204" pitchFamily="34" charset="-122"/>
                <a:ea typeface="微软雅黑" panose="020B0503020204020204" pitchFamily="34" charset="-122"/>
              </a:rPr>
              <a:t>04</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21" name="TextBox 20"/>
          <p:cNvSpPr txBox="1"/>
          <p:nvPr/>
        </p:nvSpPr>
        <p:spPr bwMode="auto">
          <a:xfrm>
            <a:off x="5652123" y="3595701"/>
            <a:ext cx="2952328" cy="923330"/>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这里输入简单的文字概述这里输入简单文字概述简单的文字概述这里输入简单的文字概述这里输入</a:t>
            </a:r>
            <a:endParaRPr lang="zh-CN" altLang="en-US" sz="1200" dirty="0">
              <a:solidFill>
                <a:schemeClr val="tx1">
                  <a:lumMod val="95000"/>
                  <a:lumOff val="5000"/>
                </a:schemeClr>
              </a:solidFill>
              <a:latin typeface="Calibri" pitchFamily="34" charset="0"/>
            </a:endParaRPr>
          </a:p>
        </p:txBody>
      </p:sp>
      <p:sp>
        <p:nvSpPr>
          <p:cNvPr id="22" name="矩形 21"/>
          <p:cNvSpPr/>
          <p:nvPr/>
        </p:nvSpPr>
        <p:spPr bwMode="auto">
          <a:xfrm>
            <a:off x="5652122" y="3249043"/>
            <a:ext cx="2020887" cy="369332"/>
          </a:xfrm>
          <a:prstGeom prst="rect">
            <a:avLst/>
          </a:prstGeom>
        </p:spPr>
        <p:txBody>
          <a:bodyPr>
            <a:spAutoFit/>
          </a:bodyPr>
          <a:lstStyle/>
          <a:p>
            <a:pPr>
              <a:defRPr/>
            </a:pPr>
            <a:r>
              <a:rPr lang="zh-CN" altLang="en-US" b="1" dirty="0">
                <a:solidFill>
                  <a:schemeClr val="tx1">
                    <a:lumMod val="95000"/>
                    <a:lumOff val="5000"/>
                  </a:schemeClr>
                </a:solidFill>
                <a:latin typeface="微软雅黑" panose="020B0503020204020204" pitchFamily="34" charset="-122"/>
                <a:ea typeface="微软雅黑" panose="020B0503020204020204" pitchFamily="34" charset="-122"/>
              </a:rPr>
              <a:t>输入相关标题</a:t>
            </a:r>
            <a:endParaRPr lang="zh-CN" altLang="en-US" b="1" dirty="0">
              <a:solidFill>
                <a:schemeClr val="tx1">
                  <a:lumMod val="95000"/>
                  <a:lumOff val="5000"/>
                </a:schemeClr>
              </a:solidFill>
            </a:endParaRPr>
          </a:p>
        </p:txBody>
      </p:sp>
      <p:cxnSp>
        <p:nvCxnSpPr>
          <p:cNvPr id="26" name="直接连接符 25"/>
          <p:cNvCxnSpPr/>
          <p:nvPr/>
        </p:nvCxnSpPr>
        <p:spPr>
          <a:xfrm>
            <a:off x="204188" y="555526"/>
            <a:ext cx="8616284" cy="0"/>
          </a:xfrm>
          <a:prstGeom prst="line">
            <a:avLst/>
          </a:prstGeom>
          <a:ln w="28575">
            <a:solidFill>
              <a:srgbClr val="307800"/>
            </a:solidFill>
          </a:ln>
        </p:spPr>
        <p:style>
          <a:lnRef idx="1">
            <a:schemeClr val="accent1"/>
          </a:lnRef>
          <a:fillRef idx="0">
            <a:schemeClr val="accent1"/>
          </a:fillRef>
          <a:effectRef idx="0">
            <a:schemeClr val="accent1"/>
          </a:effectRef>
          <a:fontRef idx="minor">
            <a:schemeClr val="tx1"/>
          </a:fontRef>
        </p:style>
      </p:cxnSp>
      <p:sp>
        <p:nvSpPr>
          <p:cNvPr id="27" name="矩形 26"/>
          <p:cNvSpPr/>
          <p:nvPr/>
        </p:nvSpPr>
        <p:spPr>
          <a:xfrm>
            <a:off x="204188" y="154836"/>
            <a:ext cx="288032" cy="288032"/>
          </a:xfrm>
          <a:prstGeom prst="rect">
            <a:avLst/>
          </a:prstGeom>
          <a:solidFill>
            <a:srgbClr val="307800"/>
          </a:solidFill>
          <a:ln w="28575">
            <a:solidFill>
              <a:srgbClr val="307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TextBox 27"/>
          <p:cNvSpPr txBox="1"/>
          <p:nvPr/>
        </p:nvSpPr>
        <p:spPr>
          <a:xfrm>
            <a:off x="562005" y="114186"/>
            <a:ext cx="2492990" cy="369332"/>
          </a:xfrm>
          <a:prstGeom prst="rect">
            <a:avLst/>
          </a:prstGeom>
          <a:noFill/>
        </p:spPr>
        <p:txBody>
          <a:bodyPr wrap="none" rtlCol="0">
            <a:spAutoFit/>
          </a:bodyPr>
          <a:lstStyle/>
          <a:p>
            <a:r>
              <a:rPr lang="zh-CN" altLang="en-US" b="1">
                <a:solidFill>
                  <a:schemeClr val="tx1">
                    <a:lumMod val="85000"/>
                    <a:lumOff val="15000"/>
                  </a:schemeClr>
                </a:solidFill>
                <a:latin typeface="微软雅黑" panose="020B0503020204020204" pitchFamily="34" charset="-122"/>
                <a:ea typeface="微软雅黑" panose="020B0503020204020204" pitchFamily="34" charset="-122"/>
              </a:rPr>
              <a:t>点击添加相关文字标题</a:t>
            </a:r>
            <a:endParaRPr lang="zh-CN" altLang="en-US"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18191127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0-#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2" presetClass="entr" presetSubtype="0"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1000"/>
                                        <p:tgtEl>
                                          <p:spTgt spid="10"/>
                                        </p:tgtEl>
                                      </p:cBhvr>
                                    </p:animEffect>
                                    <p:anim calcmode="lin" valueType="num">
                                      <p:cBhvr>
                                        <p:cTn id="17" dur="1000" fill="hold"/>
                                        <p:tgtEl>
                                          <p:spTgt spid="10"/>
                                        </p:tgtEl>
                                        <p:attrNameLst>
                                          <p:attrName>ppt_x</p:attrName>
                                        </p:attrNameLst>
                                      </p:cBhvr>
                                      <p:tavLst>
                                        <p:tav tm="0">
                                          <p:val>
                                            <p:strVal val="#ppt_x"/>
                                          </p:val>
                                        </p:tav>
                                        <p:tav tm="100000">
                                          <p:val>
                                            <p:strVal val="#ppt_x"/>
                                          </p:val>
                                        </p:tav>
                                      </p:tavLst>
                                    </p:anim>
                                    <p:anim calcmode="lin" valueType="num">
                                      <p:cBhvr>
                                        <p:cTn id="18" dur="1000" fill="hold"/>
                                        <p:tgtEl>
                                          <p:spTgt spid="10"/>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1000"/>
                                        <p:tgtEl>
                                          <p:spTgt spid="9"/>
                                        </p:tgtEl>
                                      </p:cBhvr>
                                    </p:animEffect>
                                    <p:anim calcmode="lin" valueType="num">
                                      <p:cBhvr>
                                        <p:cTn id="22" dur="1000" fill="hold"/>
                                        <p:tgtEl>
                                          <p:spTgt spid="9"/>
                                        </p:tgtEl>
                                        <p:attrNameLst>
                                          <p:attrName>ppt_x</p:attrName>
                                        </p:attrNameLst>
                                      </p:cBhvr>
                                      <p:tavLst>
                                        <p:tav tm="0">
                                          <p:val>
                                            <p:strVal val="#ppt_x"/>
                                          </p:val>
                                        </p:tav>
                                        <p:tav tm="100000">
                                          <p:val>
                                            <p:strVal val="#ppt_x"/>
                                          </p:val>
                                        </p:tav>
                                      </p:tavLst>
                                    </p:anim>
                                    <p:anim calcmode="lin" valueType="num">
                                      <p:cBhvr>
                                        <p:cTn id="23" dur="1000" fill="hold"/>
                                        <p:tgtEl>
                                          <p:spTgt spid="9"/>
                                        </p:tgtEl>
                                        <p:attrNameLst>
                                          <p:attrName>ppt_y</p:attrName>
                                        </p:attrNameLst>
                                      </p:cBhvr>
                                      <p:tavLst>
                                        <p:tav tm="0">
                                          <p:val>
                                            <p:strVal val="#ppt_y+.1"/>
                                          </p:val>
                                        </p:tav>
                                        <p:tav tm="100000">
                                          <p:val>
                                            <p:strVal val="#ppt_y"/>
                                          </p:val>
                                        </p:tav>
                                      </p:tavLst>
                                    </p:anim>
                                  </p:childTnLst>
                                </p:cTn>
                              </p:par>
                            </p:childTnLst>
                          </p:cTn>
                        </p:par>
                        <p:par>
                          <p:cTn id="24" fill="hold">
                            <p:stCondLst>
                              <p:cond delay="1500"/>
                            </p:stCondLst>
                            <p:childTnLst>
                              <p:par>
                                <p:cTn id="25" presetID="2" presetClass="entr" presetSubtype="8"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500" fill="hold"/>
                                        <p:tgtEl>
                                          <p:spTgt spid="16"/>
                                        </p:tgtEl>
                                        <p:attrNameLst>
                                          <p:attrName>ppt_x</p:attrName>
                                        </p:attrNameLst>
                                      </p:cBhvr>
                                      <p:tavLst>
                                        <p:tav tm="0">
                                          <p:val>
                                            <p:strVal val="0-#ppt_w/2"/>
                                          </p:val>
                                        </p:tav>
                                        <p:tav tm="100000">
                                          <p:val>
                                            <p:strVal val="#ppt_x"/>
                                          </p:val>
                                        </p:tav>
                                      </p:tavLst>
                                    </p:anim>
                                    <p:anim calcmode="lin" valueType="num">
                                      <p:cBhvr additive="base">
                                        <p:cTn id="28" dur="500" fill="hold"/>
                                        <p:tgtEl>
                                          <p:spTgt spid="16"/>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additive="base">
                                        <p:cTn id="31" dur="500" fill="hold"/>
                                        <p:tgtEl>
                                          <p:spTgt spid="15"/>
                                        </p:tgtEl>
                                        <p:attrNameLst>
                                          <p:attrName>ppt_x</p:attrName>
                                        </p:attrNameLst>
                                      </p:cBhvr>
                                      <p:tavLst>
                                        <p:tav tm="0">
                                          <p:val>
                                            <p:strVal val="0-#ppt_w/2"/>
                                          </p:val>
                                        </p:tav>
                                        <p:tav tm="100000">
                                          <p:val>
                                            <p:strVal val="#ppt_x"/>
                                          </p:val>
                                        </p:tav>
                                      </p:tavLst>
                                    </p:anim>
                                    <p:anim calcmode="lin" valueType="num">
                                      <p:cBhvr additive="base">
                                        <p:cTn id="32" dur="500" fill="hold"/>
                                        <p:tgtEl>
                                          <p:spTgt spid="15"/>
                                        </p:tgtEl>
                                        <p:attrNameLst>
                                          <p:attrName>ppt_y</p:attrName>
                                        </p:attrNameLst>
                                      </p:cBhvr>
                                      <p:tavLst>
                                        <p:tav tm="0">
                                          <p:val>
                                            <p:strVal val="#ppt_y"/>
                                          </p:val>
                                        </p:tav>
                                        <p:tav tm="100000">
                                          <p:val>
                                            <p:strVal val="#ppt_y"/>
                                          </p:val>
                                        </p:tav>
                                      </p:tavLst>
                                    </p:anim>
                                  </p:childTnLst>
                                </p:cTn>
                              </p:par>
                            </p:childTnLst>
                          </p:cTn>
                        </p:par>
                        <p:par>
                          <p:cTn id="33" fill="hold">
                            <p:stCondLst>
                              <p:cond delay="2000"/>
                            </p:stCondLst>
                            <p:childTnLst>
                              <p:par>
                                <p:cTn id="34" presetID="42" presetClass="entr" presetSubtype="0" fill="hold" grpId="0" nodeType="afterEffect">
                                  <p:stCondLst>
                                    <p:cond delay="0"/>
                                  </p:stCondLst>
                                  <p:childTnLst>
                                    <p:set>
                                      <p:cBhvr>
                                        <p:cTn id="35" dur="1" fill="hold">
                                          <p:stCondLst>
                                            <p:cond delay="0"/>
                                          </p:stCondLst>
                                        </p:cTn>
                                        <p:tgtEl>
                                          <p:spTgt spid="18"/>
                                        </p:tgtEl>
                                        <p:attrNameLst>
                                          <p:attrName>style.visibility</p:attrName>
                                        </p:attrNameLst>
                                      </p:cBhvr>
                                      <p:to>
                                        <p:strVal val="visible"/>
                                      </p:to>
                                    </p:set>
                                    <p:animEffect transition="in" filter="fade">
                                      <p:cBhvr>
                                        <p:cTn id="36" dur="1000"/>
                                        <p:tgtEl>
                                          <p:spTgt spid="18"/>
                                        </p:tgtEl>
                                      </p:cBhvr>
                                    </p:animEffect>
                                    <p:anim calcmode="lin" valueType="num">
                                      <p:cBhvr>
                                        <p:cTn id="37" dur="1000" fill="hold"/>
                                        <p:tgtEl>
                                          <p:spTgt spid="18"/>
                                        </p:tgtEl>
                                        <p:attrNameLst>
                                          <p:attrName>ppt_x</p:attrName>
                                        </p:attrNameLst>
                                      </p:cBhvr>
                                      <p:tavLst>
                                        <p:tav tm="0">
                                          <p:val>
                                            <p:strVal val="#ppt_x"/>
                                          </p:val>
                                        </p:tav>
                                        <p:tav tm="100000">
                                          <p:val>
                                            <p:strVal val="#ppt_x"/>
                                          </p:val>
                                        </p:tav>
                                      </p:tavLst>
                                    </p:anim>
                                    <p:anim calcmode="lin" valueType="num">
                                      <p:cBhvr>
                                        <p:cTn id="38" dur="1000" fill="hold"/>
                                        <p:tgtEl>
                                          <p:spTgt spid="18"/>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fade">
                                      <p:cBhvr>
                                        <p:cTn id="41" dur="1000"/>
                                        <p:tgtEl>
                                          <p:spTgt spid="17"/>
                                        </p:tgtEl>
                                      </p:cBhvr>
                                    </p:animEffect>
                                    <p:anim calcmode="lin" valueType="num">
                                      <p:cBhvr>
                                        <p:cTn id="42" dur="1000" fill="hold"/>
                                        <p:tgtEl>
                                          <p:spTgt spid="17"/>
                                        </p:tgtEl>
                                        <p:attrNameLst>
                                          <p:attrName>ppt_x</p:attrName>
                                        </p:attrNameLst>
                                      </p:cBhvr>
                                      <p:tavLst>
                                        <p:tav tm="0">
                                          <p:val>
                                            <p:strVal val="#ppt_x"/>
                                          </p:val>
                                        </p:tav>
                                        <p:tav tm="100000">
                                          <p:val>
                                            <p:strVal val="#ppt_x"/>
                                          </p:val>
                                        </p:tav>
                                      </p:tavLst>
                                    </p:anim>
                                    <p:anim calcmode="lin" valueType="num">
                                      <p:cBhvr>
                                        <p:cTn id="43" dur="1000" fill="hold"/>
                                        <p:tgtEl>
                                          <p:spTgt spid="17"/>
                                        </p:tgtEl>
                                        <p:attrNameLst>
                                          <p:attrName>ppt_y</p:attrName>
                                        </p:attrNameLst>
                                      </p:cBhvr>
                                      <p:tavLst>
                                        <p:tav tm="0">
                                          <p:val>
                                            <p:strVal val="#ppt_y+.1"/>
                                          </p:val>
                                        </p:tav>
                                        <p:tav tm="100000">
                                          <p:val>
                                            <p:strVal val="#ppt_y"/>
                                          </p:val>
                                        </p:tav>
                                      </p:tavLst>
                                    </p:anim>
                                  </p:childTnLst>
                                </p:cTn>
                              </p:par>
                            </p:childTnLst>
                          </p:cTn>
                        </p:par>
                        <p:par>
                          <p:cTn id="44" fill="hold">
                            <p:stCondLst>
                              <p:cond delay="3000"/>
                            </p:stCondLst>
                            <p:childTnLst>
                              <p:par>
                                <p:cTn id="45" presetID="2" presetClass="entr" presetSubtype="8" fill="hold" grpId="0" nodeType="afterEffect">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cBhvr additive="base">
                                        <p:cTn id="47" dur="500" fill="hold"/>
                                        <p:tgtEl>
                                          <p:spTgt spid="12"/>
                                        </p:tgtEl>
                                        <p:attrNameLst>
                                          <p:attrName>ppt_x</p:attrName>
                                        </p:attrNameLst>
                                      </p:cBhvr>
                                      <p:tavLst>
                                        <p:tav tm="0">
                                          <p:val>
                                            <p:strVal val="0-#ppt_w/2"/>
                                          </p:val>
                                        </p:tav>
                                        <p:tav tm="100000">
                                          <p:val>
                                            <p:strVal val="#ppt_x"/>
                                          </p:val>
                                        </p:tav>
                                      </p:tavLst>
                                    </p:anim>
                                    <p:anim calcmode="lin" valueType="num">
                                      <p:cBhvr additive="base">
                                        <p:cTn id="48" dur="500" fill="hold"/>
                                        <p:tgtEl>
                                          <p:spTgt spid="12"/>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0"/>
                                  </p:stCondLst>
                                  <p:childTnLst>
                                    <p:set>
                                      <p:cBhvr>
                                        <p:cTn id="50" dur="1" fill="hold">
                                          <p:stCondLst>
                                            <p:cond delay="0"/>
                                          </p:stCondLst>
                                        </p:cTn>
                                        <p:tgtEl>
                                          <p:spTgt spid="11"/>
                                        </p:tgtEl>
                                        <p:attrNameLst>
                                          <p:attrName>style.visibility</p:attrName>
                                        </p:attrNameLst>
                                      </p:cBhvr>
                                      <p:to>
                                        <p:strVal val="visible"/>
                                      </p:to>
                                    </p:set>
                                    <p:anim calcmode="lin" valueType="num">
                                      <p:cBhvr additive="base">
                                        <p:cTn id="51" dur="500" fill="hold"/>
                                        <p:tgtEl>
                                          <p:spTgt spid="11"/>
                                        </p:tgtEl>
                                        <p:attrNameLst>
                                          <p:attrName>ppt_x</p:attrName>
                                        </p:attrNameLst>
                                      </p:cBhvr>
                                      <p:tavLst>
                                        <p:tav tm="0">
                                          <p:val>
                                            <p:strVal val="0-#ppt_w/2"/>
                                          </p:val>
                                        </p:tav>
                                        <p:tav tm="100000">
                                          <p:val>
                                            <p:strVal val="#ppt_x"/>
                                          </p:val>
                                        </p:tav>
                                      </p:tavLst>
                                    </p:anim>
                                    <p:anim calcmode="lin" valueType="num">
                                      <p:cBhvr additive="base">
                                        <p:cTn id="52" dur="500" fill="hold"/>
                                        <p:tgtEl>
                                          <p:spTgt spid="11"/>
                                        </p:tgtEl>
                                        <p:attrNameLst>
                                          <p:attrName>ppt_y</p:attrName>
                                        </p:attrNameLst>
                                      </p:cBhvr>
                                      <p:tavLst>
                                        <p:tav tm="0">
                                          <p:val>
                                            <p:strVal val="#ppt_y"/>
                                          </p:val>
                                        </p:tav>
                                        <p:tav tm="100000">
                                          <p:val>
                                            <p:strVal val="#ppt_y"/>
                                          </p:val>
                                        </p:tav>
                                      </p:tavLst>
                                    </p:anim>
                                  </p:childTnLst>
                                </p:cTn>
                              </p:par>
                            </p:childTnLst>
                          </p:cTn>
                        </p:par>
                        <p:par>
                          <p:cTn id="53" fill="hold">
                            <p:stCondLst>
                              <p:cond delay="3500"/>
                            </p:stCondLst>
                            <p:childTnLst>
                              <p:par>
                                <p:cTn id="54" presetID="42" presetClass="entr" presetSubtype="0" fill="hold" grpId="0" nodeType="afterEffect">
                                  <p:stCondLst>
                                    <p:cond delay="0"/>
                                  </p:stCondLst>
                                  <p:childTnLst>
                                    <p:set>
                                      <p:cBhvr>
                                        <p:cTn id="55" dur="1" fill="hold">
                                          <p:stCondLst>
                                            <p:cond delay="0"/>
                                          </p:stCondLst>
                                        </p:cTn>
                                        <p:tgtEl>
                                          <p:spTgt spid="14"/>
                                        </p:tgtEl>
                                        <p:attrNameLst>
                                          <p:attrName>style.visibility</p:attrName>
                                        </p:attrNameLst>
                                      </p:cBhvr>
                                      <p:to>
                                        <p:strVal val="visible"/>
                                      </p:to>
                                    </p:set>
                                    <p:animEffect transition="in" filter="fade">
                                      <p:cBhvr>
                                        <p:cTn id="56" dur="1000"/>
                                        <p:tgtEl>
                                          <p:spTgt spid="14"/>
                                        </p:tgtEl>
                                      </p:cBhvr>
                                    </p:animEffect>
                                    <p:anim calcmode="lin" valueType="num">
                                      <p:cBhvr>
                                        <p:cTn id="57" dur="1000" fill="hold"/>
                                        <p:tgtEl>
                                          <p:spTgt spid="14"/>
                                        </p:tgtEl>
                                        <p:attrNameLst>
                                          <p:attrName>ppt_x</p:attrName>
                                        </p:attrNameLst>
                                      </p:cBhvr>
                                      <p:tavLst>
                                        <p:tav tm="0">
                                          <p:val>
                                            <p:strVal val="#ppt_x"/>
                                          </p:val>
                                        </p:tav>
                                        <p:tav tm="100000">
                                          <p:val>
                                            <p:strVal val="#ppt_x"/>
                                          </p:val>
                                        </p:tav>
                                      </p:tavLst>
                                    </p:anim>
                                    <p:anim calcmode="lin" valueType="num">
                                      <p:cBhvr>
                                        <p:cTn id="58" dur="1000" fill="hold"/>
                                        <p:tgtEl>
                                          <p:spTgt spid="14"/>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13"/>
                                        </p:tgtEl>
                                        <p:attrNameLst>
                                          <p:attrName>style.visibility</p:attrName>
                                        </p:attrNameLst>
                                      </p:cBhvr>
                                      <p:to>
                                        <p:strVal val="visible"/>
                                      </p:to>
                                    </p:set>
                                    <p:animEffect transition="in" filter="fade">
                                      <p:cBhvr>
                                        <p:cTn id="61" dur="1000"/>
                                        <p:tgtEl>
                                          <p:spTgt spid="13"/>
                                        </p:tgtEl>
                                      </p:cBhvr>
                                    </p:animEffect>
                                    <p:anim calcmode="lin" valueType="num">
                                      <p:cBhvr>
                                        <p:cTn id="62" dur="1000" fill="hold"/>
                                        <p:tgtEl>
                                          <p:spTgt spid="13"/>
                                        </p:tgtEl>
                                        <p:attrNameLst>
                                          <p:attrName>ppt_x</p:attrName>
                                        </p:attrNameLst>
                                      </p:cBhvr>
                                      <p:tavLst>
                                        <p:tav tm="0">
                                          <p:val>
                                            <p:strVal val="#ppt_x"/>
                                          </p:val>
                                        </p:tav>
                                        <p:tav tm="100000">
                                          <p:val>
                                            <p:strVal val="#ppt_x"/>
                                          </p:val>
                                        </p:tav>
                                      </p:tavLst>
                                    </p:anim>
                                    <p:anim calcmode="lin" valueType="num">
                                      <p:cBhvr>
                                        <p:cTn id="63" dur="1000" fill="hold"/>
                                        <p:tgtEl>
                                          <p:spTgt spid="13"/>
                                        </p:tgtEl>
                                        <p:attrNameLst>
                                          <p:attrName>ppt_y</p:attrName>
                                        </p:attrNameLst>
                                      </p:cBhvr>
                                      <p:tavLst>
                                        <p:tav tm="0">
                                          <p:val>
                                            <p:strVal val="#ppt_y+.1"/>
                                          </p:val>
                                        </p:tav>
                                        <p:tav tm="100000">
                                          <p:val>
                                            <p:strVal val="#ppt_y"/>
                                          </p:val>
                                        </p:tav>
                                      </p:tavLst>
                                    </p:anim>
                                  </p:childTnLst>
                                </p:cTn>
                              </p:par>
                            </p:childTnLst>
                          </p:cTn>
                        </p:par>
                        <p:par>
                          <p:cTn id="64" fill="hold">
                            <p:stCondLst>
                              <p:cond delay="4500"/>
                            </p:stCondLst>
                            <p:childTnLst>
                              <p:par>
                                <p:cTn id="65" presetID="2" presetClass="entr" presetSubtype="8" fill="hold" grpId="0" nodeType="afterEffect">
                                  <p:stCondLst>
                                    <p:cond delay="0"/>
                                  </p:stCondLst>
                                  <p:childTnLst>
                                    <p:set>
                                      <p:cBhvr>
                                        <p:cTn id="66" dur="1" fill="hold">
                                          <p:stCondLst>
                                            <p:cond delay="0"/>
                                          </p:stCondLst>
                                        </p:cTn>
                                        <p:tgtEl>
                                          <p:spTgt spid="20"/>
                                        </p:tgtEl>
                                        <p:attrNameLst>
                                          <p:attrName>style.visibility</p:attrName>
                                        </p:attrNameLst>
                                      </p:cBhvr>
                                      <p:to>
                                        <p:strVal val="visible"/>
                                      </p:to>
                                    </p:set>
                                    <p:anim calcmode="lin" valueType="num">
                                      <p:cBhvr additive="base">
                                        <p:cTn id="67" dur="500" fill="hold"/>
                                        <p:tgtEl>
                                          <p:spTgt spid="20"/>
                                        </p:tgtEl>
                                        <p:attrNameLst>
                                          <p:attrName>ppt_x</p:attrName>
                                        </p:attrNameLst>
                                      </p:cBhvr>
                                      <p:tavLst>
                                        <p:tav tm="0">
                                          <p:val>
                                            <p:strVal val="0-#ppt_w/2"/>
                                          </p:val>
                                        </p:tav>
                                        <p:tav tm="100000">
                                          <p:val>
                                            <p:strVal val="#ppt_x"/>
                                          </p:val>
                                        </p:tav>
                                      </p:tavLst>
                                    </p:anim>
                                    <p:anim calcmode="lin" valueType="num">
                                      <p:cBhvr additive="base">
                                        <p:cTn id="68" dur="500" fill="hold"/>
                                        <p:tgtEl>
                                          <p:spTgt spid="20"/>
                                        </p:tgtEl>
                                        <p:attrNameLst>
                                          <p:attrName>ppt_y</p:attrName>
                                        </p:attrNameLst>
                                      </p:cBhvr>
                                      <p:tavLst>
                                        <p:tav tm="0">
                                          <p:val>
                                            <p:strVal val="#ppt_y"/>
                                          </p:val>
                                        </p:tav>
                                        <p:tav tm="100000">
                                          <p:val>
                                            <p:strVal val="#ppt_y"/>
                                          </p:val>
                                        </p:tav>
                                      </p:tavLst>
                                    </p:anim>
                                  </p:childTnLst>
                                </p:cTn>
                              </p:par>
                              <p:par>
                                <p:cTn id="69" presetID="2" presetClass="entr" presetSubtype="8" fill="hold" grpId="0" nodeType="withEffect">
                                  <p:stCondLst>
                                    <p:cond delay="0"/>
                                  </p:stCondLst>
                                  <p:childTnLst>
                                    <p:set>
                                      <p:cBhvr>
                                        <p:cTn id="70" dur="1" fill="hold">
                                          <p:stCondLst>
                                            <p:cond delay="0"/>
                                          </p:stCondLst>
                                        </p:cTn>
                                        <p:tgtEl>
                                          <p:spTgt spid="19"/>
                                        </p:tgtEl>
                                        <p:attrNameLst>
                                          <p:attrName>style.visibility</p:attrName>
                                        </p:attrNameLst>
                                      </p:cBhvr>
                                      <p:to>
                                        <p:strVal val="visible"/>
                                      </p:to>
                                    </p:set>
                                    <p:anim calcmode="lin" valueType="num">
                                      <p:cBhvr additive="base">
                                        <p:cTn id="71" dur="500" fill="hold"/>
                                        <p:tgtEl>
                                          <p:spTgt spid="19"/>
                                        </p:tgtEl>
                                        <p:attrNameLst>
                                          <p:attrName>ppt_x</p:attrName>
                                        </p:attrNameLst>
                                      </p:cBhvr>
                                      <p:tavLst>
                                        <p:tav tm="0">
                                          <p:val>
                                            <p:strVal val="0-#ppt_w/2"/>
                                          </p:val>
                                        </p:tav>
                                        <p:tav tm="100000">
                                          <p:val>
                                            <p:strVal val="#ppt_x"/>
                                          </p:val>
                                        </p:tav>
                                      </p:tavLst>
                                    </p:anim>
                                    <p:anim calcmode="lin" valueType="num">
                                      <p:cBhvr additive="base">
                                        <p:cTn id="72" dur="500" fill="hold"/>
                                        <p:tgtEl>
                                          <p:spTgt spid="19"/>
                                        </p:tgtEl>
                                        <p:attrNameLst>
                                          <p:attrName>ppt_y</p:attrName>
                                        </p:attrNameLst>
                                      </p:cBhvr>
                                      <p:tavLst>
                                        <p:tav tm="0">
                                          <p:val>
                                            <p:strVal val="#ppt_y"/>
                                          </p:val>
                                        </p:tav>
                                        <p:tav tm="100000">
                                          <p:val>
                                            <p:strVal val="#ppt_y"/>
                                          </p:val>
                                        </p:tav>
                                      </p:tavLst>
                                    </p:anim>
                                  </p:childTnLst>
                                </p:cTn>
                              </p:par>
                            </p:childTnLst>
                          </p:cTn>
                        </p:par>
                        <p:par>
                          <p:cTn id="73" fill="hold">
                            <p:stCondLst>
                              <p:cond delay="5000"/>
                            </p:stCondLst>
                            <p:childTnLst>
                              <p:par>
                                <p:cTn id="74" presetID="42" presetClass="entr" presetSubtype="0" fill="hold" grpId="0" nodeType="afterEffect">
                                  <p:stCondLst>
                                    <p:cond delay="0"/>
                                  </p:stCondLst>
                                  <p:childTnLst>
                                    <p:set>
                                      <p:cBhvr>
                                        <p:cTn id="75" dur="1" fill="hold">
                                          <p:stCondLst>
                                            <p:cond delay="0"/>
                                          </p:stCondLst>
                                        </p:cTn>
                                        <p:tgtEl>
                                          <p:spTgt spid="22"/>
                                        </p:tgtEl>
                                        <p:attrNameLst>
                                          <p:attrName>style.visibility</p:attrName>
                                        </p:attrNameLst>
                                      </p:cBhvr>
                                      <p:to>
                                        <p:strVal val="visible"/>
                                      </p:to>
                                    </p:set>
                                    <p:animEffect transition="in" filter="fade">
                                      <p:cBhvr>
                                        <p:cTn id="76" dur="1000"/>
                                        <p:tgtEl>
                                          <p:spTgt spid="22"/>
                                        </p:tgtEl>
                                      </p:cBhvr>
                                    </p:animEffect>
                                    <p:anim calcmode="lin" valueType="num">
                                      <p:cBhvr>
                                        <p:cTn id="77" dur="1000" fill="hold"/>
                                        <p:tgtEl>
                                          <p:spTgt spid="22"/>
                                        </p:tgtEl>
                                        <p:attrNameLst>
                                          <p:attrName>ppt_x</p:attrName>
                                        </p:attrNameLst>
                                      </p:cBhvr>
                                      <p:tavLst>
                                        <p:tav tm="0">
                                          <p:val>
                                            <p:strVal val="#ppt_x"/>
                                          </p:val>
                                        </p:tav>
                                        <p:tav tm="100000">
                                          <p:val>
                                            <p:strVal val="#ppt_x"/>
                                          </p:val>
                                        </p:tav>
                                      </p:tavLst>
                                    </p:anim>
                                    <p:anim calcmode="lin" valueType="num">
                                      <p:cBhvr>
                                        <p:cTn id="78" dur="1000" fill="hold"/>
                                        <p:tgtEl>
                                          <p:spTgt spid="22"/>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0"/>
                                  </p:stCondLst>
                                  <p:childTnLst>
                                    <p:set>
                                      <p:cBhvr>
                                        <p:cTn id="80" dur="1" fill="hold">
                                          <p:stCondLst>
                                            <p:cond delay="0"/>
                                          </p:stCondLst>
                                        </p:cTn>
                                        <p:tgtEl>
                                          <p:spTgt spid="21"/>
                                        </p:tgtEl>
                                        <p:attrNameLst>
                                          <p:attrName>style.visibility</p:attrName>
                                        </p:attrNameLst>
                                      </p:cBhvr>
                                      <p:to>
                                        <p:strVal val="visible"/>
                                      </p:to>
                                    </p:set>
                                    <p:animEffect transition="in" filter="fade">
                                      <p:cBhvr>
                                        <p:cTn id="81" dur="1000"/>
                                        <p:tgtEl>
                                          <p:spTgt spid="21"/>
                                        </p:tgtEl>
                                      </p:cBhvr>
                                    </p:animEffect>
                                    <p:anim calcmode="lin" valueType="num">
                                      <p:cBhvr>
                                        <p:cTn id="82" dur="1000" fill="hold"/>
                                        <p:tgtEl>
                                          <p:spTgt spid="21"/>
                                        </p:tgtEl>
                                        <p:attrNameLst>
                                          <p:attrName>ppt_x</p:attrName>
                                        </p:attrNameLst>
                                      </p:cBhvr>
                                      <p:tavLst>
                                        <p:tav tm="0">
                                          <p:val>
                                            <p:strVal val="#ppt_x"/>
                                          </p:val>
                                        </p:tav>
                                        <p:tav tm="100000">
                                          <p:val>
                                            <p:strVal val="#ppt_x"/>
                                          </p:val>
                                        </p:tav>
                                      </p:tavLst>
                                    </p:anim>
                                    <p:anim calcmode="lin" valueType="num">
                                      <p:cBhvr>
                                        <p:cTn id="83"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9" grpId="0"/>
      <p:bldP spid="10" grpId="0"/>
      <p:bldP spid="11" grpId="0" animBg="1"/>
      <p:bldP spid="12" grpId="0"/>
      <p:bldP spid="13" grpId="0"/>
      <p:bldP spid="14" grpId="0"/>
      <p:bldP spid="15" grpId="0" animBg="1"/>
      <p:bldP spid="16" grpId="0"/>
      <p:bldP spid="17" grpId="0"/>
      <p:bldP spid="18" grpId="0"/>
      <p:bldP spid="19" grpId="0" animBg="1"/>
      <p:bldP spid="20" grpId="0"/>
      <p:bldP spid="21" grpId="0"/>
      <p:bldP spid="2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5034416"/>
            <a:ext cx="9144000" cy="129600"/>
          </a:xfrm>
          <a:prstGeom prst="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552075" y="1059582"/>
            <a:ext cx="1859685" cy="1296144"/>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552075" y="2363683"/>
            <a:ext cx="1859685" cy="360040"/>
          </a:xfrm>
          <a:prstGeom prst="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9" name="TextBox 8"/>
          <p:cNvSpPr txBox="1"/>
          <p:nvPr/>
        </p:nvSpPr>
        <p:spPr>
          <a:xfrm>
            <a:off x="1066545" y="2370675"/>
            <a:ext cx="877163" cy="369332"/>
          </a:xfrm>
          <a:prstGeom prst="rect">
            <a:avLst/>
          </a:prstGeom>
          <a:noFill/>
        </p:spPr>
        <p:txBody>
          <a:bodyPr wrap="none" rtlCol="0">
            <a:spAutoFit/>
          </a:bodyPr>
          <a:lstStyle/>
          <a:p>
            <a:r>
              <a:rPr lang="zh-CN" altLang="en-US" dirty="0">
                <a:solidFill>
                  <a:schemeClr val="bg1"/>
                </a:solidFill>
              </a:rPr>
              <a:t>标题一</a:t>
            </a:r>
          </a:p>
        </p:txBody>
      </p:sp>
      <p:sp>
        <p:nvSpPr>
          <p:cNvPr id="10" name="TextBox 9"/>
          <p:cNvSpPr txBox="1"/>
          <p:nvPr/>
        </p:nvSpPr>
        <p:spPr>
          <a:xfrm>
            <a:off x="467544" y="2859782"/>
            <a:ext cx="2016224" cy="1708160"/>
          </a:xfrm>
          <a:prstGeom prst="rect">
            <a:avLst/>
          </a:prstGeom>
          <a:noFill/>
        </p:spPr>
        <p:txBody>
          <a:bodyPr wrap="square" rtlCol="0">
            <a:spAutoFit/>
          </a:bodyPr>
          <a:lstStyle/>
          <a:p>
            <a:pPr>
              <a:lnSpc>
                <a:spcPct val="150000"/>
              </a:lnSpc>
            </a:pPr>
            <a:r>
              <a:rPr lang="zh-CN" altLang="en-US" sz="1400" dirty="0">
                <a:solidFill>
                  <a:schemeClr val="tx1">
                    <a:lumMod val="75000"/>
                    <a:lumOff val="25000"/>
                  </a:schemeClr>
                </a:solidFill>
              </a:rPr>
              <a:t>这里输入简单的文字概述里输入简单文字概述这里简单输入简单文字概述输入简单文字概述输入简单文字概述</a:t>
            </a:r>
            <a:endParaRPr lang="en-US" altLang="zh-CN" sz="1400" dirty="0">
              <a:solidFill>
                <a:schemeClr val="tx1">
                  <a:lumMod val="75000"/>
                  <a:lumOff val="25000"/>
                </a:schemeClr>
              </a:solidFill>
            </a:endParaRPr>
          </a:p>
        </p:txBody>
      </p:sp>
      <p:sp>
        <p:nvSpPr>
          <p:cNvPr id="11" name="矩形 10"/>
          <p:cNvSpPr/>
          <p:nvPr/>
        </p:nvSpPr>
        <p:spPr>
          <a:xfrm>
            <a:off x="2652830" y="1059582"/>
            <a:ext cx="1859685" cy="1296144"/>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2652830" y="2355726"/>
            <a:ext cx="1859685" cy="360040"/>
          </a:xfrm>
          <a:prstGeom prst="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3" name="TextBox 12"/>
          <p:cNvSpPr txBox="1"/>
          <p:nvPr/>
        </p:nvSpPr>
        <p:spPr>
          <a:xfrm>
            <a:off x="3203848" y="2350695"/>
            <a:ext cx="877163" cy="369332"/>
          </a:xfrm>
          <a:prstGeom prst="rect">
            <a:avLst/>
          </a:prstGeom>
          <a:noFill/>
        </p:spPr>
        <p:txBody>
          <a:bodyPr wrap="none" rtlCol="0">
            <a:spAutoFit/>
          </a:bodyPr>
          <a:lstStyle/>
          <a:p>
            <a:r>
              <a:rPr lang="zh-CN" altLang="en-US" dirty="0">
                <a:solidFill>
                  <a:schemeClr val="bg1"/>
                </a:solidFill>
              </a:rPr>
              <a:t>标题二</a:t>
            </a:r>
          </a:p>
        </p:txBody>
      </p:sp>
      <p:sp>
        <p:nvSpPr>
          <p:cNvPr id="14" name="矩形 13"/>
          <p:cNvSpPr/>
          <p:nvPr/>
        </p:nvSpPr>
        <p:spPr>
          <a:xfrm>
            <a:off x="4728539" y="1059582"/>
            <a:ext cx="1859685" cy="1296144"/>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4728539" y="2350695"/>
            <a:ext cx="1859685" cy="360040"/>
          </a:xfrm>
          <a:prstGeom prst="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6" name="TextBox 15"/>
          <p:cNvSpPr txBox="1"/>
          <p:nvPr/>
        </p:nvSpPr>
        <p:spPr>
          <a:xfrm>
            <a:off x="5220072" y="2353046"/>
            <a:ext cx="877163" cy="369332"/>
          </a:xfrm>
          <a:prstGeom prst="rect">
            <a:avLst/>
          </a:prstGeom>
          <a:noFill/>
        </p:spPr>
        <p:txBody>
          <a:bodyPr wrap="none" rtlCol="0">
            <a:spAutoFit/>
          </a:bodyPr>
          <a:lstStyle/>
          <a:p>
            <a:r>
              <a:rPr lang="zh-CN" altLang="en-US" dirty="0">
                <a:solidFill>
                  <a:schemeClr val="bg1"/>
                </a:solidFill>
              </a:rPr>
              <a:t>标题三</a:t>
            </a:r>
          </a:p>
        </p:txBody>
      </p:sp>
      <p:sp>
        <p:nvSpPr>
          <p:cNvPr id="17" name="矩形 16"/>
          <p:cNvSpPr/>
          <p:nvPr/>
        </p:nvSpPr>
        <p:spPr>
          <a:xfrm>
            <a:off x="6816771" y="1067539"/>
            <a:ext cx="1859685" cy="1296144"/>
          </a:xfrm>
          <a:prstGeom prst="rect">
            <a:avLst/>
          </a:prstGeom>
          <a:blipFill dpi="0" rotWithShape="1">
            <a:blip r:embed="rId6"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6816770" y="2375321"/>
            <a:ext cx="1859685" cy="360040"/>
          </a:xfrm>
          <a:prstGeom prst="rect">
            <a:avLst/>
          </a:prstGeom>
          <a:solidFill>
            <a:srgbClr val="307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9" name="TextBox 18"/>
          <p:cNvSpPr txBox="1"/>
          <p:nvPr/>
        </p:nvSpPr>
        <p:spPr>
          <a:xfrm>
            <a:off x="7367245" y="2377672"/>
            <a:ext cx="877163" cy="369332"/>
          </a:xfrm>
          <a:prstGeom prst="rect">
            <a:avLst/>
          </a:prstGeom>
          <a:noFill/>
        </p:spPr>
        <p:txBody>
          <a:bodyPr wrap="none" rtlCol="0">
            <a:spAutoFit/>
          </a:bodyPr>
          <a:lstStyle/>
          <a:p>
            <a:r>
              <a:rPr lang="zh-CN" altLang="en-US" dirty="0">
                <a:solidFill>
                  <a:schemeClr val="bg1"/>
                </a:solidFill>
              </a:rPr>
              <a:t>标题四</a:t>
            </a:r>
          </a:p>
        </p:txBody>
      </p:sp>
      <p:sp>
        <p:nvSpPr>
          <p:cNvPr id="20" name="TextBox 19"/>
          <p:cNvSpPr txBox="1"/>
          <p:nvPr/>
        </p:nvSpPr>
        <p:spPr>
          <a:xfrm>
            <a:off x="2555776" y="2866263"/>
            <a:ext cx="2016224" cy="1708160"/>
          </a:xfrm>
          <a:prstGeom prst="rect">
            <a:avLst/>
          </a:prstGeom>
          <a:noFill/>
        </p:spPr>
        <p:txBody>
          <a:bodyPr wrap="square" rtlCol="0">
            <a:spAutoFit/>
          </a:bodyPr>
          <a:lstStyle/>
          <a:p>
            <a:pPr>
              <a:lnSpc>
                <a:spcPct val="150000"/>
              </a:lnSpc>
            </a:pPr>
            <a:r>
              <a:rPr lang="zh-CN" altLang="en-US" sz="1400" dirty="0">
                <a:solidFill>
                  <a:schemeClr val="tx1">
                    <a:lumMod val="75000"/>
                    <a:lumOff val="25000"/>
                  </a:schemeClr>
                </a:solidFill>
              </a:rPr>
              <a:t>这里输入简单的文字概述里输入简单文字概述这里简单输入简单文字概述输入简单文字概述输入简单文字概述</a:t>
            </a:r>
            <a:endParaRPr lang="en-US" altLang="zh-CN" sz="1400" dirty="0">
              <a:solidFill>
                <a:schemeClr val="tx1">
                  <a:lumMod val="75000"/>
                  <a:lumOff val="25000"/>
                </a:schemeClr>
              </a:solidFill>
            </a:endParaRPr>
          </a:p>
        </p:txBody>
      </p:sp>
      <p:sp>
        <p:nvSpPr>
          <p:cNvPr id="21" name="TextBox 20"/>
          <p:cNvSpPr txBox="1"/>
          <p:nvPr/>
        </p:nvSpPr>
        <p:spPr>
          <a:xfrm>
            <a:off x="4635345" y="2843174"/>
            <a:ext cx="2016224" cy="1708160"/>
          </a:xfrm>
          <a:prstGeom prst="rect">
            <a:avLst/>
          </a:prstGeom>
          <a:noFill/>
        </p:spPr>
        <p:txBody>
          <a:bodyPr wrap="square" rtlCol="0">
            <a:spAutoFit/>
          </a:bodyPr>
          <a:lstStyle/>
          <a:p>
            <a:pPr>
              <a:lnSpc>
                <a:spcPct val="150000"/>
              </a:lnSpc>
            </a:pPr>
            <a:r>
              <a:rPr lang="zh-CN" altLang="en-US" sz="1400" dirty="0">
                <a:solidFill>
                  <a:schemeClr val="tx1">
                    <a:lumMod val="75000"/>
                    <a:lumOff val="25000"/>
                  </a:schemeClr>
                </a:solidFill>
              </a:rPr>
              <a:t>这里输入简单的文字概述里输入简单文字概述这里简单输入简单文字概述输入简单文字概述输入简单文字概述</a:t>
            </a:r>
            <a:endParaRPr lang="en-US" altLang="zh-CN" sz="1400" dirty="0">
              <a:solidFill>
                <a:schemeClr val="tx1">
                  <a:lumMod val="75000"/>
                  <a:lumOff val="25000"/>
                </a:schemeClr>
              </a:solidFill>
            </a:endParaRPr>
          </a:p>
        </p:txBody>
      </p:sp>
      <p:sp>
        <p:nvSpPr>
          <p:cNvPr id="22" name="TextBox 21"/>
          <p:cNvSpPr txBox="1"/>
          <p:nvPr/>
        </p:nvSpPr>
        <p:spPr>
          <a:xfrm>
            <a:off x="6732240" y="2859782"/>
            <a:ext cx="2016224" cy="1708160"/>
          </a:xfrm>
          <a:prstGeom prst="rect">
            <a:avLst/>
          </a:prstGeom>
          <a:noFill/>
        </p:spPr>
        <p:txBody>
          <a:bodyPr wrap="square" rtlCol="0">
            <a:spAutoFit/>
          </a:bodyPr>
          <a:lstStyle/>
          <a:p>
            <a:pPr>
              <a:lnSpc>
                <a:spcPct val="150000"/>
              </a:lnSpc>
            </a:pPr>
            <a:r>
              <a:rPr lang="zh-CN" altLang="en-US" sz="1400" dirty="0">
                <a:solidFill>
                  <a:schemeClr val="tx1">
                    <a:lumMod val="75000"/>
                    <a:lumOff val="25000"/>
                  </a:schemeClr>
                </a:solidFill>
              </a:rPr>
              <a:t>这里输入简单的文字概述里输入简单文字概述这里简单输入简单文字概述输入简单文字概述输入简单文字概述</a:t>
            </a:r>
            <a:endParaRPr lang="en-US" altLang="zh-CN" sz="1400" dirty="0">
              <a:solidFill>
                <a:schemeClr val="tx1">
                  <a:lumMod val="75000"/>
                  <a:lumOff val="25000"/>
                </a:schemeClr>
              </a:solidFill>
            </a:endParaRPr>
          </a:p>
        </p:txBody>
      </p:sp>
      <p:cxnSp>
        <p:nvCxnSpPr>
          <p:cNvPr id="26" name="直接连接符 25"/>
          <p:cNvCxnSpPr/>
          <p:nvPr/>
        </p:nvCxnSpPr>
        <p:spPr>
          <a:xfrm>
            <a:off x="204188" y="555526"/>
            <a:ext cx="8616284" cy="0"/>
          </a:xfrm>
          <a:prstGeom prst="line">
            <a:avLst/>
          </a:prstGeom>
          <a:ln w="28575">
            <a:solidFill>
              <a:srgbClr val="307800"/>
            </a:solidFill>
          </a:ln>
        </p:spPr>
        <p:style>
          <a:lnRef idx="1">
            <a:schemeClr val="accent1"/>
          </a:lnRef>
          <a:fillRef idx="0">
            <a:schemeClr val="accent1"/>
          </a:fillRef>
          <a:effectRef idx="0">
            <a:schemeClr val="accent1"/>
          </a:effectRef>
          <a:fontRef idx="minor">
            <a:schemeClr val="tx1"/>
          </a:fontRef>
        </p:style>
      </p:cxnSp>
      <p:sp>
        <p:nvSpPr>
          <p:cNvPr id="27" name="矩形 26"/>
          <p:cNvSpPr/>
          <p:nvPr/>
        </p:nvSpPr>
        <p:spPr>
          <a:xfrm>
            <a:off x="204188" y="154836"/>
            <a:ext cx="288032" cy="288032"/>
          </a:xfrm>
          <a:prstGeom prst="rect">
            <a:avLst/>
          </a:prstGeom>
          <a:solidFill>
            <a:srgbClr val="307800"/>
          </a:solidFill>
          <a:ln w="28575">
            <a:solidFill>
              <a:srgbClr val="307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TextBox 27"/>
          <p:cNvSpPr txBox="1"/>
          <p:nvPr/>
        </p:nvSpPr>
        <p:spPr>
          <a:xfrm>
            <a:off x="562005" y="114186"/>
            <a:ext cx="2492990" cy="369332"/>
          </a:xfrm>
          <a:prstGeom prst="rect">
            <a:avLst/>
          </a:prstGeom>
          <a:noFill/>
        </p:spPr>
        <p:txBody>
          <a:bodyPr wrap="none" rtlCol="0">
            <a:spAutoFit/>
          </a:bodyPr>
          <a:lstStyle/>
          <a:p>
            <a:r>
              <a:rPr lang="zh-CN" altLang="en-US" b="1">
                <a:solidFill>
                  <a:schemeClr val="tx1">
                    <a:lumMod val="85000"/>
                    <a:lumOff val="15000"/>
                  </a:schemeClr>
                </a:solidFill>
                <a:latin typeface="微软雅黑" panose="020B0503020204020204" pitchFamily="34" charset="-122"/>
                <a:ea typeface="微软雅黑" panose="020B0503020204020204" pitchFamily="34" charset="-122"/>
              </a:rPr>
              <a:t>点击添加相关文字标题</a:t>
            </a:r>
            <a:endParaRPr lang="zh-CN" altLang="en-US"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1675670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16" presetClass="entr" presetSubtype="37"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barn(outVertical)">
                                      <p:cBhvr>
                                        <p:cTn id="13" dur="500"/>
                                        <p:tgtEl>
                                          <p:spTgt spid="8"/>
                                        </p:tgtEl>
                                      </p:cBhvr>
                                    </p:animEffect>
                                  </p:childTnLst>
                                </p:cTn>
                              </p:par>
                            </p:childTnLst>
                          </p:cTn>
                        </p:par>
                        <p:par>
                          <p:cTn id="14" fill="hold">
                            <p:stCondLst>
                              <p:cond delay="1000"/>
                            </p:stCondLst>
                            <p:childTnLst>
                              <p:par>
                                <p:cTn id="15" presetID="22" presetClass="entr" presetSubtype="1" fill="hold" grpId="0" nodeType="after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wipe(up)">
                                      <p:cBhvr>
                                        <p:cTn id="17" dur="500"/>
                                        <p:tgtEl>
                                          <p:spTgt spid="10"/>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p:cTn id="21" dur="500" fill="hold"/>
                                        <p:tgtEl>
                                          <p:spTgt spid="11"/>
                                        </p:tgtEl>
                                        <p:attrNameLst>
                                          <p:attrName>ppt_w</p:attrName>
                                        </p:attrNameLst>
                                      </p:cBhvr>
                                      <p:tavLst>
                                        <p:tav tm="0">
                                          <p:val>
                                            <p:fltVal val="0"/>
                                          </p:val>
                                        </p:tav>
                                        <p:tav tm="100000">
                                          <p:val>
                                            <p:strVal val="#ppt_w"/>
                                          </p:val>
                                        </p:tav>
                                      </p:tavLst>
                                    </p:anim>
                                    <p:anim calcmode="lin" valueType="num">
                                      <p:cBhvr>
                                        <p:cTn id="22" dur="500" fill="hold"/>
                                        <p:tgtEl>
                                          <p:spTgt spid="11"/>
                                        </p:tgtEl>
                                        <p:attrNameLst>
                                          <p:attrName>ppt_h</p:attrName>
                                        </p:attrNameLst>
                                      </p:cBhvr>
                                      <p:tavLst>
                                        <p:tav tm="0">
                                          <p:val>
                                            <p:fltVal val="0"/>
                                          </p:val>
                                        </p:tav>
                                        <p:tav tm="100000">
                                          <p:val>
                                            <p:strVal val="#ppt_h"/>
                                          </p:val>
                                        </p:tav>
                                      </p:tavLst>
                                    </p:anim>
                                    <p:animEffect transition="in" filter="fade">
                                      <p:cBhvr>
                                        <p:cTn id="23" dur="500"/>
                                        <p:tgtEl>
                                          <p:spTgt spid="11"/>
                                        </p:tgtEl>
                                      </p:cBhvr>
                                    </p:animEffect>
                                  </p:childTnLst>
                                </p:cTn>
                              </p:par>
                            </p:childTnLst>
                          </p:cTn>
                        </p:par>
                        <p:par>
                          <p:cTn id="24" fill="hold">
                            <p:stCondLst>
                              <p:cond delay="2000"/>
                            </p:stCondLst>
                            <p:childTnLst>
                              <p:par>
                                <p:cTn id="25" presetID="16" presetClass="entr" presetSubtype="37"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barn(outVertical)">
                                      <p:cBhvr>
                                        <p:cTn id="27" dur="500"/>
                                        <p:tgtEl>
                                          <p:spTgt spid="12"/>
                                        </p:tgtEl>
                                      </p:cBhvr>
                                    </p:animEffect>
                                  </p:childTnLst>
                                </p:cTn>
                              </p:par>
                            </p:childTnLst>
                          </p:cTn>
                        </p:par>
                        <p:par>
                          <p:cTn id="28" fill="hold">
                            <p:stCondLst>
                              <p:cond delay="2500"/>
                            </p:stCondLst>
                            <p:childTnLst>
                              <p:par>
                                <p:cTn id="29" presetID="22" presetClass="entr" presetSubtype="1" fill="hold" grpId="0" nodeType="after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wipe(up)">
                                      <p:cBhvr>
                                        <p:cTn id="31" dur="500"/>
                                        <p:tgtEl>
                                          <p:spTgt spid="20"/>
                                        </p:tgtEl>
                                      </p:cBhvr>
                                    </p:animEffect>
                                  </p:childTnLst>
                                </p:cTn>
                              </p:par>
                            </p:childTnLst>
                          </p:cTn>
                        </p:par>
                        <p:par>
                          <p:cTn id="32" fill="hold">
                            <p:stCondLst>
                              <p:cond delay="3000"/>
                            </p:stCondLst>
                            <p:childTnLst>
                              <p:par>
                                <p:cTn id="33" presetID="53" presetClass="entr" presetSubtype="16" fill="hold" grpId="0" nodeType="afterEffect">
                                  <p:stCondLst>
                                    <p:cond delay="0"/>
                                  </p:stCondLst>
                                  <p:childTnLst>
                                    <p:set>
                                      <p:cBhvr>
                                        <p:cTn id="34" dur="1" fill="hold">
                                          <p:stCondLst>
                                            <p:cond delay="0"/>
                                          </p:stCondLst>
                                        </p:cTn>
                                        <p:tgtEl>
                                          <p:spTgt spid="14"/>
                                        </p:tgtEl>
                                        <p:attrNameLst>
                                          <p:attrName>style.visibility</p:attrName>
                                        </p:attrNameLst>
                                      </p:cBhvr>
                                      <p:to>
                                        <p:strVal val="visible"/>
                                      </p:to>
                                    </p:set>
                                    <p:anim calcmode="lin" valueType="num">
                                      <p:cBhvr>
                                        <p:cTn id="35" dur="500" fill="hold"/>
                                        <p:tgtEl>
                                          <p:spTgt spid="14"/>
                                        </p:tgtEl>
                                        <p:attrNameLst>
                                          <p:attrName>ppt_w</p:attrName>
                                        </p:attrNameLst>
                                      </p:cBhvr>
                                      <p:tavLst>
                                        <p:tav tm="0">
                                          <p:val>
                                            <p:fltVal val="0"/>
                                          </p:val>
                                        </p:tav>
                                        <p:tav tm="100000">
                                          <p:val>
                                            <p:strVal val="#ppt_w"/>
                                          </p:val>
                                        </p:tav>
                                      </p:tavLst>
                                    </p:anim>
                                    <p:anim calcmode="lin" valueType="num">
                                      <p:cBhvr>
                                        <p:cTn id="36" dur="500" fill="hold"/>
                                        <p:tgtEl>
                                          <p:spTgt spid="14"/>
                                        </p:tgtEl>
                                        <p:attrNameLst>
                                          <p:attrName>ppt_h</p:attrName>
                                        </p:attrNameLst>
                                      </p:cBhvr>
                                      <p:tavLst>
                                        <p:tav tm="0">
                                          <p:val>
                                            <p:fltVal val="0"/>
                                          </p:val>
                                        </p:tav>
                                        <p:tav tm="100000">
                                          <p:val>
                                            <p:strVal val="#ppt_h"/>
                                          </p:val>
                                        </p:tav>
                                      </p:tavLst>
                                    </p:anim>
                                    <p:animEffect transition="in" filter="fade">
                                      <p:cBhvr>
                                        <p:cTn id="37" dur="500"/>
                                        <p:tgtEl>
                                          <p:spTgt spid="14"/>
                                        </p:tgtEl>
                                      </p:cBhvr>
                                    </p:animEffect>
                                  </p:childTnLst>
                                </p:cTn>
                              </p:par>
                            </p:childTnLst>
                          </p:cTn>
                        </p:par>
                        <p:par>
                          <p:cTn id="38" fill="hold">
                            <p:stCondLst>
                              <p:cond delay="3500"/>
                            </p:stCondLst>
                            <p:childTnLst>
                              <p:par>
                                <p:cTn id="39" presetID="16" presetClass="entr" presetSubtype="37" fill="hold" grpId="0" nodeType="afterEffect">
                                  <p:stCondLst>
                                    <p:cond delay="0"/>
                                  </p:stCondLst>
                                  <p:childTnLst>
                                    <p:set>
                                      <p:cBhvr>
                                        <p:cTn id="40" dur="1" fill="hold">
                                          <p:stCondLst>
                                            <p:cond delay="0"/>
                                          </p:stCondLst>
                                        </p:cTn>
                                        <p:tgtEl>
                                          <p:spTgt spid="15"/>
                                        </p:tgtEl>
                                        <p:attrNameLst>
                                          <p:attrName>style.visibility</p:attrName>
                                        </p:attrNameLst>
                                      </p:cBhvr>
                                      <p:to>
                                        <p:strVal val="visible"/>
                                      </p:to>
                                    </p:set>
                                    <p:animEffect transition="in" filter="barn(outVertical)">
                                      <p:cBhvr>
                                        <p:cTn id="41" dur="500"/>
                                        <p:tgtEl>
                                          <p:spTgt spid="15"/>
                                        </p:tgtEl>
                                      </p:cBhvr>
                                    </p:animEffect>
                                  </p:childTnLst>
                                </p:cTn>
                              </p:par>
                            </p:childTnLst>
                          </p:cTn>
                        </p:par>
                        <p:par>
                          <p:cTn id="42" fill="hold">
                            <p:stCondLst>
                              <p:cond delay="4000"/>
                            </p:stCondLst>
                            <p:childTnLst>
                              <p:par>
                                <p:cTn id="43" presetID="22" presetClass="entr" presetSubtype="1" fill="hold" grpId="0" nodeType="afterEffect">
                                  <p:stCondLst>
                                    <p:cond delay="0"/>
                                  </p:stCondLst>
                                  <p:childTnLst>
                                    <p:set>
                                      <p:cBhvr>
                                        <p:cTn id="44" dur="1" fill="hold">
                                          <p:stCondLst>
                                            <p:cond delay="0"/>
                                          </p:stCondLst>
                                        </p:cTn>
                                        <p:tgtEl>
                                          <p:spTgt spid="21"/>
                                        </p:tgtEl>
                                        <p:attrNameLst>
                                          <p:attrName>style.visibility</p:attrName>
                                        </p:attrNameLst>
                                      </p:cBhvr>
                                      <p:to>
                                        <p:strVal val="visible"/>
                                      </p:to>
                                    </p:set>
                                    <p:animEffect transition="in" filter="wipe(up)">
                                      <p:cBhvr>
                                        <p:cTn id="45" dur="500"/>
                                        <p:tgtEl>
                                          <p:spTgt spid="21"/>
                                        </p:tgtEl>
                                      </p:cBhvr>
                                    </p:animEffect>
                                  </p:childTnLst>
                                </p:cTn>
                              </p:par>
                            </p:childTnLst>
                          </p:cTn>
                        </p:par>
                        <p:par>
                          <p:cTn id="46" fill="hold">
                            <p:stCondLst>
                              <p:cond delay="4500"/>
                            </p:stCondLst>
                            <p:childTnLst>
                              <p:par>
                                <p:cTn id="47" presetID="53" presetClass="entr" presetSubtype="16" fill="hold" grpId="0" nodeType="afterEffect">
                                  <p:stCondLst>
                                    <p:cond delay="0"/>
                                  </p:stCondLst>
                                  <p:childTnLst>
                                    <p:set>
                                      <p:cBhvr>
                                        <p:cTn id="48" dur="1" fill="hold">
                                          <p:stCondLst>
                                            <p:cond delay="0"/>
                                          </p:stCondLst>
                                        </p:cTn>
                                        <p:tgtEl>
                                          <p:spTgt spid="17"/>
                                        </p:tgtEl>
                                        <p:attrNameLst>
                                          <p:attrName>style.visibility</p:attrName>
                                        </p:attrNameLst>
                                      </p:cBhvr>
                                      <p:to>
                                        <p:strVal val="visible"/>
                                      </p:to>
                                    </p:set>
                                    <p:anim calcmode="lin" valueType="num">
                                      <p:cBhvr>
                                        <p:cTn id="49" dur="500" fill="hold"/>
                                        <p:tgtEl>
                                          <p:spTgt spid="17"/>
                                        </p:tgtEl>
                                        <p:attrNameLst>
                                          <p:attrName>ppt_w</p:attrName>
                                        </p:attrNameLst>
                                      </p:cBhvr>
                                      <p:tavLst>
                                        <p:tav tm="0">
                                          <p:val>
                                            <p:fltVal val="0"/>
                                          </p:val>
                                        </p:tav>
                                        <p:tav tm="100000">
                                          <p:val>
                                            <p:strVal val="#ppt_w"/>
                                          </p:val>
                                        </p:tav>
                                      </p:tavLst>
                                    </p:anim>
                                    <p:anim calcmode="lin" valueType="num">
                                      <p:cBhvr>
                                        <p:cTn id="50" dur="500" fill="hold"/>
                                        <p:tgtEl>
                                          <p:spTgt spid="17"/>
                                        </p:tgtEl>
                                        <p:attrNameLst>
                                          <p:attrName>ppt_h</p:attrName>
                                        </p:attrNameLst>
                                      </p:cBhvr>
                                      <p:tavLst>
                                        <p:tav tm="0">
                                          <p:val>
                                            <p:fltVal val="0"/>
                                          </p:val>
                                        </p:tav>
                                        <p:tav tm="100000">
                                          <p:val>
                                            <p:strVal val="#ppt_h"/>
                                          </p:val>
                                        </p:tav>
                                      </p:tavLst>
                                    </p:anim>
                                    <p:animEffect transition="in" filter="fade">
                                      <p:cBhvr>
                                        <p:cTn id="51" dur="500"/>
                                        <p:tgtEl>
                                          <p:spTgt spid="17"/>
                                        </p:tgtEl>
                                      </p:cBhvr>
                                    </p:animEffect>
                                  </p:childTnLst>
                                </p:cTn>
                              </p:par>
                            </p:childTnLst>
                          </p:cTn>
                        </p:par>
                        <p:par>
                          <p:cTn id="52" fill="hold">
                            <p:stCondLst>
                              <p:cond delay="5000"/>
                            </p:stCondLst>
                            <p:childTnLst>
                              <p:par>
                                <p:cTn id="53" presetID="16" presetClass="entr" presetSubtype="37" fill="hold" grpId="0" nodeType="after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barn(outVertical)">
                                      <p:cBhvr>
                                        <p:cTn id="55" dur="500"/>
                                        <p:tgtEl>
                                          <p:spTgt spid="18"/>
                                        </p:tgtEl>
                                      </p:cBhvr>
                                    </p:animEffect>
                                  </p:childTnLst>
                                </p:cTn>
                              </p:par>
                            </p:childTnLst>
                          </p:cTn>
                        </p:par>
                        <p:par>
                          <p:cTn id="56" fill="hold">
                            <p:stCondLst>
                              <p:cond delay="5500"/>
                            </p:stCondLst>
                            <p:childTnLst>
                              <p:par>
                                <p:cTn id="57" presetID="22" presetClass="entr" presetSubtype="1" fill="hold" grpId="0" nodeType="afterEffect">
                                  <p:stCondLst>
                                    <p:cond delay="0"/>
                                  </p:stCondLst>
                                  <p:childTnLst>
                                    <p:set>
                                      <p:cBhvr>
                                        <p:cTn id="58" dur="1" fill="hold">
                                          <p:stCondLst>
                                            <p:cond delay="0"/>
                                          </p:stCondLst>
                                        </p:cTn>
                                        <p:tgtEl>
                                          <p:spTgt spid="22"/>
                                        </p:tgtEl>
                                        <p:attrNameLst>
                                          <p:attrName>style.visibility</p:attrName>
                                        </p:attrNameLst>
                                      </p:cBhvr>
                                      <p:to>
                                        <p:strVal val="visible"/>
                                      </p:to>
                                    </p:set>
                                    <p:animEffect transition="in" filter="wipe(up)">
                                      <p:cBhvr>
                                        <p:cTn id="5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10" grpId="0"/>
      <p:bldP spid="11" grpId="0" animBg="1"/>
      <p:bldP spid="12" grpId="0" animBg="1"/>
      <p:bldP spid="14" grpId="0" animBg="1"/>
      <p:bldP spid="15" grpId="0" animBg="1"/>
      <p:bldP spid="17" grpId="0" animBg="1"/>
      <p:bldP spid="18" grpId="0" animBg="1"/>
      <p:bldP spid="20" grpId="0"/>
      <p:bldP spid="21" grpId="0"/>
      <p:bldP spid="22" grpId="0"/>
    </p:bld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585</TotalTime>
  <Words>5043</Words>
  <Application>Microsoft Office PowerPoint</Application>
  <PresentationFormat>全屏显示(16:9)</PresentationFormat>
  <Paragraphs>419</Paragraphs>
  <Slides>36</Slides>
  <Notes>35</Notes>
  <HiddenSlides>0</HiddenSlides>
  <MMClips>0</MMClips>
  <ScaleCrop>false</ScaleCrop>
  <HeadingPairs>
    <vt:vector size="6" baseType="variant">
      <vt:variant>
        <vt:lpstr>已用的字体</vt:lpstr>
      </vt:variant>
      <vt:variant>
        <vt:i4>9</vt:i4>
      </vt:variant>
      <vt:variant>
        <vt:lpstr>主题</vt:lpstr>
      </vt:variant>
      <vt:variant>
        <vt:i4>2</vt:i4>
      </vt:variant>
      <vt:variant>
        <vt:lpstr>幻灯片标题</vt:lpstr>
      </vt:variant>
      <vt:variant>
        <vt:i4>36</vt:i4>
      </vt:variant>
    </vt:vector>
  </HeadingPairs>
  <TitlesOfParts>
    <vt:vector size="47" baseType="lpstr">
      <vt:lpstr>Arial</vt:lpstr>
      <vt:lpstr>宋体</vt:lpstr>
      <vt:lpstr>方正正大黑简体</vt:lpstr>
      <vt:lpstr>Wingdings</vt:lpstr>
      <vt:lpstr>微软雅黑</vt:lpstr>
      <vt:lpstr>经典特宋简</vt:lpstr>
      <vt:lpstr>Calibri</vt:lpstr>
      <vt:lpstr>Impact</vt:lpstr>
      <vt:lpstr>华文细黑</vt: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幼儿教育</dc:title>
  <dc:creator>第一PPT</dc:creator>
  <cp:keywords>www.1ppt.com</cp:keywords>
  <dc:description>www.1ppt.com</dc:description>
  <cp:lastModifiedBy>Windows User</cp:lastModifiedBy>
  <cp:revision>127</cp:revision>
  <dcterms:created xsi:type="dcterms:W3CDTF">2014-12-11T07:20:02Z</dcterms:created>
  <dcterms:modified xsi:type="dcterms:W3CDTF">2019-07-29T10:56:12Z</dcterms:modified>
</cp:coreProperties>
</file>