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1"/>
  </p:notesMasterIdLst>
  <p:sldIdLst>
    <p:sldId id="256" r:id="rId3"/>
    <p:sldId id="293" r:id="rId4"/>
    <p:sldId id="294" r:id="rId5"/>
    <p:sldId id="295" r:id="rId6"/>
    <p:sldId id="296" r:id="rId7"/>
    <p:sldId id="297" r:id="rId8"/>
    <p:sldId id="298" r:id="rId9"/>
    <p:sldId id="299" r:id="rId10"/>
    <p:sldId id="318" r:id="rId11"/>
    <p:sldId id="301" r:id="rId12"/>
    <p:sldId id="302" r:id="rId13"/>
    <p:sldId id="303" r:id="rId14"/>
    <p:sldId id="304" r:id="rId15"/>
    <p:sldId id="305" r:id="rId16"/>
    <p:sldId id="319" r:id="rId17"/>
    <p:sldId id="307" r:id="rId18"/>
    <p:sldId id="308" r:id="rId19"/>
    <p:sldId id="309" r:id="rId20"/>
    <p:sldId id="310" r:id="rId21"/>
    <p:sldId id="311" r:id="rId22"/>
    <p:sldId id="320" r:id="rId23"/>
    <p:sldId id="313" r:id="rId24"/>
    <p:sldId id="314" r:id="rId25"/>
    <p:sldId id="315" r:id="rId26"/>
    <p:sldId id="316" r:id="rId27"/>
    <p:sldId id="317" r:id="rId28"/>
    <p:sldId id="292" r:id="rId29"/>
    <p:sldId id="321"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6934"/>
    <a:srgbClr val="2E75B6"/>
    <a:srgbClr val="ED7D31"/>
    <a:srgbClr val="245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7" d="100"/>
          <a:sy n="67" d="100"/>
        </p:scale>
        <p:origin x="-402" y="-1608"/>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316059-58E5-4382-BAC0-0D035828A2F1}" type="datetimeFigureOut">
              <a:rPr lang="zh-CN" altLang="en-US" smtClean="0"/>
              <a:t>2019/7/29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89D583-9902-4DE8-9480-8C135C2003BF}" type="slidenum">
              <a:rPr lang="zh-CN" altLang="en-US" smtClean="0"/>
              <a:t>‹#›</a:t>
            </a:fld>
            <a:endParaRPr lang="zh-CN" altLang="en-US"/>
          </a:p>
        </p:txBody>
      </p:sp>
    </p:spTree>
    <p:extLst>
      <p:ext uri="{BB962C8B-B14F-4D97-AF65-F5344CB8AC3E}">
        <p14:creationId xmlns:p14="http://schemas.microsoft.com/office/powerpoint/2010/main" val="3818095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29333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71025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1367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756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68201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6318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53541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9533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78835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75212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16301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84554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1149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5371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05978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5745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5673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21959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88074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03284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793721096"/>
      </p:ext>
    </p:extLst>
  </p:cSld>
  <p:clrMapOvr>
    <a:masterClrMapping/>
  </p:clrMapOvr>
  <p:transition spd="slow" advClick="0" advTm="8697">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11506482"/>
      </p:ext>
    </p:extLst>
  </p:cSld>
  <p:clrMapOvr>
    <a:masterClrMapping/>
  </p:clrMapOvr>
  <p:transition spd="slow" advClick="0" advTm="8697">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13324368"/>
      </p:ext>
    </p:extLst>
  </p:cSld>
  <p:clrMapOvr>
    <a:masterClrMapping/>
  </p:clrMapOvr>
  <p:transition spd="slow" advClick="0" advTm="8697">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等腰三角形 4"/>
          <p:cNvSpPr/>
          <p:nvPr userDrawn="1"/>
        </p:nvSpPr>
        <p:spPr>
          <a:xfrm rot="5400000">
            <a:off x="359725" y="221945"/>
            <a:ext cx="298959" cy="286359"/>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7" name="矩形 6"/>
          <p:cNvSpPr/>
          <p:nvPr userDrawn="1"/>
        </p:nvSpPr>
        <p:spPr>
          <a:xfrm>
            <a:off x="251520" y="627534"/>
            <a:ext cx="8640960" cy="4356766"/>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 1"/>
          <p:cNvSpPr>
            <a:spLocks noGrp="1"/>
          </p:cNvSpPr>
          <p:nvPr>
            <p:ph type="title" hasCustomPrompt="1"/>
          </p:nvPr>
        </p:nvSpPr>
        <p:spPr>
          <a:xfrm>
            <a:off x="645740" y="123478"/>
            <a:ext cx="7886700" cy="504056"/>
          </a:xfrm>
        </p:spPr>
        <p:txBody>
          <a:bodyPr>
            <a:normAutofit/>
          </a:bodyPr>
          <a:lstStyle>
            <a:lvl1pPr>
              <a:defRPr sz="2000">
                <a:solidFill>
                  <a:schemeClr val="bg1"/>
                </a:solidFill>
              </a:defRPr>
            </a:lvl1pPr>
          </a:lstStyle>
          <a:p>
            <a:r>
              <a:rPr lang="zh-CN" altLang="en-US" dirty="0" smtClean="0"/>
              <a:t>单击此处编辑模板标题</a:t>
            </a:r>
            <a:endParaRPr lang="zh-CN" altLang="en-US" dirty="0"/>
          </a:p>
        </p:txBody>
      </p:sp>
    </p:spTree>
    <p:extLst>
      <p:ext uri="{BB962C8B-B14F-4D97-AF65-F5344CB8AC3E}">
        <p14:creationId xmlns:p14="http://schemas.microsoft.com/office/powerpoint/2010/main" val="3904016183"/>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spd="slow" advClick="0" advTm="8697">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spd="slow" advClick="0" advTm="8697">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ransition spd="slow" advClick="0" advTm="8697">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02384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6592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51012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416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30746396"/>
      </p:ext>
    </p:extLst>
  </p:cSld>
  <p:clrMapOvr>
    <a:masterClrMapping/>
  </p:clrMapOvr>
  <p:transition spd="slow" advClick="0" advTm="8697">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787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9882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2720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8611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4001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1609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147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094689985"/>
      </p:ext>
    </p:extLst>
  </p:cSld>
  <p:clrMapOvr>
    <a:masterClrMapping/>
  </p:clrMapOvr>
  <p:transition spd="slow" advClick="0" advTm="8697">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965066488"/>
      </p:ext>
    </p:extLst>
  </p:cSld>
  <p:clrMapOvr>
    <a:masterClrMapping/>
  </p:clrMapOvr>
  <p:transition spd="slow" advClick="0" advTm="8697">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11" name="矩形 10"/>
          <p:cNvSpPr/>
          <p:nvPr userDrawn="1"/>
        </p:nvSpPr>
        <p:spPr>
          <a:xfrm>
            <a:off x="7236296" y="477380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178177303"/>
      </p:ext>
    </p:extLst>
  </p:cSld>
  <p:clrMapOvr>
    <a:masterClrMapping/>
  </p:clrMapOvr>
  <p:transition spd="slow" advClick="0" advTm="8697">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28169496"/>
      </p:ext>
    </p:extLst>
  </p:cSld>
  <p:clrMapOvr>
    <a:masterClrMapping/>
  </p:clrMapOvr>
  <p:transition spd="slow" advClick="0" advTm="8697">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504533989"/>
      </p:ext>
    </p:extLst>
  </p:cSld>
  <p:clrMapOvr>
    <a:masterClrMapping/>
  </p:clrMapOvr>
  <p:transition spd="slow" advClick="0" advTm="8697">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1988861"/>
      </p:ext>
    </p:extLst>
  </p:cSld>
  <p:clrMapOvr>
    <a:masterClrMapping/>
  </p:clrMapOvr>
  <p:transition spd="slow" advClick="0" advTm="8697">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985612099"/>
      </p:ext>
    </p:extLst>
  </p:cSld>
  <p:clrMapOvr>
    <a:masterClrMapping/>
  </p:clrMapOvr>
  <p:transition spd="slow" advClick="0" advTm="8697">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2019/7/29</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06896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50" r:id="rId15"/>
  </p:sldLayoutIdLst>
  <p:transition spd="slow" advClick="0" advTm="8697">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630612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46947" y="894750"/>
            <a:ext cx="4854287" cy="1915296"/>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3022" y="2597902"/>
            <a:ext cx="2230662" cy="218981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0" y="2501617"/>
            <a:ext cx="1946947" cy="2653444"/>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804248" y="81191"/>
            <a:ext cx="1805176" cy="735520"/>
          </a:xfrm>
          <a:prstGeom prst="rect">
            <a:avLst/>
          </a:prstGeom>
        </p:spPr>
      </p:pic>
      <p:sp>
        <p:nvSpPr>
          <p:cNvPr id="7" name="文本框 6"/>
          <p:cNvSpPr txBox="1"/>
          <p:nvPr/>
        </p:nvSpPr>
        <p:spPr>
          <a:xfrm>
            <a:off x="2298540" y="3022190"/>
            <a:ext cx="4471096" cy="523220"/>
          </a:xfrm>
          <a:prstGeom prst="rect">
            <a:avLst/>
          </a:prstGeom>
          <a:noFill/>
        </p:spPr>
        <p:txBody>
          <a:bodyPr wrap="none" rtlCol="0">
            <a:spAutoFit/>
          </a:bodyPr>
          <a:lstStyle/>
          <a:p>
            <a:r>
              <a:rPr lang="zh-CN" altLang="en-US" sz="2800" dirty="0">
                <a:solidFill>
                  <a:schemeClr val="bg1"/>
                </a:solidFill>
                <a:effectLst>
                  <a:outerShdw blurRad="38100" dist="38100" dir="2700000" algn="tl">
                    <a:srgbClr val="000000">
                      <a:alpha val="43137"/>
                    </a:srgbClr>
                  </a:outerShdw>
                </a:effectLst>
                <a:latin typeface="+mj-ea"/>
                <a:ea typeface="+mj-ea"/>
              </a:rPr>
              <a:t>安全生产落实情况汇报</a:t>
            </a:r>
            <a:r>
              <a:rPr lang="en-US" altLang="zh-CN" sz="2800" dirty="0">
                <a:solidFill>
                  <a:schemeClr val="bg1"/>
                </a:solidFill>
                <a:effectLst>
                  <a:outerShdw blurRad="38100" dist="38100" dir="2700000" algn="tl">
                    <a:srgbClr val="000000">
                      <a:alpha val="43137"/>
                    </a:srgbClr>
                  </a:outerShdw>
                </a:effectLst>
                <a:latin typeface="+mj-ea"/>
                <a:ea typeface="+mj-ea"/>
              </a:rPr>
              <a:t>PPT</a:t>
            </a:r>
            <a:endParaRPr lang="zh-CN" altLang="en-US" sz="2800" dirty="0">
              <a:solidFill>
                <a:schemeClr val="bg1"/>
              </a:solidFill>
              <a:effectLst>
                <a:outerShdw blurRad="38100" dist="38100" dir="2700000" algn="tl">
                  <a:srgbClr val="000000">
                    <a:alpha val="43137"/>
                  </a:srgbClr>
                </a:outerShdw>
              </a:effectLst>
              <a:latin typeface="+mj-ea"/>
              <a:ea typeface="+mj-ea"/>
            </a:endParaRPr>
          </a:p>
        </p:txBody>
      </p:sp>
      <p:sp>
        <p:nvSpPr>
          <p:cNvPr id="8" name="圆角矩形 7"/>
          <p:cNvSpPr/>
          <p:nvPr/>
        </p:nvSpPr>
        <p:spPr>
          <a:xfrm>
            <a:off x="3003222" y="3651871"/>
            <a:ext cx="2952328" cy="260481"/>
          </a:xfrm>
          <a:prstGeom prst="roundRect">
            <a:avLst>
              <a:gd name="adj" fmla="val 50000"/>
            </a:avLst>
          </a:prstGeom>
          <a:solidFill>
            <a:srgbClr val="0E6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单击添加您的单位名称</a:t>
            </a:r>
          </a:p>
        </p:txBody>
      </p:sp>
    </p:spTree>
    <p:extLst>
      <p:ext uri="{BB962C8B-B14F-4D97-AF65-F5344CB8AC3E}">
        <p14:creationId xmlns:p14="http://schemas.microsoft.com/office/powerpoint/2010/main" val="3602141256"/>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Effect transition="in" filter="fade">
                                      <p:cBhvr>
                                        <p:cTn id="15" dur="1500"/>
                                        <p:tgtEl>
                                          <p:spTgt spid="3"/>
                                        </p:tgtEl>
                                      </p:cBhvr>
                                    </p:animEffect>
                                  </p:childTnLst>
                                </p:cTn>
                              </p:par>
                            </p:childTnLst>
                          </p:cTn>
                        </p:par>
                        <p:par>
                          <p:cTn id="16" fill="hold">
                            <p:stCondLst>
                              <p:cond delay="2500"/>
                            </p:stCondLst>
                            <p:childTnLst>
                              <p:par>
                                <p:cTn id="17" presetID="50" presetClass="entr" presetSubtype="0" decel="10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childTnLst>
                          </p:cTn>
                        </p:par>
                        <p:par>
                          <p:cTn id="22" fill="hold">
                            <p:stCondLst>
                              <p:cond delay="3500"/>
                            </p:stCondLst>
                            <p:childTnLst>
                              <p:par>
                                <p:cTn id="23" presetID="2" presetClass="entr" presetSubtype="4" decel="30000" fill="hold" grpId="0" nodeType="afterEffect">
                                  <p:stCondLst>
                                    <p:cond delay="0"/>
                                  </p:stCondLst>
                                  <p:iterate type="lt">
                                    <p:tmPct val="12000"/>
                                  </p:iterate>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4720"/>
                            </p:stCondLst>
                            <p:childTnLst>
                              <p:par>
                                <p:cTn id="28" presetID="2" presetClass="entr" presetSubtype="2"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5220"/>
                            </p:stCondLst>
                            <p:childTnLst>
                              <p:par>
                                <p:cTn id="33" presetID="42"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extLst mod="1">
    <p:ext uri="{E180D4A7-C9FB-4DFB-919C-405C955672EB}">
      <p14:showEvtLst xmlns:p14="http://schemas.microsoft.com/office/powerpoint/2010/main">
        <p14:playEvt time="62" objId="9"/>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468661" y="3117353"/>
            <a:ext cx="145997" cy="1163637"/>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 name="Freeform 6"/>
          <p:cNvSpPr>
            <a:spLocks/>
          </p:cNvSpPr>
          <p:nvPr/>
        </p:nvSpPr>
        <p:spPr bwMode="auto">
          <a:xfrm>
            <a:off x="1468661" y="1477761"/>
            <a:ext cx="145997" cy="1163637"/>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8"/>
          <p:cNvSpPr>
            <a:spLocks/>
          </p:cNvSpPr>
          <p:nvPr/>
        </p:nvSpPr>
        <p:spPr bwMode="auto">
          <a:xfrm>
            <a:off x="1572958" y="1299255"/>
            <a:ext cx="1253290" cy="222250"/>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Freeform 7"/>
          <p:cNvSpPr>
            <a:spLocks/>
          </p:cNvSpPr>
          <p:nvPr/>
        </p:nvSpPr>
        <p:spPr bwMode="auto">
          <a:xfrm>
            <a:off x="1468661" y="2255344"/>
            <a:ext cx="1338626" cy="217487"/>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Freeform 9"/>
          <p:cNvSpPr>
            <a:spLocks/>
          </p:cNvSpPr>
          <p:nvPr/>
        </p:nvSpPr>
        <p:spPr bwMode="auto">
          <a:xfrm>
            <a:off x="1468661" y="3284530"/>
            <a:ext cx="1338626" cy="219075"/>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Freeform 10"/>
          <p:cNvSpPr>
            <a:spLocks/>
          </p:cNvSpPr>
          <p:nvPr/>
        </p:nvSpPr>
        <p:spPr bwMode="auto">
          <a:xfrm>
            <a:off x="1572958" y="4237686"/>
            <a:ext cx="1253290" cy="223837"/>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8" name="组合 7"/>
          <p:cNvGrpSpPr/>
          <p:nvPr/>
        </p:nvGrpSpPr>
        <p:grpSpPr>
          <a:xfrm>
            <a:off x="900442" y="2278202"/>
            <a:ext cx="1258923" cy="1752473"/>
            <a:chOff x="878699" y="1945606"/>
            <a:chExt cx="1705474" cy="2373231"/>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Rectangle 11"/>
            <p:cNvSpPr>
              <a:spLocks noChangeArrowheads="1"/>
            </p:cNvSpPr>
            <p:nvPr/>
          </p:nvSpPr>
          <p:spPr bwMode="gray">
            <a:xfrm>
              <a:off x="1195985" y="2193868"/>
              <a:ext cx="1070900" cy="2124969"/>
            </a:xfrm>
            <a:prstGeom prst="rect">
              <a:avLst/>
            </a:prstGeom>
            <a:noFill/>
            <a:ln>
              <a:noFill/>
            </a:ln>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工作总结</a:t>
              </a:r>
            </a:p>
          </p:txBody>
        </p:sp>
      </p:grpSp>
      <p:sp>
        <p:nvSpPr>
          <p:cNvPr id="11" name="矩形 10"/>
          <p:cNvSpPr/>
          <p:nvPr/>
        </p:nvSpPr>
        <p:spPr>
          <a:xfrm>
            <a:off x="3117000" y="924048"/>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17000" y="1933015"/>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3047843" y="1933014"/>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3117000" y="2941980"/>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p:nvPr/>
        </p:nvSpPr>
        <p:spPr>
          <a:xfrm>
            <a:off x="3047843" y="2941980"/>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矩形 15"/>
          <p:cNvSpPr/>
          <p:nvPr/>
        </p:nvSpPr>
        <p:spPr>
          <a:xfrm>
            <a:off x="3117000" y="3950946"/>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矩形 16"/>
          <p:cNvSpPr/>
          <p:nvPr/>
        </p:nvSpPr>
        <p:spPr>
          <a:xfrm>
            <a:off x="3047843" y="3950945"/>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299793" y="1163498"/>
            <a:ext cx="4511817" cy="592446"/>
          </a:xfrm>
          <a:prstGeom prst="rect">
            <a:avLst/>
          </a:prstGeom>
          <a:noFill/>
        </p:spPr>
        <p:txBody>
          <a:bodyPr wrap="square" lIns="91417" tIns="45708" rIns="91417" bIns="45708"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9" name="矩形 18"/>
          <p:cNvSpPr/>
          <p:nvPr/>
        </p:nvSpPr>
        <p:spPr>
          <a:xfrm>
            <a:off x="3047843" y="924048"/>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3305456" y="901824"/>
            <a:ext cx="1698493" cy="311600"/>
          </a:xfrm>
          <a:prstGeom prst="rect">
            <a:avLst/>
          </a:prstGeom>
          <a:noFill/>
        </p:spPr>
        <p:txBody>
          <a:bodyPr wrap="square" lIns="91417" tIns="45708" rIns="91417"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1" name="TextBox 20"/>
          <p:cNvSpPr txBox="1"/>
          <p:nvPr/>
        </p:nvSpPr>
        <p:spPr>
          <a:xfrm>
            <a:off x="3299793" y="2174204"/>
            <a:ext cx="4511817" cy="592446"/>
          </a:xfrm>
          <a:prstGeom prst="rect">
            <a:avLst/>
          </a:prstGeom>
          <a:noFill/>
        </p:spPr>
        <p:txBody>
          <a:bodyPr wrap="square" lIns="91417" tIns="45708" rIns="91417" bIns="45708"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TextBox 21"/>
          <p:cNvSpPr txBox="1"/>
          <p:nvPr/>
        </p:nvSpPr>
        <p:spPr>
          <a:xfrm>
            <a:off x="3305455" y="1913384"/>
            <a:ext cx="1646558" cy="311600"/>
          </a:xfrm>
          <a:prstGeom prst="rect">
            <a:avLst/>
          </a:prstGeom>
          <a:noFill/>
        </p:spPr>
        <p:txBody>
          <a:bodyPr wrap="none" lIns="91417" tIns="45708" rIns="91417"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3" name="TextBox 22"/>
          <p:cNvSpPr txBox="1"/>
          <p:nvPr/>
        </p:nvSpPr>
        <p:spPr>
          <a:xfrm>
            <a:off x="3299793" y="3185827"/>
            <a:ext cx="4511817" cy="592446"/>
          </a:xfrm>
          <a:prstGeom prst="rect">
            <a:avLst/>
          </a:prstGeom>
          <a:noFill/>
        </p:spPr>
        <p:txBody>
          <a:bodyPr wrap="square" lIns="91417" tIns="45708" rIns="91417" bIns="45708"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3305455" y="2908124"/>
            <a:ext cx="1646558" cy="311600"/>
          </a:xfrm>
          <a:prstGeom prst="rect">
            <a:avLst/>
          </a:prstGeom>
          <a:noFill/>
        </p:spPr>
        <p:txBody>
          <a:bodyPr wrap="none" lIns="91417" tIns="45708" rIns="91417"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5" name="TextBox 24"/>
          <p:cNvSpPr txBox="1"/>
          <p:nvPr/>
        </p:nvSpPr>
        <p:spPr>
          <a:xfrm>
            <a:off x="3299793" y="4194108"/>
            <a:ext cx="4511817" cy="592446"/>
          </a:xfrm>
          <a:prstGeom prst="rect">
            <a:avLst/>
          </a:prstGeom>
          <a:noFill/>
        </p:spPr>
        <p:txBody>
          <a:bodyPr wrap="square" lIns="91417" tIns="45708" rIns="91417" bIns="45708"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3305455" y="3932434"/>
            <a:ext cx="1646558" cy="311600"/>
          </a:xfrm>
          <a:prstGeom prst="rect">
            <a:avLst/>
          </a:prstGeom>
          <a:noFill/>
        </p:spPr>
        <p:txBody>
          <a:bodyPr wrap="none" lIns="91417" tIns="45708" rIns="91417"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3825479"/>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59822" y="1606831"/>
            <a:ext cx="1912739" cy="230832"/>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2018</a:t>
            </a:r>
            <a:r>
              <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年</a:t>
            </a: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基本情况</a:t>
            </a:r>
          </a:p>
        </p:txBody>
      </p:sp>
      <p:sp>
        <p:nvSpPr>
          <p:cNvPr id="3" name="TextBox 2"/>
          <p:cNvSpPr txBox="1"/>
          <p:nvPr/>
        </p:nvSpPr>
        <p:spPr>
          <a:xfrm>
            <a:off x="5385148" y="1606831"/>
            <a:ext cx="1807630"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2019</a:t>
            </a:r>
            <a:r>
              <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年</a:t>
            </a: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基本情况</a:t>
            </a:r>
          </a:p>
        </p:txBody>
      </p:sp>
      <p:cxnSp>
        <p:nvCxnSpPr>
          <p:cNvPr id="4" name="直接连接符 3"/>
          <p:cNvCxnSpPr/>
          <p:nvPr/>
        </p:nvCxnSpPr>
        <p:spPr>
          <a:xfrm>
            <a:off x="4572533" y="1385665"/>
            <a:ext cx="0" cy="319515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160638" y="2714906"/>
            <a:ext cx="861517" cy="821818"/>
            <a:chOff x="4159963" y="2872170"/>
            <a:chExt cx="861830" cy="821818"/>
          </a:xfrm>
        </p:grpSpPr>
        <p:sp>
          <p:nvSpPr>
            <p:cNvPr id="6" name="椭圆 5"/>
            <p:cNvSpPr/>
            <p:nvPr/>
          </p:nvSpPr>
          <p:spPr>
            <a:xfrm>
              <a:off x="4159963" y="2872170"/>
              <a:ext cx="821817" cy="821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4193381" y="2965880"/>
              <a:ext cx="828412" cy="71545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VS</a:t>
              </a:r>
              <a:endParaRPr kumimoji="0" lang="zh-CN" altLang="en-US" sz="4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8" name="TextBox 7"/>
          <p:cNvSpPr txBox="1"/>
          <p:nvPr/>
        </p:nvSpPr>
        <p:spPr>
          <a:xfrm>
            <a:off x="983318" y="1939645"/>
            <a:ext cx="2778780" cy="666849"/>
          </a:xfrm>
          <a:prstGeom prst="rect">
            <a:avLst/>
          </a:prstGeom>
          <a:noFill/>
        </p:spPr>
        <p:txBody>
          <a:bodyPr wrap="square" lIns="0" tIns="0" rIns="0" bIns="0"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简单的介绍本年的工作基本情况，表明几个比较的基本方面，结合下面的图形做出直观的对比。简单的介绍本年的工作基本情况，表明几个比较的基本方面。</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5410785" y="1939645"/>
            <a:ext cx="2778780" cy="666849"/>
          </a:xfrm>
          <a:prstGeom prst="rect">
            <a:avLst/>
          </a:prstGeom>
          <a:noFill/>
        </p:spPr>
        <p:txBody>
          <a:bodyPr wrap="square" lIns="0" tIns="0" rIns="0" bIns="0"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简单的介绍本年的工作基本情况，表明几个比较的基本方面，结合下面的图形做出直观的对比。简单的介绍本年的工作基本情况，表明几个比较的基本方面。</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1355948" y="2747337"/>
            <a:ext cx="2416613" cy="243215"/>
            <a:chOff x="1331640" y="2904599"/>
            <a:chExt cx="2417487" cy="243215"/>
          </a:xfrm>
        </p:grpSpPr>
        <p:sp>
          <p:nvSpPr>
            <p:cNvPr id="11" name="Rectangle 53"/>
            <p:cNvSpPr>
              <a:spLocks noChangeArrowheads="1"/>
            </p:cNvSpPr>
            <p:nvPr/>
          </p:nvSpPr>
          <p:spPr bwMode="gray">
            <a:xfrm>
              <a:off x="1331640" y="2904599"/>
              <a:ext cx="2417487" cy="243215"/>
            </a:xfrm>
            <a:prstGeom prst="rect">
              <a:avLst/>
            </a:prstGeom>
            <a:solidFill>
              <a:schemeClr val="accent1"/>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1733034" y="2965453"/>
              <a:ext cx="1938854"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计划完成：三千万元</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1571894" y="3053293"/>
            <a:ext cx="2200667" cy="243215"/>
            <a:chOff x="1547664" y="3210555"/>
            <a:chExt cx="2201463" cy="243215"/>
          </a:xfrm>
          <a:solidFill>
            <a:schemeClr val="tx1">
              <a:lumMod val="50000"/>
              <a:lumOff val="50000"/>
            </a:schemeClr>
          </a:solidFill>
        </p:grpSpPr>
        <p:sp>
          <p:nvSpPr>
            <p:cNvPr id="14" name="Rectangle 53"/>
            <p:cNvSpPr>
              <a:spLocks noChangeArrowheads="1"/>
            </p:cNvSpPr>
            <p:nvPr/>
          </p:nvSpPr>
          <p:spPr bwMode="gray">
            <a:xfrm>
              <a:off x="1547664" y="3210555"/>
              <a:ext cx="2201463"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1660422" y="3263874"/>
              <a:ext cx="2011466"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实际完成数：</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28</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019</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800</a:t>
              </a:r>
            </a:p>
          </p:txBody>
        </p:sp>
      </p:grpSp>
      <p:grpSp>
        <p:nvGrpSpPr>
          <p:cNvPr id="16" name="组合 15"/>
          <p:cNvGrpSpPr/>
          <p:nvPr/>
        </p:nvGrpSpPr>
        <p:grpSpPr>
          <a:xfrm>
            <a:off x="2413706" y="3359249"/>
            <a:ext cx="1358854" cy="243215"/>
            <a:chOff x="2389781" y="3516511"/>
            <a:chExt cx="1359346" cy="243215"/>
          </a:xfrm>
          <a:solidFill>
            <a:schemeClr val="tx1">
              <a:lumMod val="50000"/>
              <a:lumOff val="50000"/>
            </a:schemeClr>
          </a:solidFill>
        </p:grpSpPr>
        <p:sp>
          <p:nvSpPr>
            <p:cNvPr id="17" name="Rectangle 53"/>
            <p:cNvSpPr>
              <a:spLocks noChangeArrowheads="1"/>
            </p:cNvSpPr>
            <p:nvPr/>
          </p:nvSpPr>
          <p:spPr bwMode="gray">
            <a:xfrm>
              <a:off x="2389781" y="3516511"/>
              <a:ext cx="1359346" cy="243215"/>
            </a:xfrm>
            <a:prstGeom prst="rect">
              <a:avLst/>
            </a:prstGeom>
            <a:solidFill>
              <a:schemeClr val="accent3"/>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2673350" y="3576915"/>
              <a:ext cx="998538"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完成：</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93.33%</a:t>
              </a:r>
            </a:p>
          </p:txBody>
        </p:sp>
      </p:grpSp>
      <p:grpSp>
        <p:nvGrpSpPr>
          <p:cNvPr id="19" name="组合 18"/>
          <p:cNvGrpSpPr/>
          <p:nvPr/>
        </p:nvGrpSpPr>
        <p:grpSpPr>
          <a:xfrm>
            <a:off x="1859822" y="3665205"/>
            <a:ext cx="1912739" cy="243215"/>
            <a:chOff x="1835696" y="3822467"/>
            <a:chExt cx="1913431" cy="243215"/>
          </a:xfrm>
          <a:solidFill>
            <a:schemeClr val="tx1">
              <a:lumMod val="50000"/>
              <a:lumOff val="50000"/>
            </a:schemeClr>
          </a:solidFill>
        </p:grpSpPr>
        <p:sp>
          <p:nvSpPr>
            <p:cNvPr id="20" name="Rectangle 53"/>
            <p:cNvSpPr>
              <a:spLocks noChangeArrowheads="1"/>
            </p:cNvSpPr>
            <p:nvPr/>
          </p:nvSpPr>
          <p:spPr bwMode="gray">
            <a:xfrm>
              <a:off x="1835696" y="3822467"/>
              <a:ext cx="1913431"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 name="TextBox 20"/>
            <p:cNvSpPr txBox="1"/>
            <p:nvPr/>
          </p:nvSpPr>
          <p:spPr>
            <a:xfrm>
              <a:off x="1906390" y="3875782"/>
              <a:ext cx="1765497"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回款数：</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745</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100</a:t>
              </a:r>
            </a:p>
          </p:txBody>
        </p:sp>
      </p:grpSp>
      <p:grpSp>
        <p:nvGrpSpPr>
          <p:cNvPr id="22" name="组合 21"/>
          <p:cNvGrpSpPr/>
          <p:nvPr/>
        </p:nvGrpSpPr>
        <p:grpSpPr>
          <a:xfrm>
            <a:off x="2582913" y="3971161"/>
            <a:ext cx="1189647" cy="243215"/>
            <a:chOff x="2559049" y="4128423"/>
            <a:chExt cx="1190077" cy="243215"/>
          </a:xfrm>
          <a:solidFill>
            <a:schemeClr val="tx1">
              <a:lumMod val="50000"/>
              <a:lumOff val="50000"/>
            </a:schemeClr>
          </a:solidFill>
        </p:grpSpPr>
        <p:sp>
          <p:nvSpPr>
            <p:cNvPr id="23" name="Rectangle 53"/>
            <p:cNvSpPr>
              <a:spLocks noChangeArrowheads="1"/>
            </p:cNvSpPr>
            <p:nvPr/>
          </p:nvSpPr>
          <p:spPr bwMode="gray">
            <a:xfrm>
              <a:off x="2559049" y="4128423"/>
              <a:ext cx="1190077" cy="243215"/>
            </a:xfrm>
            <a:prstGeom prst="rect">
              <a:avLst/>
            </a:prstGeom>
            <a:solidFill>
              <a:schemeClr val="accent5"/>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3030834" y="4181742"/>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其他数据</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5" name="组合 24"/>
          <p:cNvGrpSpPr/>
          <p:nvPr/>
        </p:nvGrpSpPr>
        <p:grpSpPr>
          <a:xfrm>
            <a:off x="5392852" y="2747337"/>
            <a:ext cx="2415499" cy="243215"/>
            <a:chOff x="5392615" y="2904600"/>
            <a:chExt cx="2416373" cy="243215"/>
          </a:xfrm>
        </p:grpSpPr>
        <p:sp>
          <p:nvSpPr>
            <p:cNvPr id="26" name="Rectangle 53"/>
            <p:cNvSpPr>
              <a:spLocks noChangeArrowheads="1"/>
            </p:cNvSpPr>
            <p:nvPr/>
          </p:nvSpPr>
          <p:spPr bwMode="gray">
            <a:xfrm>
              <a:off x="5392615" y="2904600"/>
              <a:ext cx="2416373" cy="243215"/>
            </a:xfrm>
            <a:prstGeom prst="rect">
              <a:avLst/>
            </a:prstGeom>
            <a:solidFill>
              <a:schemeClr val="accent1"/>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7" name="TextBox 26"/>
            <p:cNvSpPr txBox="1"/>
            <p:nvPr/>
          </p:nvSpPr>
          <p:spPr>
            <a:xfrm>
              <a:off x="5480028" y="2957918"/>
              <a:ext cx="2079296"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计划完成：四千万元</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8" name="组合 27"/>
          <p:cNvGrpSpPr/>
          <p:nvPr/>
        </p:nvGrpSpPr>
        <p:grpSpPr>
          <a:xfrm>
            <a:off x="5392852" y="3053292"/>
            <a:ext cx="2778779" cy="243215"/>
            <a:chOff x="5392616" y="3210554"/>
            <a:chExt cx="2779784" cy="243215"/>
          </a:xfrm>
          <a:solidFill>
            <a:schemeClr val="tx1">
              <a:lumMod val="50000"/>
              <a:lumOff val="50000"/>
            </a:schemeClr>
          </a:solidFill>
        </p:grpSpPr>
        <p:sp>
          <p:nvSpPr>
            <p:cNvPr id="29" name="Rectangle 53"/>
            <p:cNvSpPr>
              <a:spLocks noChangeArrowheads="1"/>
            </p:cNvSpPr>
            <p:nvPr/>
          </p:nvSpPr>
          <p:spPr bwMode="gray">
            <a:xfrm>
              <a:off x="5392616" y="3210554"/>
              <a:ext cx="2779784"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0" name="TextBox 29"/>
            <p:cNvSpPr txBox="1"/>
            <p:nvPr/>
          </p:nvSpPr>
          <p:spPr>
            <a:xfrm>
              <a:off x="5480028" y="3271409"/>
              <a:ext cx="2554143"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实际完成数：</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42</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810</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800</a:t>
              </a:r>
            </a:p>
          </p:txBody>
        </p:sp>
      </p:grpSp>
      <p:grpSp>
        <p:nvGrpSpPr>
          <p:cNvPr id="31" name="组合 30"/>
          <p:cNvGrpSpPr/>
          <p:nvPr/>
        </p:nvGrpSpPr>
        <p:grpSpPr>
          <a:xfrm>
            <a:off x="5406295" y="3359249"/>
            <a:ext cx="1794187" cy="243215"/>
            <a:chOff x="5406064" y="3516511"/>
            <a:chExt cx="1794836" cy="243215"/>
          </a:xfrm>
          <a:solidFill>
            <a:schemeClr val="tx1">
              <a:lumMod val="50000"/>
              <a:lumOff val="50000"/>
            </a:schemeClr>
          </a:solidFill>
        </p:grpSpPr>
        <p:sp>
          <p:nvSpPr>
            <p:cNvPr id="32" name="Rectangle 53"/>
            <p:cNvSpPr>
              <a:spLocks noChangeArrowheads="1"/>
            </p:cNvSpPr>
            <p:nvPr/>
          </p:nvSpPr>
          <p:spPr bwMode="gray">
            <a:xfrm>
              <a:off x="5406064" y="3516511"/>
              <a:ext cx="1794836" cy="243215"/>
            </a:xfrm>
            <a:prstGeom prst="rect">
              <a:avLst/>
            </a:prstGeom>
            <a:solidFill>
              <a:schemeClr val="accent3"/>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TextBox 32"/>
            <p:cNvSpPr txBox="1"/>
            <p:nvPr/>
          </p:nvSpPr>
          <p:spPr>
            <a:xfrm>
              <a:off x="5480028" y="3584449"/>
              <a:ext cx="998538" cy="166712"/>
            </a:xfrm>
            <a:prstGeom prst="rect">
              <a:avLst/>
            </a:prstGeom>
            <a:noFill/>
            <a:ln>
              <a:noFill/>
            </a:ln>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完成：</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107%</a:t>
              </a:r>
            </a:p>
          </p:txBody>
        </p:sp>
      </p:grpSp>
      <p:grpSp>
        <p:nvGrpSpPr>
          <p:cNvPr id="34" name="组合 33"/>
          <p:cNvGrpSpPr/>
          <p:nvPr/>
        </p:nvGrpSpPr>
        <p:grpSpPr>
          <a:xfrm>
            <a:off x="5392853" y="3665205"/>
            <a:ext cx="2274905" cy="243215"/>
            <a:chOff x="5392616" y="3822467"/>
            <a:chExt cx="2275728" cy="243215"/>
          </a:xfrm>
          <a:solidFill>
            <a:schemeClr val="tx1">
              <a:lumMod val="50000"/>
              <a:lumOff val="50000"/>
            </a:schemeClr>
          </a:solidFill>
        </p:grpSpPr>
        <p:sp>
          <p:nvSpPr>
            <p:cNvPr id="35" name="Rectangle 53"/>
            <p:cNvSpPr>
              <a:spLocks noChangeArrowheads="1"/>
            </p:cNvSpPr>
            <p:nvPr/>
          </p:nvSpPr>
          <p:spPr bwMode="gray">
            <a:xfrm>
              <a:off x="5392616" y="3822467"/>
              <a:ext cx="2275728"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5480028" y="3883321"/>
              <a:ext cx="2018998"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回款数：</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39</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865</a:t>
              </a: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800</a:t>
              </a:r>
            </a:p>
          </p:txBody>
        </p:sp>
      </p:grpSp>
      <p:grpSp>
        <p:nvGrpSpPr>
          <p:cNvPr id="37" name="组合 36"/>
          <p:cNvGrpSpPr/>
          <p:nvPr/>
        </p:nvGrpSpPr>
        <p:grpSpPr>
          <a:xfrm>
            <a:off x="5392853" y="3971161"/>
            <a:ext cx="1189647" cy="243215"/>
            <a:chOff x="5392616" y="4128423"/>
            <a:chExt cx="1190077" cy="243215"/>
          </a:xfrm>
          <a:solidFill>
            <a:schemeClr val="tx1">
              <a:lumMod val="50000"/>
              <a:lumOff val="50000"/>
            </a:schemeClr>
          </a:solidFill>
        </p:grpSpPr>
        <p:sp>
          <p:nvSpPr>
            <p:cNvPr id="38" name="Rectangle 53"/>
            <p:cNvSpPr>
              <a:spLocks noChangeArrowheads="1"/>
            </p:cNvSpPr>
            <p:nvPr/>
          </p:nvSpPr>
          <p:spPr bwMode="gray">
            <a:xfrm>
              <a:off x="5392616" y="4128423"/>
              <a:ext cx="1190077" cy="243215"/>
            </a:xfrm>
            <a:prstGeom prst="rect">
              <a:avLst/>
            </a:prstGeom>
            <a:solidFill>
              <a:schemeClr val="accent5"/>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TextBox 38"/>
            <p:cNvSpPr txBox="1"/>
            <p:nvPr/>
          </p:nvSpPr>
          <p:spPr>
            <a:xfrm>
              <a:off x="5480028" y="4181742"/>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其他数据</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0" name="组合 39"/>
          <p:cNvGrpSpPr/>
          <p:nvPr/>
        </p:nvGrpSpPr>
        <p:grpSpPr>
          <a:xfrm>
            <a:off x="2582913" y="4269800"/>
            <a:ext cx="1189647" cy="243215"/>
            <a:chOff x="2559049" y="4427062"/>
            <a:chExt cx="1190077" cy="243215"/>
          </a:xfrm>
          <a:solidFill>
            <a:schemeClr val="tx1">
              <a:lumMod val="50000"/>
              <a:lumOff val="50000"/>
            </a:schemeClr>
          </a:solidFill>
        </p:grpSpPr>
        <p:sp>
          <p:nvSpPr>
            <p:cNvPr id="41" name="Rectangle 53"/>
            <p:cNvSpPr>
              <a:spLocks noChangeArrowheads="1"/>
            </p:cNvSpPr>
            <p:nvPr/>
          </p:nvSpPr>
          <p:spPr bwMode="gray">
            <a:xfrm>
              <a:off x="2559049" y="4427062"/>
              <a:ext cx="1190077"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2" name="TextBox 41"/>
            <p:cNvSpPr txBox="1"/>
            <p:nvPr/>
          </p:nvSpPr>
          <p:spPr>
            <a:xfrm>
              <a:off x="3030834" y="4480381"/>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r"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其他数据</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3" name="组合 42"/>
          <p:cNvGrpSpPr/>
          <p:nvPr/>
        </p:nvGrpSpPr>
        <p:grpSpPr>
          <a:xfrm>
            <a:off x="5392853" y="4269800"/>
            <a:ext cx="1189647" cy="243215"/>
            <a:chOff x="5392616" y="4427062"/>
            <a:chExt cx="1190077" cy="243215"/>
          </a:xfrm>
          <a:solidFill>
            <a:schemeClr val="tx1">
              <a:lumMod val="50000"/>
              <a:lumOff val="50000"/>
            </a:schemeClr>
          </a:solidFill>
        </p:grpSpPr>
        <p:sp>
          <p:nvSpPr>
            <p:cNvPr id="44" name="Rectangle 53"/>
            <p:cNvSpPr>
              <a:spLocks noChangeArrowheads="1"/>
            </p:cNvSpPr>
            <p:nvPr/>
          </p:nvSpPr>
          <p:spPr bwMode="gray">
            <a:xfrm>
              <a:off x="5392616" y="4427062"/>
              <a:ext cx="1190077" cy="243215"/>
            </a:xfrm>
            <a:prstGeom prst="rect">
              <a:avLst/>
            </a:prstGeom>
            <a:solidFill>
              <a:schemeClr val="tx2"/>
            </a:solidFill>
            <a:ln>
              <a:noFill/>
            </a:ln>
            <a:extLst/>
          </p:spPr>
          <p:txBody>
            <a:bodyPr wrap="none"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2699"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5" name="TextBox 44"/>
            <p:cNvSpPr txBox="1"/>
            <p:nvPr/>
          </p:nvSpPr>
          <p:spPr>
            <a:xfrm>
              <a:off x="5480028" y="4480381"/>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marL="0" marR="0" lvl="0" indent="0" algn="l" defTabSz="685800" rtl="0" eaLnBrk="1" fontAlgn="auto" latinLnBrk="0" hangingPunct="1">
                <a:lnSpc>
                  <a:spcPts val="13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其他数据</a:t>
              </a:r>
              <a:endParaRPr kumimoji="0" lang="en-US" altLang="zh-CN" sz="10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46" name="TextBox 45"/>
          <p:cNvSpPr txBox="1"/>
          <p:nvPr/>
        </p:nvSpPr>
        <p:spPr>
          <a:xfrm>
            <a:off x="3204876" y="951945"/>
            <a:ext cx="2735314" cy="507679"/>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99"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与上一年的比较</a:t>
            </a:r>
          </a:p>
        </p:txBody>
      </p:sp>
      <p:sp>
        <p:nvSpPr>
          <p:cNvPr id="47" name="标题 4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8753508"/>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set>
                                      <p:cBhvr>
                                        <p:cTn id="7" dur="68" fill="hold">
                                          <p:stCondLst>
                                            <p:cond delay="0"/>
                                          </p:stCondLst>
                                        </p:cTn>
                                        <p:tgtEl>
                                          <p:spTgt spid="46"/>
                                        </p:tgtEl>
                                        <p:attrNameLst>
                                          <p:attrName>style.rotation</p:attrName>
                                        </p:attrNameLst>
                                      </p:cBhvr>
                                      <p:to>
                                        <p:strVal val="-45.0"/>
                                      </p:to>
                                    </p:set>
                                    <p:anim calcmode="lin" valueType="num">
                                      <p:cBhvr>
                                        <p:cTn id="8" dur="68" fill="hold">
                                          <p:stCondLst>
                                            <p:cond delay="68"/>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9" dur="68"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10" dur="23" decel="50000" autoRev="1" fill="hold">
                                          <p:stCondLst>
                                            <p:cond delay="68"/>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11" dur="20" fill="hold">
                                          <p:stCondLst>
                                            <p:cond delay="130"/>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
                            </p:stCondLst>
                            <p:childTnLst>
                              <p:par>
                                <p:cTn id="13" presetID="16" presetClass="entr" presetSubtype="2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Horizontal)">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10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1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50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1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75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1+#ppt_w/2"/>
                                          </p:val>
                                        </p:tav>
                                        <p:tav tm="100000">
                                          <p:val>
                                            <p:strVal val="#ppt_x"/>
                                          </p:val>
                                        </p:tav>
                                      </p:tavLst>
                                    </p:anim>
                                    <p:anim calcmode="lin" valueType="num">
                                      <p:cBhvr additive="base">
                                        <p:cTn id="76" dur="5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200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0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99" b="1" i="0" u="none" strike="noStrike" kern="1200" cap="none" spc="0" normalizeH="0" baseline="0" noProof="0">
                <a:ln w="12700">
                  <a:solidFill>
                    <a:srgbClr val="006A00">
                      <a:satMod val="155000"/>
                    </a:srgbClr>
                  </a:solidFill>
                  <a:prstDash val="solid"/>
                </a:ln>
                <a:solidFill>
                  <a:prstClr val="black">
                    <a:lumMod val="75000"/>
                    <a:lumOff val="25000"/>
                  </a:prstClr>
                </a:solidFill>
                <a:effectLst>
                  <a:outerShdw blurRad="41275" dist="20320" dir="1800000" algn="tl" rotWithShape="0">
                    <a:srgbClr val="000000">
                      <a:alpha val="40000"/>
                    </a:srgbClr>
                  </a:outerShdw>
                </a:effectLst>
                <a:uLnTx/>
                <a:uFillTx/>
                <a:latin typeface="微软雅黑" pitchFamily="34" charset="-122"/>
                <a:ea typeface="微软雅黑" pitchFamily="34" charset="-122"/>
                <a:cs typeface="+mn-cs"/>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7612590"/>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99"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2013</a:t>
            </a:r>
            <a:endParaRPr kumimoji="0" lang="zh-CN" altLang="en-US" sz="9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99"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2016</a:t>
            </a:r>
            <a:endParaRPr kumimoji="0" lang="zh-CN" altLang="en-US" sz="9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99"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2019</a:t>
            </a:r>
            <a:endParaRPr kumimoji="0" lang="zh-CN" altLang="en-US" sz="9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 name="文本框 28"/>
          <p:cNvSpPr txBox="1">
            <a:spLocks noChangeArrowheads="1"/>
          </p:cNvSpPr>
          <p:nvPr/>
        </p:nvSpPr>
        <p:spPr bwMode="auto">
          <a:xfrm>
            <a:off x="7163987" y="2577721"/>
            <a:ext cx="896399" cy="41537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99"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20XX</a:t>
            </a:r>
            <a:endParaRPr kumimoji="0" lang="zh-CN" altLang="en-US" sz="9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这里添加你</a:t>
              </a:r>
              <a:endParaRPr kumimoji="0" lang="en-US" altLang="zh-CN"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的标题内容</a:t>
              </a:r>
              <a:endParaRPr kumimoji="0" lang="zh-CN" altLang="en-US" sz="1500" b="1" i="0" u="none" strike="noStrike" kern="1200" cap="none" spc="0" normalizeH="0" baseline="0" noProof="0" dirty="0">
                <a:ln>
                  <a:noFill/>
                </a:ln>
                <a:solidFill>
                  <a:srgbClr val="FFF6E7"/>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这里添加你</a:t>
              </a:r>
              <a:endParaRPr kumimoji="0" lang="en-US" altLang="zh-CN"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的标题内容</a:t>
              </a:r>
              <a:endParaRPr kumimoji="0" lang="zh-CN" altLang="en-US" sz="1500" b="1" i="0" u="none" strike="noStrike" kern="1200" cap="none" spc="0" normalizeH="0" baseline="0" noProof="0" dirty="0">
                <a:ln>
                  <a:noFill/>
                </a:ln>
                <a:solidFill>
                  <a:srgbClr val="FFF6E7"/>
                </a:solidFill>
                <a:effectLst/>
                <a:uLnTx/>
                <a:uFillTx/>
                <a:latin typeface="微软雅黑" pitchFamily="34" charset="-122"/>
                <a:ea typeface="微软雅黑" pitchFamily="34" charset="-122"/>
                <a:cs typeface="+mn-cs"/>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这里添加你</a:t>
              </a:r>
              <a:endParaRPr kumimoji="0" lang="en-US" altLang="zh-CN"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的标题内容</a:t>
              </a:r>
              <a:endParaRPr kumimoji="0" lang="zh-CN" altLang="en-US" sz="1500" b="1" i="0" u="none" strike="noStrike" kern="1200" cap="none" spc="0" normalizeH="0" baseline="0" noProof="0" dirty="0">
                <a:ln>
                  <a:noFill/>
                </a:ln>
                <a:solidFill>
                  <a:srgbClr val="FFF6E7"/>
                </a:solidFill>
                <a:effectLst/>
                <a:uLnTx/>
                <a:uFillTx/>
                <a:latin typeface="微软雅黑" pitchFamily="34" charset="-122"/>
                <a:ea typeface="微软雅黑" pitchFamily="34" charset="-122"/>
                <a:cs typeface="+mn-cs"/>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这里添加你</a:t>
              </a:r>
              <a:endParaRPr kumimoji="0" lang="en-US" altLang="zh-CN"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的标题内容</a:t>
              </a:r>
              <a:endParaRPr kumimoji="0" lang="zh-CN" altLang="en-US" sz="1500" b="1" i="0" u="none" strike="noStrike" kern="1200" cap="none" spc="0" normalizeH="0" baseline="0" noProof="0" dirty="0">
                <a:ln>
                  <a:noFill/>
                </a:ln>
                <a:solidFill>
                  <a:srgbClr val="FFF6E7"/>
                </a:solidFill>
                <a:effectLst/>
                <a:uLnTx/>
                <a:uFillTx/>
                <a:latin typeface="微软雅黑" pitchFamily="34" charset="-122"/>
                <a:ea typeface="微软雅黑" pitchFamily="34" charset="-122"/>
                <a:cs typeface="+mn-cs"/>
              </a:endParaRPr>
            </a:p>
          </p:txBody>
        </p:sp>
      </p:grpSp>
      <p:sp>
        <p:nvSpPr>
          <p:cNvPr id="31" name="标题 3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89041364"/>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55595" y="1838519"/>
            <a:ext cx="1786590" cy="1787236"/>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3" name="直接连接符 2"/>
          <p:cNvCxnSpPr/>
          <p:nvPr/>
        </p:nvCxnSpPr>
        <p:spPr>
          <a:xfrm>
            <a:off x="4548890" y="1460383"/>
            <a:ext cx="0" cy="55895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4548890" y="3426030"/>
            <a:ext cx="0" cy="558000"/>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5547608" y="2453238"/>
            <a:ext cx="0" cy="55779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3548693" y="2453238"/>
            <a:ext cx="0" cy="557798"/>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5158995" y="897952"/>
            <a:ext cx="1388924"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添加标题内容</a:t>
            </a:r>
          </a:p>
        </p:txBody>
      </p:sp>
      <p:sp>
        <p:nvSpPr>
          <p:cNvPr id="8" name="TextBox 7"/>
          <p:cNvSpPr txBox="1"/>
          <p:nvPr/>
        </p:nvSpPr>
        <p:spPr>
          <a:xfrm>
            <a:off x="5158996" y="1239336"/>
            <a:ext cx="2945375" cy="666849"/>
          </a:xfrm>
          <a:prstGeom prst="rect">
            <a:avLst/>
          </a:prstGeom>
          <a:noFill/>
        </p:spPr>
        <p:txBody>
          <a:bodyPr wrap="square" lIns="0" tIns="0" rIns="0" bIns="0" rtlCol="0">
            <a:spAutoFit/>
          </a:bodyPr>
          <a:lstStyle/>
          <a:p>
            <a:pPr marL="0" marR="0" lvl="0" indent="0" algn="l"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p>
        </p:txBody>
      </p:sp>
      <p:sp>
        <p:nvSpPr>
          <p:cNvPr id="9" name="TextBox 8"/>
          <p:cNvSpPr txBox="1"/>
          <p:nvPr/>
        </p:nvSpPr>
        <p:spPr>
          <a:xfrm>
            <a:off x="4309632" y="961938"/>
            <a:ext cx="478516" cy="36920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rPr>
              <a:t>01</a:t>
            </a:r>
            <a:endParaRPr kumimoji="0" lang="zh-CN" altLang="en-US"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endParaRPr>
          </a:p>
        </p:txBody>
      </p:sp>
      <p:sp>
        <p:nvSpPr>
          <p:cNvPr id="10" name="TextBox 9"/>
          <p:cNvSpPr txBox="1"/>
          <p:nvPr/>
        </p:nvSpPr>
        <p:spPr>
          <a:xfrm>
            <a:off x="5898490" y="2547471"/>
            <a:ext cx="478516" cy="36920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rPr>
              <a:t>02</a:t>
            </a:r>
            <a:endParaRPr kumimoji="0" lang="zh-CN" altLang="en-US"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endParaRPr>
          </a:p>
        </p:txBody>
      </p:sp>
      <p:sp>
        <p:nvSpPr>
          <p:cNvPr id="11" name="TextBox 10"/>
          <p:cNvSpPr txBox="1"/>
          <p:nvPr/>
        </p:nvSpPr>
        <p:spPr>
          <a:xfrm>
            <a:off x="6715447" y="2301541"/>
            <a:ext cx="1388924"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添加标题内容</a:t>
            </a:r>
          </a:p>
        </p:txBody>
      </p:sp>
      <p:sp>
        <p:nvSpPr>
          <p:cNvPr id="12" name="TextBox 11"/>
          <p:cNvSpPr txBox="1"/>
          <p:nvPr/>
        </p:nvSpPr>
        <p:spPr>
          <a:xfrm>
            <a:off x="6720201" y="2673525"/>
            <a:ext cx="1739332" cy="1166986"/>
          </a:xfrm>
          <a:prstGeom prst="rect">
            <a:avLst/>
          </a:prstGeom>
          <a:noFill/>
        </p:spPr>
        <p:txBody>
          <a:bodyPr wrap="square" lIns="0" tIns="0" rIns="0" bIns="0" rtlCol="0">
            <a:spAutoFit/>
          </a:bodyPr>
          <a:lstStyle/>
          <a:p>
            <a:pPr marL="0" marR="0" lvl="0" indent="0" algn="just"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p>
        </p:txBody>
      </p:sp>
      <p:sp>
        <p:nvSpPr>
          <p:cNvPr id="13" name="TextBox 12"/>
          <p:cNvSpPr txBox="1"/>
          <p:nvPr/>
        </p:nvSpPr>
        <p:spPr>
          <a:xfrm>
            <a:off x="4309632" y="4067154"/>
            <a:ext cx="478516" cy="36920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rPr>
              <a:t>03</a:t>
            </a:r>
            <a:endParaRPr kumimoji="0" lang="zh-CN" altLang="en-US"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endParaRPr>
          </a:p>
        </p:txBody>
      </p:sp>
      <p:sp>
        <p:nvSpPr>
          <p:cNvPr id="14" name="TextBox 13"/>
          <p:cNvSpPr txBox="1"/>
          <p:nvPr/>
        </p:nvSpPr>
        <p:spPr>
          <a:xfrm>
            <a:off x="2763581" y="2547471"/>
            <a:ext cx="478516" cy="36920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rPr>
              <a:t>04</a:t>
            </a:r>
            <a:endParaRPr kumimoji="0" lang="zh-CN" altLang="en-US" sz="2399" b="1" i="0" u="none" strike="noStrike" kern="1200" cap="none" spc="0" normalizeH="0" baseline="0" noProof="0" dirty="0">
              <a:ln>
                <a:noFill/>
              </a:ln>
              <a:solidFill>
                <a:srgbClr val="006A00"/>
              </a:solidFill>
              <a:effectLst/>
              <a:uLnTx/>
              <a:uFillTx/>
              <a:latin typeface="微软雅黑" pitchFamily="34" charset="-122"/>
              <a:ea typeface="微软雅黑" pitchFamily="34" charset="-122"/>
              <a:cs typeface="+mn-cs"/>
            </a:endParaRPr>
          </a:p>
        </p:txBody>
      </p:sp>
      <p:cxnSp>
        <p:nvCxnSpPr>
          <p:cNvPr id="15" name="直接连接符 14"/>
          <p:cNvCxnSpPr/>
          <p:nvPr/>
        </p:nvCxnSpPr>
        <p:spPr>
          <a:xfrm>
            <a:off x="5048554" y="897952"/>
            <a:ext cx="0" cy="84191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4788148" y="1146604"/>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24444" y="2301542"/>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36403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003467" y="3788154"/>
            <a:ext cx="0" cy="797438"/>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003468" y="4251820"/>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512128" y="3743976"/>
            <a:ext cx="1388924" cy="155748"/>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添加标题内容</a:t>
            </a:r>
          </a:p>
        </p:txBody>
      </p:sp>
      <p:sp>
        <p:nvSpPr>
          <p:cNvPr id="22" name="TextBox 21"/>
          <p:cNvSpPr txBox="1"/>
          <p:nvPr/>
        </p:nvSpPr>
        <p:spPr>
          <a:xfrm>
            <a:off x="580692" y="4085360"/>
            <a:ext cx="3397380" cy="666849"/>
          </a:xfrm>
          <a:prstGeom prst="rect">
            <a:avLst/>
          </a:prstGeom>
          <a:noFill/>
        </p:spPr>
        <p:txBody>
          <a:bodyPr wrap="square" lIns="0" tIns="0" rIns="0" bIns="0" rtlCol="0">
            <a:spAutoFit/>
          </a:bodyPr>
          <a:lstStyle/>
          <a:p>
            <a:pPr marL="0" marR="0" lvl="0" indent="0" algn="l"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p>
        </p:txBody>
      </p:sp>
      <p:cxnSp>
        <p:nvCxnSpPr>
          <p:cNvPr id="23" name="直接连接符 22"/>
          <p:cNvCxnSpPr/>
          <p:nvPr/>
        </p:nvCxnSpPr>
        <p:spPr>
          <a:xfrm>
            <a:off x="2472927" y="1836357"/>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472927"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2809" y="1821544"/>
            <a:ext cx="1388924" cy="155748"/>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添加标题内容</a:t>
            </a:r>
          </a:p>
        </p:txBody>
      </p:sp>
      <p:sp>
        <p:nvSpPr>
          <p:cNvPr id="26" name="TextBox 25"/>
          <p:cNvSpPr txBox="1"/>
          <p:nvPr/>
        </p:nvSpPr>
        <p:spPr>
          <a:xfrm>
            <a:off x="532871" y="2193528"/>
            <a:ext cx="1933383" cy="1166986"/>
          </a:xfrm>
          <a:prstGeom prst="rect">
            <a:avLst/>
          </a:prstGeom>
          <a:noFill/>
        </p:spPr>
        <p:txBody>
          <a:bodyPr wrap="square" lIns="0" tIns="0" rIns="0" bIns="0" rtlCol="0">
            <a:spAutoFit/>
          </a:bodyPr>
          <a:lstStyle/>
          <a:p>
            <a:pPr marL="0" marR="0" lvl="0" indent="0" algn="l" defTabSz="685800" rtl="0" eaLnBrk="1" fontAlgn="auto" latinLnBrk="0" hangingPunct="1">
              <a:lnSpc>
                <a:spcPts val="1299"/>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p>
        </p:txBody>
      </p:sp>
      <p:sp>
        <p:nvSpPr>
          <p:cNvPr id="27" name="椭圆 26"/>
          <p:cNvSpPr/>
          <p:nvPr/>
        </p:nvSpPr>
        <p:spPr>
          <a:xfrm>
            <a:off x="3725276" y="1908225"/>
            <a:ext cx="1647228" cy="1647824"/>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Box 27"/>
          <p:cNvSpPr txBox="1"/>
          <p:nvPr/>
        </p:nvSpPr>
        <p:spPr>
          <a:xfrm>
            <a:off x="3950069" y="2231199"/>
            <a:ext cx="1197644" cy="1015382"/>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9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总体目标</a:t>
            </a:r>
          </a:p>
        </p:txBody>
      </p:sp>
      <p:sp>
        <p:nvSpPr>
          <p:cNvPr id="29" name="标题 2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6871585"/>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矩形 13"/>
          <p:cNvSpPr/>
          <p:nvPr/>
        </p:nvSpPr>
        <p:spPr>
          <a:xfrm>
            <a:off x="1374905" y="2824387"/>
            <a:ext cx="4440639" cy="707886"/>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71800" y="1114233"/>
            <a:ext cx="1646849" cy="1646840"/>
            <a:chOff x="1550442" y="1743868"/>
            <a:chExt cx="1142790" cy="1142784"/>
          </a:xfrm>
          <a:solidFill>
            <a:srgbClr val="FFFF00"/>
          </a:solidFill>
        </p:grpSpPr>
        <p:grpSp>
          <p:nvGrpSpPr>
            <p:cNvPr id="16" name="组合 15"/>
            <p:cNvGrpSpPr/>
            <p:nvPr/>
          </p:nvGrpSpPr>
          <p:grpSpPr>
            <a:xfrm>
              <a:off x="1550442" y="1743868"/>
              <a:ext cx="1142790" cy="1142784"/>
              <a:chOff x="1238553" y="3018721"/>
              <a:chExt cx="2033144" cy="2033133"/>
            </a:xfrm>
            <a:grpFill/>
          </p:grpSpPr>
          <p:sp>
            <p:nvSpPr>
              <p:cNvPr id="18" name="任意多边形 17"/>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9" name="任意多边形 18"/>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0" name="任意多边形 19"/>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2" name="任意多边形 21"/>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3" name="任意多边形 22"/>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5" name="任意多边形 24"/>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2" name="任意多边形 31"/>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3" name="任意多边形 32"/>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4" name="任意多边形 33"/>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5" name="任意多边形 34"/>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6" name="任意多边形 35"/>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7" name="任意多边形 36"/>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8" name="任意多边形 37"/>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9" name="任意多边形 38"/>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17" name="文本框 16"/>
            <p:cNvSpPr txBox="1"/>
            <p:nvPr/>
          </p:nvSpPr>
          <p:spPr>
            <a:xfrm>
              <a:off x="1671909" y="1838802"/>
              <a:ext cx="962417" cy="10037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03</a:t>
              </a:r>
              <a:endParaRPr kumimoji="0" lang="zh-CN" altLang="en-US"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4389" y="2761073"/>
            <a:ext cx="2230662" cy="2189819"/>
          </a:xfrm>
          <a:prstGeom prst="rect">
            <a:avLst/>
          </a:prstGeom>
        </p:spPr>
      </p:pic>
    </p:spTree>
    <p:extLst>
      <p:ext uri="{BB962C8B-B14F-4D97-AF65-F5344CB8AC3E}">
        <p14:creationId xmlns:p14="http://schemas.microsoft.com/office/powerpoint/2010/main" val="1983139586"/>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本模板所有颜色、图标均符合中国移动推出</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4G</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业务以后的</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VIS</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漂亮的动态封面，各种精制的动态图形，包含各种逻辑关系图、图表、图文混排，让您制作</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省时省力。所有图型均根据不同类型设有动画效果。</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 name="TextBox 3"/>
          <p:cNvSpPr txBox="1"/>
          <p:nvPr/>
        </p:nvSpPr>
        <p:spPr>
          <a:xfrm>
            <a:off x="3384143" y="3535579"/>
            <a:ext cx="4967402" cy="61741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模板规划出了封面、前言、目录页、过渡页、内容页，让您制起</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PPT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条理清楚，节省时间。</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7" name="标题 4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9575550"/>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827" name="矩形 2826"/>
            <p:cNvSpPr/>
            <p:nvPr/>
          </p:nvSpPr>
          <p:spPr>
            <a:xfrm>
              <a:off x="503238" y="2905916"/>
              <a:ext cx="2191599" cy="122341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832" name="矩形 2831"/>
            <p:cNvSpPr/>
            <p:nvPr/>
          </p:nvSpPr>
          <p:spPr>
            <a:xfrm>
              <a:off x="471218" y="2905916"/>
              <a:ext cx="2191599" cy="122341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7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012"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837" name="矩形 2836"/>
            <p:cNvSpPr/>
            <p:nvPr/>
          </p:nvSpPr>
          <p:spPr>
            <a:xfrm>
              <a:off x="467746" y="2905916"/>
              <a:ext cx="2191599" cy="122341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35342940"/>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15285806"/>
      </p:ext>
    </p:extLst>
  </p:cSld>
  <p:clrMapOvr>
    <a:masterClrMapping/>
  </p:clrMapOvr>
  <p:transition spd="slow" advClick="0" advTm="8697">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prstClr val="white"/>
              </a:solidFill>
              <a:effectLst/>
              <a:uLnTx/>
              <a:uFillTx/>
              <a:latin typeface="Calibri" pitchFamily="34" charset="0"/>
              <a:ea typeface="微软雅黑"/>
              <a:cs typeface="+mn-cs"/>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srgbClr val="70AD47"/>
                </a:solidFill>
                <a:effectLst/>
                <a:uLnTx/>
                <a:uFillTx/>
                <a:latin typeface="Calibri" pitchFamily="34" charset="0"/>
                <a:ea typeface="微软雅黑"/>
                <a:cs typeface="+mn-cs"/>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prstClr val="black"/>
                  </a:solidFill>
                  <a:effectLst/>
                  <a:uLnTx/>
                  <a:uFillTx/>
                  <a:latin typeface="Calibri" pitchFamily="34" charset="0"/>
                  <a:ea typeface="微软雅黑"/>
                  <a:cs typeface="+mn-cs"/>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srgbClr val="4472C4"/>
                </a:solidFill>
                <a:effectLst/>
                <a:uLnTx/>
                <a:uFillTx/>
                <a:latin typeface="Calibri" pitchFamily="34" charset="0"/>
                <a:ea typeface="微软雅黑"/>
                <a:cs typeface="+mn-cs"/>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prstClr val="black"/>
                  </a:solidFill>
                  <a:effectLst/>
                  <a:uLnTx/>
                  <a:uFillTx/>
                  <a:latin typeface="Calibri" pitchFamily="34" charset="0"/>
                  <a:ea typeface="微软雅黑"/>
                  <a:cs typeface="+mn-cs"/>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prstClr val="white"/>
                </a:solidFill>
                <a:effectLst/>
                <a:uLnTx/>
                <a:uFillTx/>
                <a:latin typeface="Calibri" pitchFamily="34" charset="0"/>
                <a:ea typeface="微软雅黑"/>
                <a:cs typeface="+mn-cs"/>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prstClr val="black"/>
                  </a:solidFill>
                  <a:effectLst/>
                  <a:uLnTx/>
                  <a:uFillTx/>
                  <a:latin typeface="Calibri" pitchFamily="34" charset="0"/>
                  <a:ea typeface="微软雅黑"/>
                  <a:cs typeface="+mn-cs"/>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srgbClr val="006800"/>
                </a:solidFill>
                <a:effectLst/>
                <a:uLnTx/>
                <a:uFillTx/>
                <a:latin typeface="Calibri" pitchFamily="34" charset="0"/>
                <a:ea typeface="微软雅黑"/>
                <a:cs typeface="+mn-cs"/>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prstClr val="white"/>
                </a:solidFill>
                <a:effectLst/>
                <a:uLnTx/>
                <a:uFillTx/>
                <a:latin typeface="Calibri" pitchFamily="34" charset="0"/>
                <a:ea typeface="微软雅黑"/>
                <a:cs typeface="+mn-cs"/>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6598" b="0" i="0" u="none" strike="noStrike" kern="1200" cap="none" spc="0" normalizeH="0" baseline="0" noProof="0">
                <a:ln>
                  <a:noFill/>
                </a:ln>
                <a:solidFill>
                  <a:prstClr val="white"/>
                </a:solidFill>
                <a:effectLst/>
                <a:uLnTx/>
                <a:uFillTx/>
                <a:latin typeface="Calibri" pitchFamily="34" charset="0"/>
                <a:ea typeface="微软雅黑"/>
                <a:cs typeface="+mn-cs"/>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kumimoji="0" lang="en-US" altLang="zh-CN"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kumimoji="0" lang="en-US" altLang="zh-CN" sz="3299"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kumimoji="0" lang="en-US" altLang="zh-CN" sz="2099"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6" name="标题 5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50560007"/>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2" name="矩形 31"/>
          <p:cNvSpPr/>
          <p:nvPr/>
        </p:nvSpPr>
        <p:spPr>
          <a:xfrm>
            <a:off x="596948" y="3332279"/>
            <a:ext cx="2313455" cy="40011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2141629" y="1559237"/>
            <a:ext cx="2313454" cy="40011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3612121" y="3461769"/>
            <a:ext cx="2313455" cy="40011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5238870" y="1626173"/>
            <a:ext cx="2313455" cy="40011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1182279" y="2126181"/>
            <a:ext cx="1142790" cy="1142784"/>
            <a:chOff x="1550442" y="1743868"/>
            <a:chExt cx="1142790" cy="1142784"/>
          </a:xfrm>
          <a:solidFill>
            <a:srgbClr val="FFFF00"/>
          </a:solidFill>
        </p:grpSpPr>
        <p:grpSp>
          <p:nvGrpSpPr>
            <p:cNvPr id="37" name="组合 36"/>
            <p:cNvGrpSpPr/>
            <p:nvPr/>
          </p:nvGrpSpPr>
          <p:grpSpPr>
            <a:xfrm>
              <a:off x="1550442" y="1743868"/>
              <a:ext cx="1142790" cy="1142784"/>
              <a:chOff x="1238553" y="3018721"/>
              <a:chExt cx="2033144" cy="2033133"/>
            </a:xfrm>
            <a:grpFill/>
          </p:grpSpPr>
          <p:sp>
            <p:nvSpPr>
              <p:cNvPr id="39" name="任意多边形 3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0" name="任意多边形 3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1" name="任意多边形 4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2" name="任意多边形 4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3" name="任意多边形 4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4" name="任意多边形 4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5" name="任意多边形 4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6" name="任意多边形 4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7" name="任意多边形 4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8" name="任意多边形 4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49" name="任意多边形 4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0" name="任意多边形 4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1" name="任意多边形 5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2" name="任意多边形 5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3" name="任意多边形 5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4" name="任意多边形 5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38" name="文本框 37"/>
            <p:cNvSpPr txBox="1"/>
            <p:nvPr/>
          </p:nvSpPr>
          <p:spPr>
            <a:xfrm>
              <a:off x="1671909" y="1838802"/>
              <a:ext cx="821059"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01</a:t>
              </a:r>
              <a:endParaRPr kumimoji="0" lang="zh-CN" altLang="en-US"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grpSp>
        <p:nvGrpSpPr>
          <p:cNvPr id="55" name="组合 54"/>
          <p:cNvGrpSpPr/>
          <p:nvPr/>
        </p:nvGrpSpPr>
        <p:grpSpPr>
          <a:xfrm>
            <a:off x="2697708" y="2126181"/>
            <a:ext cx="1142790" cy="1142784"/>
            <a:chOff x="3065871" y="1743868"/>
            <a:chExt cx="1142790" cy="1142784"/>
          </a:xfrm>
          <a:solidFill>
            <a:srgbClr val="FFFF00"/>
          </a:solidFill>
        </p:grpSpPr>
        <p:grpSp>
          <p:nvGrpSpPr>
            <p:cNvPr id="56" name="组合 55"/>
            <p:cNvGrpSpPr/>
            <p:nvPr/>
          </p:nvGrpSpPr>
          <p:grpSpPr>
            <a:xfrm>
              <a:off x="3065871" y="1743868"/>
              <a:ext cx="1142790" cy="1142784"/>
              <a:chOff x="3005087" y="2107064"/>
              <a:chExt cx="2769636" cy="2769621"/>
            </a:xfrm>
            <a:grpFill/>
          </p:grpSpPr>
          <p:sp>
            <p:nvSpPr>
              <p:cNvPr id="58" name="任意多边形 57"/>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59" name="任意多边形 58"/>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0" name="任意多边形 59"/>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1" name="任意多边形 60"/>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2" name="任意多边形 61"/>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3" name="任意多边形 62"/>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4" name="任意多边形 63"/>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5" name="任意多边形 64"/>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6" name="任意多边形 65"/>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7" name="任意多边形 66"/>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8" name="任意多边形 67"/>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69" name="任意多边形 68"/>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0" name="任意多边形 69"/>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1" name="任意多边形 70"/>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2" name="任意多边形 71"/>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3" name="任意多边形 72"/>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57" name="文本框 56"/>
            <p:cNvSpPr txBox="1"/>
            <p:nvPr/>
          </p:nvSpPr>
          <p:spPr>
            <a:xfrm>
              <a:off x="3186571" y="1838802"/>
              <a:ext cx="904415"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02</a:t>
              </a:r>
              <a:endParaRPr kumimoji="0" lang="zh-CN" altLang="en-US"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grpSp>
        <p:nvGrpSpPr>
          <p:cNvPr id="74" name="组合 73"/>
          <p:cNvGrpSpPr/>
          <p:nvPr/>
        </p:nvGrpSpPr>
        <p:grpSpPr>
          <a:xfrm>
            <a:off x="4211960" y="2189681"/>
            <a:ext cx="1142790" cy="1142784"/>
            <a:chOff x="4580123" y="1807368"/>
            <a:chExt cx="1142790" cy="1142784"/>
          </a:xfrm>
          <a:solidFill>
            <a:srgbClr val="FFFF00"/>
          </a:solidFill>
        </p:grpSpPr>
        <p:grpSp>
          <p:nvGrpSpPr>
            <p:cNvPr id="75" name="组合 74"/>
            <p:cNvGrpSpPr/>
            <p:nvPr/>
          </p:nvGrpSpPr>
          <p:grpSpPr>
            <a:xfrm>
              <a:off x="4580123" y="1807368"/>
              <a:ext cx="1142790" cy="1142784"/>
              <a:chOff x="3005087" y="2107064"/>
              <a:chExt cx="2769636" cy="2769621"/>
            </a:xfrm>
            <a:grpFill/>
          </p:grpSpPr>
          <p:sp>
            <p:nvSpPr>
              <p:cNvPr id="77" name="任意多边形 76"/>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8" name="任意多边形 77"/>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79" name="任意多边形 78"/>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0" name="任意多边形 79"/>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1" name="任意多边形 80"/>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2" name="任意多边形 81"/>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3" name="任意多边形 82"/>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4" name="任意多边形 83"/>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5" name="任意多边形 84"/>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6" name="任意多边形 85"/>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7" name="任意多边形 86"/>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8" name="任意多边形 87"/>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89" name="任意多边形 88"/>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0" name="任意多边形 89"/>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1" name="任意多边形 90"/>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2" name="任意多边形 91"/>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76" name="文本框 75"/>
            <p:cNvSpPr txBox="1"/>
            <p:nvPr/>
          </p:nvSpPr>
          <p:spPr>
            <a:xfrm>
              <a:off x="4699310" y="1902302"/>
              <a:ext cx="923651"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03</a:t>
              </a:r>
              <a:endParaRPr kumimoji="0" lang="zh-CN" altLang="en-US"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grpSp>
        <p:nvGrpSpPr>
          <p:cNvPr id="93" name="组合 92"/>
          <p:cNvGrpSpPr/>
          <p:nvPr/>
        </p:nvGrpSpPr>
        <p:grpSpPr>
          <a:xfrm>
            <a:off x="5766865" y="2126181"/>
            <a:ext cx="1142790" cy="1142784"/>
            <a:chOff x="6135028" y="1743868"/>
            <a:chExt cx="1142790" cy="1142784"/>
          </a:xfrm>
          <a:solidFill>
            <a:srgbClr val="FFFF00"/>
          </a:solidFill>
        </p:grpSpPr>
        <p:grpSp>
          <p:nvGrpSpPr>
            <p:cNvPr id="94" name="组合 93"/>
            <p:cNvGrpSpPr/>
            <p:nvPr/>
          </p:nvGrpSpPr>
          <p:grpSpPr>
            <a:xfrm>
              <a:off x="6135028" y="1743868"/>
              <a:ext cx="1142790" cy="1142784"/>
              <a:chOff x="3005087" y="2107064"/>
              <a:chExt cx="2769636" cy="2769621"/>
            </a:xfrm>
            <a:grpFill/>
          </p:grpSpPr>
          <p:sp>
            <p:nvSpPr>
              <p:cNvPr id="96" name="任意多边形 95"/>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7" name="任意多边形 96"/>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8" name="任意多边形 97"/>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99" name="任意多边形 98"/>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0" name="任意多边形 99"/>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1" name="任意多边形 100"/>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2" name="任意多边形 101"/>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3" name="任意多边形 102"/>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4" name="任意多边形 103"/>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5" name="任意多边形 104"/>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6" name="任意多边形 105"/>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7" name="任意多边形 106"/>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8" name="任意多边形 107"/>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09" name="任意多边形 108"/>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10" name="任意多边形 109"/>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11" name="任意多边形 110"/>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95" name="文本框 94"/>
            <p:cNvSpPr txBox="1"/>
            <p:nvPr/>
          </p:nvSpPr>
          <p:spPr>
            <a:xfrm>
              <a:off x="6225507" y="1838802"/>
              <a:ext cx="902811"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04</a:t>
              </a:r>
              <a:endParaRPr kumimoji="0" lang="zh-CN" altLang="en-US" sz="54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pic>
        <p:nvPicPr>
          <p:cNvPr id="112" name="图片 1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4389" y="2761073"/>
            <a:ext cx="2230662" cy="2189819"/>
          </a:xfrm>
          <a:prstGeom prst="rect">
            <a:avLst/>
          </a:prstGeom>
        </p:spPr>
      </p:pic>
    </p:spTree>
    <p:extLst>
      <p:ext uri="{BB962C8B-B14F-4D97-AF65-F5344CB8AC3E}">
        <p14:creationId xmlns:p14="http://schemas.microsoft.com/office/powerpoint/2010/main" val="2048907392"/>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Scale>
                                      <p:cBhvr>
                                        <p:cTn id="7"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6"/>
                                        </p:tgtEl>
                                        <p:attrNameLst>
                                          <p:attrName>ppt_x</p:attrName>
                                          <p:attrName>ppt_y</p:attrName>
                                        </p:attrNameLst>
                                      </p:cBhvr>
                                    </p:animMotion>
                                    <p:animEffect transition="in" filter="fade">
                                      <p:cBhvr>
                                        <p:cTn id="9" dur="1000"/>
                                        <p:tgtEl>
                                          <p:spTgt spid="36"/>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55"/>
                                        </p:tgtEl>
                                        <p:attrNameLst>
                                          <p:attrName>style.visibility</p:attrName>
                                        </p:attrNameLst>
                                      </p:cBhvr>
                                      <p:to>
                                        <p:strVal val="visible"/>
                                      </p:to>
                                    </p:set>
                                    <p:animScale>
                                      <p:cBhvr>
                                        <p:cTn id="13"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5"/>
                                        </p:tgtEl>
                                        <p:attrNameLst>
                                          <p:attrName>ppt_x</p:attrName>
                                          <p:attrName>ppt_y</p:attrName>
                                        </p:attrNameLst>
                                      </p:cBhvr>
                                    </p:animMotion>
                                    <p:animEffect transition="in" filter="fade">
                                      <p:cBhvr>
                                        <p:cTn id="15" dur="1000"/>
                                        <p:tgtEl>
                                          <p:spTgt spid="55"/>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Scale>
                                      <p:cBhvr>
                                        <p:cTn id="19"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74"/>
                                        </p:tgtEl>
                                        <p:attrNameLst>
                                          <p:attrName>ppt_x</p:attrName>
                                          <p:attrName>ppt_y</p:attrName>
                                        </p:attrNameLst>
                                      </p:cBhvr>
                                    </p:animMotion>
                                    <p:animEffect transition="in" filter="fade">
                                      <p:cBhvr>
                                        <p:cTn id="21" dur="1000"/>
                                        <p:tgtEl>
                                          <p:spTgt spid="74"/>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Scale>
                                      <p:cBhvr>
                                        <p:cTn id="25" dur="1000" decel="50000" fill="hold">
                                          <p:stCondLst>
                                            <p:cond delay="0"/>
                                          </p:stCondLst>
                                        </p:cTn>
                                        <p:tgtEl>
                                          <p:spTgt spid="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93"/>
                                        </p:tgtEl>
                                        <p:attrNameLst>
                                          <p:attrName>ppt_x</p:attrName>
                                          <p:attrName>ppt_y</p:attrName>
                                        </p:attrNameLst>
                                      </p:cBhvr>
                                    </p:animMotion>
                                    <p:animEffect transition="in" filter="fade">
                                      <p:cBhvr>
                                        <p:cTn id="27" dur="1000"/>
                                        <p:tgtEl>
                                          <p:spTgt spid="93"/>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12"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srgbClr val="680701"/>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83060553"/>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矩形 13"/>
          <p:cNvSpPr/>
          <p:nvPr/>
        </p:nvSpPr>
        <p:spPr>
          <a:xfrm>
            <a:off x="1374905" y="2824387"/>
            <a:ext cx="4440639" cy="707886"/>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71800" y="1114233"/>
            <a:ext cx="1646849" cy="1646840"/>
            <a:chOff x="1550442" y="1743868"/>
            <a:chExt cx="1142790" cy="1142784"/>
          </a:xfrm>
          <a:solidFill>
            <a:srgbClr val="FFFF00"/>
          </a:solidFill>
        </p:grpSpPr>
        <p:grpSp>
          <p:nvGrpSpPr>
            <p:cNvPr id="16" name="组合 15"/>
            <p:cNvGrpSpPr/>
            <p:nvPr/>
          </p:nvGrpSpPr>
          <p:grpSpPr>
            <a:xfrm>
              <a:off x="1550442" y="1743868"/>
              <a:ext cx="1142790" cy="1142784"/>
              <a:chOff x="1238553" y="3018721"/>
              <a:chExt cx="2033144" cy="2033133"/>
            </a:xfrm>
            <a:grpFill/>
          </p:grpSpPr>
          <p:sp>
            <p:nvSpPr>
              <p:cNvPr id="18" name="任意多边形 17"/>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9" name="任意多边形 18"/>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0" name="任意多边形 19"/>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2" name="任意多边形 21"/>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3" name="任意多边形 22"/>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5" name="任意多边形 24"/>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2" name="任意多边形 31"/>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3" name="任意多边形 32"/>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4" name="任意多边形 33"/>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5" name="任意多边形 34"/>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6" name="任意多边形 35"/>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7" name="任意多边形 36"/>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8" name="任意多边形 37"/>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9" name="任意多边形 38"/>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17" name="文本框 16"/>
            <p:cNvSpPr txBox="1"/>
            <p:nvPr/>
          </p:nvSpPr>
          <p:spPr>
            <a:xfrm>
              <a:off x="1671909" y="1838802"/>
              <a:ext cx="939058" cy="10037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04</a:t>
              </a:r>
              <a:endParaRPr kumimoji="0" lang="zh-CN" altLang="en-US"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4389" y="2761073"/>
            <a:ext cx="2230662" cy="2189819"/>
          </a:xfrm>
          <a:prstGeom prst="rect">
            <a:avLst/>
          </a:prstGeom>
        </p:spPr>
      </p:pic>
    </p:spTree>
    <p:extLst>
      <p:ext uri="{BB962C8B-B14F-4D97-AF65-F5344CB8AC3E}">
        <p14:creationId xmlns:p14="http://schemas.microsoft.com/office/powerpoint/2010/main" val="47372356"/>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6</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9</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10</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11</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12</a:t>
            </a:r>
            <a:r>
              <a:rPr kumimoji="0" lang="zh-CN" altLang="en-US" sz="10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8982108"/>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6449" y="1319413"/>
            <a:ext cx="1508936" cy="1508938"/>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57" b="0" i="0" u="none" strike="noStrike" kern="1200" cap="none" spc="0" normalizeH="0" baseline="0" noProof="0">
                <a:ln>
                  <a:noFill/>
                </a:ln>
                <a:solidFill>
                  <a:prstClr val="black"/>
                </a:solidFill>
                <a:effectLst/>
                <a:uLnTx/>
                <a:uFillTx/>
                <a:latin typeface="Calibri" panose="020F0502020204030204"/>
                <a:ea typeface="宋体"/>
                <a:cs typeface="+mn-cs"/>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a:ea typeface="宋体"/>
                <a:cs typeface="+mn-cs"/>
              </a:endParaRPr>
            </a:p>
          </p:txBody>
        </p:sp>
        <p:sp>
          <p:nvSpPr>
            <p:cNvPr id="5" name="TextBox 52"/>
            <p:cNvSpPr txBox="1"/>
            <p:nvPr/>
          </p:nvSpPr>
          <p:spPr>
            <a:xfrm>
              <a:off x="1842234" y="2573144"/>
              <a:ext cx="1583085" cy="101782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rgbClr val="005A00"/>
                  </a:solidFill>
                  <a:effectLst/>
                  <a:uLnTx/>
                  <a:uFillTx/>
                  <a:latin typeface="Impact" panose="020B0806030902050204" pitchFamily="34" charset="0"/>
                  <a:ea typeface="Arial Unicode MS" panose="020B0604020202020204" pitchFamily="34" charset="-122"/>
                  <a:cs typeface="Arial Unicode MS" panose="020B0604020202020204" pitchFamily="34" charset="-122"/>
                </a:rPr>
                <a:t>60%</a:t>
              </a:r>
              <a:endParaRPr kumimoji="0" lang="zh-CN" altLang="en-US" sz="3299" b="0" i="0" u="none" strike="noStrike" kern="0" cap="none" spc="0" normalizeH="0" baseline="0" noProof="0" dirty="0">
                <a:ln>
                  <a:noFill/>
                </a:ln>
                <a:solidFill>
                  <a:srgbClr val="005A00"/>
                </a:solid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2788258" y="1319413"/>
            <a:ext cx="1508936" cy="1508938"/>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43539" tIns="21770" rIns="43539" bIns="2177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57" b="0" i="0" u="none" strike="noStrike" kern="1200" cap="none" spc="0" normalizeH="0" baseline="0" noProof="0">
                <a:ln>
                  <a:noFill/>
                </a:ln>
                <a:solidFill>
                  <a:prstClr val="black"/>
                </a:solidFill>
                <a:effectLst/>
                <a:uLnTx/>
                <a:uFillTx/>
                <a:latin typeface="Calibri" panose="020F0502020204030204"/>
                <a:ea typeface="宋体"/>
                <a:cs typeface="+mn-cs"/>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a:ea typeface="宋体"/>
                <a:cs typeface="+mn-cs"/>
              </a:endParaRPr>
            </a:p>
          </p:txBody>
        </p:sp>
        <p:sp>
          <p:nvSpPr>
            <p:cNvPr id="9" name="TextBox 240"/>
            <p:cNvSpPr txBox="1"/>
            <p:nvPr/>
          </p:nvSpPr>
          <p:spPr>
            <a:xfrm>
              <a:off x="5105894" y="2573144"/>
              <a:ext cx="1555894" cy="101782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rgbClr val="4472C4"/>
                  </a:solidFill>
                  <a:effectLst/>
                  <a:uLnTx/>
                  <a:uFillTx/>
                  <a:latin typeface="Impact" panose="020B0806030902050204" pitchFamily="34" charset="0"/>
                  <a:ea typeface="Arial Unicode MS" panose="020B0604020202020204" pitchFamily="34" charset="-122"/>
                  <a:cs typeface="Arial Unicode MS" panose="020B0604020202020204" pitchFamily="34" charset="-122"/>
                </a:rPr>
                <a:t>25%</a:t>
              </a:r>
              <a:endParaRPr kumimoji="0" lang="zh-CN" altLang="en-US" sz="3299" b="0" i="0" u="none" strike="noStrike" kern="0" cap="none" spc="0" normalizeH="0" baseline="0" noProof="0" dirty="0">
                <a:ln>
                  <a:noFill/>
                </a:ln>
                <a:solidFill>
                  <a:srgbClr val="4472C4"/>
                </a:solid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4864203" y="1319413"/>
            <a:ext cx="1508936" cy="1508938"/>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57" b="0" i="0" u="none" strike="noStrike" kern="1200" cap="none" spc="0" normalizeH="0" baseline="0" noProof="0">
                <a:ln>
                  <a:noFill/>
                </a:ln>
                <a:solidFill>
                  <a:prstClr val="black"/>
                </a:solidFill>
                <a:effectLst/>
                <a:uLnTx/>
                <a:uFillTx/>
                <a:latin typeface="Calibri" panose="020F0502020204030204"/>
                <a:ea typeface="宋体"/>
                <a:cs typeface="+mn-cs"/>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a:ea typeface="宋体"/>
                <a:cs typeface="+mn-cs"/>
              </a:endParaRPr>
            </a:p>
          </p:txBody>
        </p:sp>
        <p:sp>
          <p:nvSpPr>
            <p:cNvPr id="13" name="TextBox 240"/>
            <p:cNvSpPr txBox="1"/>
            <p:nvPr/>
          </p:nvSpPr>
          <p:spPr>
            <a:xfrm>
              <a:off x="8487671" y="2579951"/>
              <a:ext cx="1477037" cy="101782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rgbClr val="003E00"/>
                  </a:solidFill>
                  <a:effectLst/>
                  <a:uLnTx/>
                  <a:uFillTx/>
                  <a:latin typeface="Impact" panose="020B0806030902050204" pitchFamily="34" charset="0"/>
                  <a:ea typeface="Arial Unicode MS" panose="020B0604020202020204" pitchFamily="34" charset="-122"/>
                  <a:cs typeface="Arial Unicode MS" panose="020B0604020202020204" pitchFamily="34" charset="-122"/>
                </a:rPr>
                <a:t>75%</a:t>
              </a:r>
              <a:endParaRPr kumimoji="0" lang="zh-CN" altLang="en-US" sz="3299" b="0" i="0" u="none" strike="noStrike" kern="0" cap="none" spc="0" normalizeH="0" baseline="0" noProof="0" dirty="0">
                <a:ln>
                  <a:noFill/>
                </a:ln>
                <a:solidFill>
                  <a:srgbClr val="003E00"/>
                </a:solid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633839" y="3361186"/>
            <a:ext cx="1620325"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点击输入简要文字内容，文字内容需要概括精炼，不用多余的文字修饰，言简意赅的说明分项内容。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75"/>
          <p:cNvSpPr txBox="1"/>
          <p:nvPr/>
        </p:nvSpPr>
        <p:spPr>
          <a:xfrm>
            <a:off x="630475" y="3116534"/>
            <a:ext cx="1739762" cy="300082"/>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5A00"/>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6" name="TextBox 174"/>
          <p:cNvSpPr txBox="1"/>
          <p:nvPr/>
        </p:nvSpPr>
        <p:spPr>
          <a:xfrm>
            <a:off x="2798639" y="3361186"/>
            <a:ext cx="1557391"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点击输入简要文字内容，文字内容需要概括精炼，不用多余的文字修饰，言简意赅的说明分项内容。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7" name="TextBox 175"/>
          <p:cNvSpPr txBox="1"/>
          <p:nvPr/>
        </p:nvSpPr>
        <p:spPr>
          <a:xfrm>
            <a:off x="2795275" y="3116534"/>
            <a:ext cx="1706125" cy="300082"/>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8" name="TextBox 174"/>
          <p:cNvSpPr txBox="1"/>
          <p:nvPr/>
        </p:nvSpPr>
        <p:spPr>
          <a:xfrm>
            <a:off x="4948401" y="3361186"/>
            <a:ext cx="1582064"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点击输入简要文字内容，文字内容需要概括精炼，不用多余的文字修饰，言简意赅的说明分项内容。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9" name="TextBox 175"/>
          <p:cNvSpPr txBox="1"/>
          <p:nvPr/>
        </p:nvSpPr>
        <p:spPr>
          <a:xfrm>
            <a:off x="4945036" y="3116534"/>
            <a:ext cx="1706125" cy="300082"/>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3E00"/>
                </a:solidFill>
                <a:effectLst/>
                <a:uLnTx/>
                <a:uFillTx/>
                <a:latin typeface="微软雅黑" panose="020B0503020204020204" pitchFamily="34" charset="-122"/>
                <a:ea typeface="微软雅黑" panose="020B0503020204020204" pitchFamily="34" charset="-122"/>
                <a:cs typeface="+mn-cs"/>
              </a:rPr>
              <a:t>单击此处添加标题</a:t>
            </a:r>
          </a:p>
        </p:txBody>
      </p:sp>
      <p:grpSp>
        <p:nvGrpSpPr>
          <p:cNvPr id="21" name="组合 20"/>
          <p:cNvGrpSpPr/>
          <p:nvPr/>
        </p:nvGrpSpPr>
        <p:grpSpPr>
          <a:xfrm>
            <a:off x="6896603" y="1319413"/>
            <a:ext cx="1508936" cy="1508938"/>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57" b="0" i="0" u="none" strike="noStrike" kern="1200" cap="none" spc="0" normalizeH="0" baseline="0" noProof="0">
                <a:ln>
                  <a:noFill/>
                </a:ln>
                <a:solidFill>
                  <a:prstClr val="black"/>
                </a:solidFill>
                <a:effectLst/>
                <a:uLnTx/>
                <a:uFillTx/>
                <a:latin typeface="Calibri" panose="020F0502020204030204"/>
                <a:ea typeface="宋体"/>
                <a:cs typeface="+mn-cs"/>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a:ea typeface="宋体"/>
                <a:cs typeface="+mn-cs"/>
              </a:endParaRPr>
            </a:p>
          </p:txBody>
        </p:sp>
        <p:sp>
          <p:nvSpPr>
            <p:cNvPr id="24" name="TextBox 240"/>
            <p:cNvSpPr txBox="1"/>
            <p:nvPr/>
          </p:nvSpPr>
          <p:spPr>
            <a:xfrm>
              <a:off x="8434649" y="2579951"/>
              <a:ext cx="1583085" cy="101782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rgbClr val="006800"/>
                  </a:solidFill>
                  <a:effectLst/>
                  <a:uLnTx/>
                  <a:uFillTx/>
                  <a:latin typeface="Impact" panose="020B0806030902050204" pitchFamily="34" charset="0"/>
                  <a:ea typeface="Arial Unicode MS" panose="020B0604020202020204" pitchFamily="34" charset="-122"/>
                  <a:cs typeface="Arial Unicode MS" panose="020B0604020202020204" pitchFamily="34" charset="-122"/>
                </a:rPr>
                <a:t>90%</a:t>
              </a:r>
              <a:endParaRPr kumimoji="0" lang="zh-CN" altLang="en-US" sz="3299" b="0" i="0" u="none" strike="noStrike" kern="0" cap="none" spc="0" normalizeH="0" baseline="0" noProof="0" dirty="0">
                <a:ln>
                  <a:noFill/>
                </a:ln>
                <a:solidFill>
                  <a:srgbClr val="006800"/>
                </a:solid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6889439" y="3361186"/>
            <a:ext cx="1582064" cy="1015663"/>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点击输入简要文字内容，文字内容需要概括精炼，不用多余的文字修饰，言简意赅的说明分项内容。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TextBox 175"/>
          <p:cNvSpPr txBox="1"/>
          <p:nvPr/>
        </p:nvSpPr>
        <p:spPr>
          <a:xfrm>
            <a:off x="6886075" y="3116534"/>
            <a:ext cx="1706125" cy="300082"/>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07289312"/>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lumMod val="75000"/>
                    <a:lumOff val="25000"/>
                  </a:prstClr>
                </a:solidFill>
                <a:effectLst/>
                <a:uLnTx/>
                <a:uFillTx/>
                <a:latin typeface="等线"/>
                <a:ea typeface="微软雅黑"/>
                <a:cs typeface="+mn-cs"/>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lumMod val="75000"/>
                    <a:lumOff val="25000"/>
                  </a:prstClr>
                </a:solidFill>
                <a:effectLst/>
                <a:uLnTx/>
                <a:uFillTx/>
                <a:latin typeface="等线"/>
                <a:ea typeface="微软雅黑"/>
                <a:cs typeface="+mn-cs"/>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等线"/>
                  <a:ea typeface="微软雅黑"/>
                  <a:cs typeface="+mn-cs"/>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等线"/>
                  <a:ea typeface="微软雅黑"/>
                  <a:cs typeface="+mn-cs"/>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等线"/>
                  <a:ea typeface="微软雅黑"/>
                  <a:cs typeface="+mn-cs"/>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87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87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endParaRPr>
          </a:p>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在此录入上述图表的描述说明在此录入上述图表的描述说明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添加标题</a:t>
            </a:r>
            <a:endParaRPr kumimoji="0" lang="en-US" altLang="zh-CN"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在此录入上述图表的描述说明</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rPr>
              <a:t>在此录入上述图表的描述说明</a:t>
            </a:r>
            <a:endParaRPr kumimoji="0" lang="zh-CN" altLang="en-US" sz="101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3291272"/>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5284317" y="3153940"/>
                <a:ext cx="3036413"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5284317" y="3153940"/>
                <a:ext cx="3036413"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5284317" y="3153940"/>
                <a:ext cx="2939494"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6345145"/>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a:t>
            </a:r>
            <a:endParaRPr kumimoji="0" lang="en-US" altLang="zh-CN"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7101049"/>
      </p:ext>
    </p:extLst>
  </p:cSld>
  <p:clrMapOvr>
    <a:masterClrMapping/>
  </p:clrMapOvr>
  <p:transition spd="slow" advClick="0" advTm="8697">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9986" y="959814"/>
            <a:ext cx="4085426" cy="1611936"/>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04248" y="2604740"/>
            <a:ext cx="2230662" cy="218981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54203" y="2471998"/>
            <a:ext cx="1946947" cy="2653444"/>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804248" y="81191"/>
            <a:ext cx="1805176" cy="735520"/>
          </a:xfrm>
          <a:prstGeom prst="rect">
            <a:avLst/>
          </a:prstGeom>
        </p:spPr>
      </p:pic>
      <p:sp>
        <p:nvSpPr>
          <p:cNvPr id="7" name="文本框 6"/>
          <p:cNvSpPr txBox="1"/>
          <p:nvPr/>
        </p:nvSpPr>
        <p:spPr>
          <a:xfrm>
            <a:off x="2113412" y="2890217"/>
            <a:ext cx="4690836" cy="523220"/>
          </a:xfrm>
          <a:prstGeom prst="rect">
            <a:avLst/>
          </a:prstGeom>
          <a:noFill/>
        </p:spPr>
        <p:txBody>
          <a:bodyPr wrap="none" rtlCol="0">
            <a:spAutoFit/>
          </a:bodyPr>
          <a:lstStyle/>
          <a:p>
            <a:r>
              <a:rPr lang="zh-CN" altLang="en-US" sz="2800" b="1" dirty="0">
                <a:solidFill>
                  <a:schemeClr val="bg1"/>
                </a:solidFill>
                <a:effectLst>
                  <a:outerShdw blurRad="38100" dist="38100" dir="2700000" algn="tl">
                    <a:srgbClr val="000000">
                      <a:alpha val="43137"/>
                    </a:srgbClr>
                  </a:outerShdw>
                </a:effectLst>
                <a:latin typeface="+mj-ea"/>
                <a:ea typeface="+mj-ea"/>
              </a:rPr>
              <a:t>感谢您的观看  </a:t>
            </a:r>
            <a:r>
              <a:rPr lang="en-US" altLang="zh-CN" sz="2800" b="1" dirty="0">
                <a:solidFill>
                  <a:schemeClr val="bg1"/>
                </a:solidFill>
                <a:effectLst>
                  <a:outerShdw blurRad="38100" dist="38100" dir="2700000" algn="tl">
                    <a:srgbClr val="000000">
                      <a:alpha val="43137"/>
                    </a:srgbClr>
                  </a:outerShdw>
                </a:effectLst>
                <a:latin typeface="+mj-ea"/>
                <a:ea typeface="+mj-ea"/>
              </a:rPr>
              <a:t>THANKYOU</a:t>
            </a:r>
            <a:endParaRPr lang="zh-CN" altLang="en-US" sz="2800" b="1" dirty="0">
              <a:solidFill>
                <a:schemeClr val="bg1"/>
              </a:solidFill>
              <a:effectLst>
                <a:outerShdw blurRad="38100" dist="38100" dir="2700000" algn="tl">
                  <a:srgbClr val="000000">
                    <a:alpha val="43137"/>
                  </a:srgbClr>
                </a:outerShdw>
              </a:effectLst>
              <a:latin typeface="+mj-ea"/>
              <a:ea typeface="+mj-ea"/>
            </a:endParaRPr>
          </a:p>
        </p:txBody>
      </p:sp>
      <p:sp>
        <p:nvSpPr>
          <p:cNvPr id="8" name="圆角矩形 7"/>
          <p:cNvSpPr/>
          <p:nvPr/>
        </p:nvSpPr>
        <p:spPr>
          <a:xfrm>
            <a:off x="2982666" y="3519898"/>
            <a:ext cx="2952328" cy="260481"/>
          </a:xfrm>
          <a:prstGeom prst="roundRect">
            <a:avLst>
              <a:gd name="adj" fmla="val 50000"/>
            </a:avLst>
          </a:prstGeom>
          <a:solidFill>
            <a:srgbClr val="0E6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单击添加您的单位名称</a:t>
            </a:r>
          </a:p>
        </p:txBody>
      </p:sp>
    </p:spTree>
    <p:extLst>
      <p:ext uri="{BB962C8B-B14F-4D97-AF65-F5344CB8AC3E}">
        <p14:creationId xmlns:p14="http://schemas.microsoft.com/office/powerpoint/2010/main" val="1479943060"/>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Effect transition="in" filter="fade">
                                      <p:cBhvr>
                                        <p:cTn id="15" dur="1500"/>
                                        <p:tgtEl>
                                          <p:spTgt spid="3"/>
                                        </p:tgtEl>
                                      </p:cBhvr>
                                    </p:animEffect>
                                  </p:childTnLst>
                                </p:cTn>
                              </p:par>
                            </p:childTnLst>
                          </p:cTn>
                        </p:par>
                        <p:par>
                          <p:cTn id="16" fill="hold">
                            <p:stCondLst>
                              <p:cond delay="2500"/>
                            </p:stCondLst>
                            <p:childTnLst>
                              <p:par>
                                <p:cTn id="17" presetID="50" presetClass="entr" presetSubtype="0" decel="10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childTnLst>
                          </p:cTn>
                        </p:par>
                        <p:par>
                          <p:cTn id="22" fill="hold">
                            <p:stCondLst>
                              <p:cond delay="3500"/>
                            </p:stCondLst>
                            <p:childTnLst>
                              <p:par>
                                <p:cTn id="23" presetID="2" presetClass="entr" presetSubtype="4" decel="30000" fill="hold" grpId="0" nodeType="afterEffect">
                                  <p:stCondLst>
                                    <p:cond delay="0"/>
                                  </p:stCondLst>
                                  <p:iterate type="lt">
                                    <p:tmPct val="12000"/>
                                  </p:iterate>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4780"/>
                            </p:stCondLst>
                            <p:childTnLst>
                              <p:par>
                                <p:cTn id="28" presetID="2" presetClass="entr" presetSubtype="2"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7078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矩形 13"/>
          <p:cNvSpPr/>
          <p:nvPr/>
        </p:nvSpPr>
        <p:spPr>
          <a:xfrm>
            <a:off x="1374905" y="2824387"/>
            <a:ext cx="4440639" cy="707886"/>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71800" y="1114233"/>
            <a:ext cx="1646849" cy="1646840"/>
            <a:chOff x="1550442" y="1743868"/>
            <a:chExt cx="1142790" cy="1142784"/>
          </a:xfrm>
          <a:solidFill>
            <a:srgbClr val="FFFF00"/>
          </a:solidFill>
        </p:grpSpPr>
        <p:grpSp>
          <p:nvGrpSpPr>
            <p:cNvPr id="16" name="组合 15"/>
            <p:cNvGrpSpPr/>
            <p:nvPr/>
          </p:nvGrpSpPr>
          <p:grpSpPr>
            <a:xfrm>
              <a:off x="1550442" y="1743868"/>
              <a:ext cx="1142790" cy="1142784"/>
              <a:chOff x="1238553" y="3018721"/>
              <a:chExt cx="2033144" cy="2033133"/>
            </a:xfrm>
            <a:grpFill/>
          </p:grpSpPr>
          <p:sp>
            <p:nvSpPr>
              <p:cNvPr id="18" name="任意多边形 17"/>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9" name="任意多边形 18"/>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0" name="任意多边形 19"/>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2" name="任意多边形 21"/>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3" name="任意多边形 22"/>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5" name="任意多边形 24"/>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2" name="任意多边形 31"/>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3" name="任意多边形 32"/>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4" name="任意多边形 33"/>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5" name="任意多边形 34"/>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6" name="任意多边形 35"/>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7" name="任意多边形 36"/>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8" name="任意多边形 37"/>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9" name="任意多边形 38"/>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17" name="文本框 16"/>
            <p:cNvSpPr txBox="1"/>
            <p:nvPr/>
          </p:nvSpPr>
          <p:spPr>
            <a:xfrm>
              <a:off x="1671909" y="1838802"/>
              <a:ext cx="845619" cy="10037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01</a:t>
              </a:r>
              <a:endParaRPr kumimoji="0" lang="zh-CN" altLang="en-US"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4389" y="2761073"/>
            <a:ext cx="2230662" cy="2189819"/>
          </a:xfrm>
          <a:prstGeom prst="rect">
            <a:avLst/>
          </a:prstGeom>
        </p:spPr>
      </p:pic>
    </p:spTree>
    <p:extLst>
      <p:ext uri="{BB962C8B-B14F-4D97-AF65-F5344CB8AC3E}">
        <p14:creationId xmlns:p14="http://schemas.microsoft.com/office/powerpoint/2010/main" val="547419541"/>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marR="0" lvl="0" indent="-214255" algn="l" defTabSz="685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1200" b="0" i="0" u="none" strike="noStrike" kern="1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en-US" altLang="zh-CN"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marR="0" lvl="0" indent="-214255" algn="l" defTabSz="685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1200" b="0" i="0" u="none" strike="noStrike" kern="1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4356026" y="3403685"/>
            <a:ext cx="3941526" cy="757130"/>
          </a:xfrm>
          <a:prstGeom prst="rect">
            <a:avLst/>
          </a:prstGeom>
        </p:spPr>
        <p:txBody>
          <a:bodyPr wrap="square">
            <a:spAutoFit/>
          </a:bodyPr>
          <a:lstStyle/>
          <a:p>
            <a:pPr marL="214255" marR="0" lvl="0" indent="-214255" algn="l" defTabSz="685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1200" b="0" i="0" u="none" strike="noStrike" kern="1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78616712"/>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TextBox 5"/>
            <p:cNvSpPr txBox="1"/>
            <p:nvPr/>
          </p:nvSpPr>
          <p:spPr>
            <a:xfrm>
              <a:off x="5889504" y="1931243"/>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04</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5889504" y="3407779"/>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06</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6196059" y="2669511"/>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05</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2808589" y="1931244"/>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2510612" y="2669510"/>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02</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2808589" y="3407779"/>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03</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70190527"/>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72524647"/>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767570" y="1005938"/>
            <a:ext cx="2040429" cy="1665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Rectangle 8"/>
          <p:cNvSpPr/>
          <p:nvPr/>
        </p:nvSpPr>
        <p:spPr>
          <a:xfrm>
            <a:off x="2927310" y="2796214"/>
            <a:ext cx="2040429" cy="166505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3143284" y="3097349"/>
            <a:ext cx="1582623" cy="1073355"/>
          </a:xfrm>
          <a:prstGeom prst="rect">
            <a:avLst/>
          </a:prstGeom>
          <a:noFill/>
        </p:spPr>
        <p:txBody>
          <a:bodyPr wrap="square" lIns="34275" tIns="17137" rIns="34275" bIns="17137"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点击此处添加文字说明内容，可以通过复制您的文本内容，在此文本框粘贴并选择只保留文字内容。</a:t>
            </a: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998424" y="1285730"/>
            <a:ext cx="1604925" cy="1073355"/>
          </a:xfrm>
          <a:prstGeom prst="rect">
            <a:avLst/>
          </a:prstGeom>
          <a:noFill/>
        </p:spPr>
        <p:txBody>
          <a:bodyPr wrap="square" lIns="34275" tIns="17137" rIns="34275" bIns="17137"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点击此处添加文字说明内容，可以通过复制您的文本内容，在此文本框粘贴并选择只保留文字内容。</a:t>
            </a: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7310" y="1015664"/>
            <a:ext cx="2040429" cy="1672466"/>
          </a:xfrm>
          <a:prstGeom prst="rect">
            <a:avLst/>
          </a:prstGeom>
        </p:spPr>
      </p:pic>
      <p:pic>
        <p:nvPicPr>
          <p:cNvPr id="26" name="图片占位符 6"/>
          <p:cNvPicPr>
            <a:picLocks noChangeAspect="1"/>
          </p:cNvPicPr>
          <p:nvPr/>
        </p:nvPicPr>
        <p:blipFill rotWithShape="1">
          <a:blip r:embed="rId4" cstate="screen">
            <a:extLst>
              <a:ext uri="{28A0092B-C50C-407E-A947-70E740481C1C}">
                <a14:useLocalDpi xmlns:a14="http://schemas.microsoft.com/office/drawing/2010/main"/>
              </a:ext>
            </a:extLst>
          </a:blip>
          <a:srcRect l="-1264"/>
          <a:stretch/>
        </p:blipFill>
        <p:spPr>
          <a:xfrm>
            <a:off x="767570" y="2798879"/>
            <a:ext cx="2040429" cy="1672468"/>
          </a:xfrm>
          <a:prstGeom prst="rect">
            <a:avLst/>
          </a:prstGeom>
        </p:spPr>
      </p:pic>
      <p:pic>
        <p:nvPicPr>
          <p:cNvPr id="27" name="图片占位符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061414" y="1005939"/>
            <a:ext cx="3452112" cy="345020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42584889"/>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350" b="1" i="0" u="none" strike="noStrike" kern="1200" cap="none" spc="0" normalizeH="0" baseline="0" noProof="0" dirty="0">
                <a:ln>
                  <a:noFill/>
                </a:ln>
                <a:solidFill>
                  <a:srgbClr val="006A00"/>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1" name="标题 5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20248246"/>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矩形 13"/>
          <p:cNvSpPr/>
          <p:nvPr/>
        </p:nvSpPr>
        <p:spPr>
          <a:xfrm>
            <a:off x="1374905" y="2824387"/>
            <a:ext cx="4440639" cy="707886"/>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点击添加您的标题</a:t>
            </a:r>
            <a:r>
              <a:rPr kumimoji="0" lang="en-US" altLang="zh-CN"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 </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71800" y="1114233"/>
            <a:ext cx="1646849" cy="1646840"/>
            <a:chOff x="1550442" y="1743868"/>
            <a:chExt cx="1142790" cy="1142784"/>
          </a:xfrm>
          <a:solidFill>
            <a:srgbClr val="FFFF00"/>
          </a:solidFill>
        </p:grpSpPr>
        <p:grpSp>
          <p:nvGrpSpPr>
            <p:cNvPr id="16" name="组合 15"/>
            <p:cNvGrpSpPr/>
            <p:nvPr/>
          </p:nvGrpSpPr>
          <p:grpSpPr>
            <a:xfrm>
              <a:off x="1550442" y="1743868"/>
              <a:ext cx="1142790" cy="1142784"/>
              <a:chOff x="1238553" y="3018721"/>
              <a:chExt cx="2033144" cy="2033133"/>
            </a:xfrm>
            <a:grpFill/>
          </p:grpSpPr>
          <p:sp>
            <p:nvSpPr>
              <p:cNvPr id="18" name="任意多边形 17"/>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19" name="任意多边形 18"/>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0" name="任意多边形 19"/>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2" name="任意多边形 21"/>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3" name="任意多边形 22"/>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25" name="任意多边形 24"/>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2" name="任意多边形 31"/>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3" name="任意多边形 32"/>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4" name="任意多边形 33"/>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5" name="任意多边形 34"/>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6" name="任意多边形 35"/>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7" name="任意多边形 36"/>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8" name="任意多边形 37"/>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sp>
            <p:nvSpPr>
              <p:cNvPr id="39" name="任意多边形 38"/>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00"/>
                  </a:solidFill>
                  <a:effectLst/>
                  <a:uLnTx/>
                  <a:uFillTx/>
                  <a:latin typeface="Calibri" panose="020F0502020204030204"/>
                  <a:ea typeface="等线" panose="02010600030101010101" pitchFamily="2" charset="-122"/>
                  <a:cs typeface="+mn-cs"/>
                </a:endParaRPr>
              </a:p>
            </p:txBody>
          </p:sp>
        </p:grpSp>
        <p:sp>
          <p:nvSpPr>
            <p:cNvPr id="17" name="文本框 16"/>
            <p:cNvSpPr txBox="1"/>
            <p:nvPr/>
          </p:nvSpPr>
          <p:spPr>
            <a:xfrm>
              <a:off x="1671909" y="1838802"/>
              <a:ext cx="940170" cy="10037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rPr>
                <a:t>02</a:t>
              </a:r>
              <a:endParaRPr kumimoji="0" lang="zh-CN" altLang="en-US" sz="8800" b="0" i="0" u="none" strike="noStrike" kern="1200" cap="none" spc="0" normalizeH="0" baseline="0" noProof="0" dirty="0">
                <a:ln>
                  <a:noFill/>
                </a:ln>
                <a:solidFill>
                  <a:srgbClr val="FFFF00"/>
                </a:solidFill>
                <a:effectLst/>
                <a:uLnTx/>
                <a:uFillTx/>
                <a:latin typeface="Impact" panose="020B0806030902050204" pitchFamily="34" charset="0"/>
                <a:ea typeface="等线" panose="02010600030101010101" pitchFamily="2" charset="-122"/>
                <a:cs typeface="+mn-cs"/>
              </a:endParaRPr>
            </a:p>
          </p:txBody>
        </p:sp>
      </p:gr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4389" y="2761073"/>
            <a:ext cx="2230662" cy="2189819"/>
          </a:xfrm>
          <a:prstGeom prst="rect">
            <a:avLst/>
          </a:prstGeom>
        </p:spPr>
      </p:pic>
    </p:spTree>
    <p:extLst>
      <p:ext uri="{BB962C8B-B14F-4D97-AF65-F5344CB8AC3E}">
        <p14:creationId xmlns:p14="http://schemas.microsoft.com/office/powerpoint/2010/main" val="3004686534"/>
      </p:ext>
    </p:extLst>
  </p:cSld>
  <p:clrMapOvr>
    <a:masterClrMapping/>
  </p:clrMapOvr>
  <p:transition spd="slow" advClick="0" advTm="869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第一PPT，www.1ppt.com ">
  <a:themeElements>
    <a:clrScheme name="自定义 116">
      <a:dk1>
        <a:sysClr val="windowText" lastClr="000000"/>
      </a:dk1>
      <a:lt1>
        <a:sysClr val="window" lastClr="FFFFFF"/>
      </a:lt1>
      <a:dk2>
        <a:srgbClr val="006A00"/>
      </a:dk2>
      <a:lt2>
        <a:srgbClr val="E7E6E6"/>
      </a:lt2>
      <a:accent1>
        <a:srgbClr val="005A00"/>
      </a:accent1>
      <a:accent2>
        <a:srgbClr val="006800"/>
      </a:accent2>
      <a:accent3>
        <a:srgbClr val="003E00"/>
      </a:accent3>
      <a:accent4>
        <a:srgbClr val="0068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398</TotalTime>
  <Words>5100</Words>
  <Application>Microsoft Office PowerPoint</Application>
  <PresentationFormat>全屏显示(16:9)</PresentationFormat>
  <Paragraphs>293</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dc:title>
  <dc:creator>第一PPT</dc:creator>
  <cp:keywords>www.1ppt.com</cp:keywords>
  <dc:description>www.1ppt.com</dc:description>
  <cp:lastModifiedBy>Windows User</cp:lastModifiedBy>
  <cp:revision>112</cp:revision>
  <dcterms:created xsi:type="dcterms:W3CDTF">2015-10-09T15:15:07Z</dcterms:created>
  <dcterms:modified xsi:type="dcterms:W3CDTF">2019-07-29T11:25:19Z</dcterms:modified>
</cp:coreProperties>
</file>