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6" r:id="rId3"/>
    <p:sldId id="257" r:id="rId4"/>
    <p:sldId id="258" r:id="rId5"/>
    <p:sldId id="262" r:id="rId6"/>
    <p:sldId id="263" r:id="rId7"/>
    <p:sldId id="264" r:id="rId8"/>
    <p:sldId id="265" r:id="rId9"/>
    <p:sldId id="266" r:id="rId10"/>
    <p:sldId id="267" r:id="rId11"/>
    <p:sldId id="268" r:id="rId12"/>
    <p:sldId id="259" r:id="rId13"/>
    <p:sldId id="269" r:id="rId14"/>
    <p:sldId id="270" r:id="rId15"/>
    <p:sldId id="271" r:id="rId16"/>
    <p:sldId id="272" r:id="rId17"/>
    <p:sldId id="273" r:id="rId18"/>
    <p:sldId id="274" r:id="rId19"/>
    <p:sldId id="275" r:id="rId20"/>
    <p:sldId id="260" r:id="rId21"/>
    <p:sldId id="276" r:id="rId22"/>
    <p:sldId id="277" r:id="rId23"/>
    <p:sldId id="278" r:id="rId24"/>
    <p:sldId id="279" r:id="rId25"/>
    <p:sldId id="280" r:id="rId26"/>
    <p:sldId id="281" r:id="rId27"/>
    <p:sldId id="282" r:id="rId28"/>
    <p:sldId id="261" r:id="rId29"/>
    <p:sldId id="283" r:id="rId30"/>
    <p:sldId id="284" r:id="rId31"/>
    <p:sldId id="285" r:id="rId32"/>
    <p:sldId id="286" r:id="rId33"/>
    <p:sldId id="287" r:id="rId34"/>
    <p:sldId id="288" r:id="rId35"/>
    <p:sldId id="289" r:id="rId36"/>
    <p:sldId id="290" r:id="rId37"/>
    <p:sldId id="291"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7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7" d="100"/>
          <a:sy n="67" d="100"/>
        </p:scale>
        <p:origin x="-402" y="-160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37159481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994995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3353037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1681077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517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756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07559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51775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75573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95291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2668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8" name="直接连接符 7"/>
          <p:cNvCxnSpPr/>
          <p:nvPr userDrawn="1"/>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userDrawn="1"/>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userDrawn="1"/>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userDrawn="1"/>
        </p:nvGrpSpPr>
        <p:grpSpPr>
          <a:xfrm>
            <a:off x="0" y="-3422"/>
            <a:ext cx="9144000" cy="5143500"/>
            <a:chOff x="0" y="-3422"/>
            <a:chExt cx="9144000" cy="5143500"/>
          </a:xfrm>
        </p:grpSpPr>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6" name="直接连接符 15"/>
          <p:cNvCxnSpPr/>
          <p:nvPr userDrawn="1"/>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23" name="组合 22"/>
          <p:cNvGrpSpPr/>
          <p:nvPr userDrawn="1"/>
        </p:nvGrpSpPr>
        <p:grpSpPr>
          <a:xfrm>
            <a:off x="3311860" y="280237"/>
            <a:ext cx="2520280" cy="504056"/>
            <a:chOff x="3059832" y="267494"/>
            <a:chExt cx="2520280" cy="504056"/>
          </a:xfrm>
        </p:grpSpPr>
        <p:pic>
          <p:nvPicPr>
            <p:cNvPr id="18" name="图片 17"/>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5346574" y="267494"/>
              <a:ext cx="233538" cy="238578"/>
            </a:xfrm>
            <a:prstGeom prst="rect">
              <a:avLst/>
            </a:prstGeom>
          </p:spPr>
        </p:pic>
        <p:pic>
          <p:nvPicPr>
            <p:cNvPr id="19" name="图片 18"/>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flipV="1">
              <a:off x="5344822" y="529381"/>
              <a:ext cx="235290" cy="240368"/>
            </a:xfrm>
            <a:prstGeom prst="rect">
              <a:avLst/>
            </a:prstGeom>
          </p:spPr>
        </p:pic>
        <p:pic>
          <p:nvPicPr>
            <p:cNvPr id="20" name="图片 19"/>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flipH="1">
              <a:off x="3061566" y="267494"/>
              <a:ext cx="231045" cy="237502"/>
            </a:xfrm>
            <a:prstGeom prst="rect">
              <a:avLst/>
            </a:prstGeom>
          </p:spPr>
        </p:pic>
        <p:pic>
          <p:nvPicPr>
            <p:cNvPr id="21" name="图片 20"/>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flipH="1" flipV="1">
              <a:off x="3059832" y="532265"/>
              <a:ext cx="232779" cy="239285"/>
            </a:xfrm>
            <a:prstGeom prst="rect">
              <a:avLst/>
            </a:prstGeom>
          </p:spPr>
        </p:pic>
      </p:grpSp>
    </p:spTree>
    <p:extLst>
      <p:ext uri="{BB962C8B-B14F-4D97-AF65-F5344CB8AC3E}">
        <p14:creationId xmlns:p14="http://schemas.microsoft.com/office/powerpoint/2010/main" val="2688415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00" fill="hold"/>
                                        <p:tgtEl>
                                          <p:spTgt spid="23"/>
                                        </p:tgtEl>
                                        <p:attrNameLst>
                                          <p:attrName>ppt_w</p:attrName>
                                        </p:attrNameLst>
                                      </p:cBhvr>
                                      <p:tavLst>
                                        <p:tav tm="0">
                                          <p:val>
                                            <p:fltVal val="0"/>
                                          </p:val>
                                        </p:tav>
                                        <p:tav tm="100000">
                                          <p:val>
                                            <p:strVal val="#ppt_w"/>
                                          </p:val>
                                        </p:tav>
                                      </p:tavLst>
                                    </p:anim>
                                    <p:anim calcmode="lin" valueType="num">
                                      <p:cBhvr>
                                        <p:cTn id="8" dur="700" fill="hold"/>
                                        <p:tgtEl>
                                          <p:spTgt spid="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61037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3104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1529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3068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385672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7567995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28095296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1D6F72B-7BBA-42DB-A195-444543A475E7}" type="slidenum">
              <a:rPr lang="zh-CN" altLang="en-US" smtClean="0"/>
              <a:t>‹#›</a:t>
            </a:fld>
            <a:endParaRPr lang="zh-CN" altLang="en-US"/>
          </a:p>
        </p:txBody>
      </p:sp>
      <p:sp>
        <p:nvSpPr>
          <p:cNvPr id="11" name="矩形 10"/>
          <p:cNvSpPr/>
          <p:nvPr userDrawn="1"/>
        </p:nvSpPr>
        <p:spPr>
          <a:xfrm>
            <a:off x="6804248"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233106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2830996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9995555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0DD0719-472E-47D9-967C-370FA9BA219C}" type="datetimeFigureOut">
              <a:rPr lang="zh-CN" altLang="en-US" smtClean="0"/>
              <a:t>2019/7/25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3691298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10DD0719-472E-47D9-967C-370FA9BA219C}" type="datetimeFigureOut">
              <a:rPr lang="zh-CN" altLang="en-US" smtClean="0"/>
              <a:t>2019/7/25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1D6F72B-7BBA-42DB-A195-444543A475E7}" type="slidenum">
              <a:rPr lang="zh-CN" altLang="en-US" smtClean="0"/>
              <a:t>‹#›</a:t>
            </a:fld>
            <a:endParaRPr lang="zh-CN" altLang="en-US"/>
          </a:p>
        </p:txBody>
      </p:sp>
    </p:spTree>
    <p:extLst>
      <p:ext uri="{BB962C8B-B14F-4D97-AF65-F5344CB8AC3E}">
        <p14:creationId xmlns:p14="http://schemas.microsoft.com/office/powerpoint/2010/main" val="10836983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826552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 Id="rId9" Type="http://schemas.openxmlformats.org/officeDocument/2006/relationships/image" Target="../media/image19.jpeg"/></Relationships>
</file>

<file path=ppt/slides/_rels/slide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11" name="直接连接符 10"/>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0" y="-3422"/>
            <a:ext cx="9144000" cy="5143500"/>
            <a:chOff x="0" y="-3422"/>
            <a:chExt cx="9144000" cy="5143500"/>
          </a:xfrm>
        </p:grpSpPr>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53" name="图片 5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54" name="图片 5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55" name="直接连接符 54"/>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pic>
        <p:nvPicPr>
          <p:cNvPr id="56" name="图片 5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02024" y="399593"/>
            <a:ext cx="4139952" cy="1494983"/>
          </a:xfrm>
          <a:prstGeom prst="rect">
            <a:avLst/>
          </a:prstGeom>
        </p:spPr>
      </p:pic>
      <p:pic>
        <p:nvPicPr>
          <p:cNvPr id="57" name="图片 5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V="1">
            <a:off x="2502024" y="3147814"/>
            <a:ext cx="4139952" cy="1494983"/>
          </a:xfrm>
          <a:prstGeom prst="rect">
            <a:avLst/>
          </a:prstGeom>
        </p:spPr>
      </p:pic>
      <p:sp>
        <p:nvSpPr>
          <p:cNvPr id="58" name="TextBox 57"/>
          <p:cNvSpPr txBox="1"/>
          <p:nvPr/>
        </p:nvSpPr>
        <p:spPr>
          <a:xfrm>
            <a:off x="2195736" y="2067694"/>
            <a:ext cx="4752528" cy="646331"/>
          </a:xfrm>
          <a:prstGeom prst="rect">
            <a:avLst/>
          </a:prstGeom>
          <a:noFill/>
        </p:spPr>
        <p:txBody>
          <a:bodyPr wrap="square" rtlCol="0">
            <a:spAutoFit/>
          </a:bodyPr>
          <a:lstStyle/>
          <a:p>
            <a:pPr algn="ctr"/>
            <a:r>
              <a:rPr lang="zh-CN" altLang="en-US" sz="3600" b="1" dirty="0">
                <a:solidFill>
                  <a:srgbClr val="FFE78C"/>
                </a:solidFill>
                <a:latin typeface="微软雅黑" panose="020B0503020204020204" pitchFamily="34" charset="-122"/>
                <a:ea typeface="微软雅黑" panose="020B0503020204020204" pitchFamily="34" charset="-122"/>
              </a:rPr>
              <a:t>紫色尊贵欧式纹理</a:t>
            </a:r>
            <a:r>
              <a:rPr lang="en-US" altLang="zh-CN" sz="3600" b="1" dirty="0">
                <a:solidFill>
                  <a:srgbClr val="FFE78C"/>
                </a:solidFill>
                <a:latin typeface="微软雅黑" panose="020B0503020204020204" pitchFamily="34" charset="-122"/>
                <a:ea typeface="微软雅黑" panose="020B0503020204020204" pitchFamily="34" charset="-122"/>
              </a:rPr>
              <a:t>PPT</a:t>
            </a:r>
            <a:endParaRPr lang="zh-CN" altLang="en-US" sz="3600" b="1" dirty="0">
              <a:solidFill>
                <a:srgbClr val="FFE78C"/>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2627784" y="2714025"/>
            <a:ext cx="3888432" cy="307777"/>
          </a:xfrm>
          <a:prstGeom prst="rect">
            <a:avLst/>
          </a:prstGeom>
          <a:noFill/>
        </p:spPr>
        <p:txBody>
          <a:bodyPr wrap="square" rtlCol="0">
            <a:spAutoFit/>
          </a:bodyPr>
          <a:lstStyle/>
          <a:p>
            <a:pPr algn="ctr"/>
            <a:r>
              <a:rPr lang="zh-CN" altLang="en-US" sz="1400" dirty="0">
                <a:solidFill>
                  <a:srgbClr val="FFE78C"/>
                </a:solidFill>
                <a:latin typeface="微软雅黑" panose="020B0503020204020204" pitchFamily="34" charset="-122"/>
                <a:ea typeface="微软雅黑" panose="020B0503020204020204" pitchFamily="34" charset="-122"/>
              </a:rPr>
              <a:t>精品实用，欧式尊贵，紫色高贵，纹理背景</a:t>
            </a:r>
            <a:r>
              <a:rPr lang="en-US" altLang="zh-CN" sz="1400" dirty="0">
                <a:solidFill>
                  <a:srgbClr val="FFE78C"/>
                </a:solidFill>
                <a:latin typeface="微软雅黑" panose="020B0503020204020204" pitchFamily="34" charset="-122"/>
                <a:ea typeface="微软雅黑" panose="020B0503020204020204" pitchFamily="34" charset="-122"/>
              </a:rPr>
              <a:t>PPT</a:t>
            </a:r>
            <a:endParaRPr lang="zh-CN" altLang="en-US" sz="1400" dirty="0">
              <a:solidFill>
                <a:srgbClr val="FFE78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0359756"/>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 calcmode="lin" valueType="num">
                                      <p:cBhvr>
                                        <p:cTn id="9" dur="500" fill="hold"/>
                                        <p:tgtEl>
                                          <p:spTgt spid="61"/>
                                        </p:tgtEl>
                                        <p:attrNameLst>
                                          <p:attrName>ppt_x</p:attrName>
                                        </p:attrNameLst>
                                      </p:cBhvr>
                                      <p:tavLst>
                                        <p:tav tm="0">
                                          <p:val>
                                            <p:fltVal val="0.5"/>
                                          </p:val>
                                        </p:tav>
                                        <p:tav tm="100000">
                                          <p:val>
                                            <p:strVal val="#ppt_x"/>
                                          </p:val>
                                        </p:tav>
                                      </p:tavLst>
                                    </p:anim>
                                    <p:anim calcmode="lin" valueType="num">
                                      <p:cBhvr>
                                        <p:cTn id="10" dur="500" fill="hold"/>
                                        <p:tgtEl>
                                          <p:spTgt spid="61"/>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par>
                                <p:cTn id="18" presetID="22" presetClass="entr" presetSubtype="4"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down)">
                                      <p:cBhvr>
                                        <p:cTn id="20" dur="500"/>
                                        <p:tgtEl>
                                          <p:spTgt spid="55"/>
                                        </p:tgtEl>
                                      </p:cBhvr>
                                    </p:animEffect>
                                  </p:childTnLst>
                                </p:cTn>
                              </p:par>
                              <p:par>
                                <p:cTn id="21" presetID="22" presetClass="entr" presetSubtype="1"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up)">
                                      <p:cBhvr>
                                        <p:cTn id="23" dur="500"/>
                                        <p:tgtEl>
                                          <p:spTgt spid="49"/>
                                        </p:tgtEl>
                                      </p:cBhvr>
                                    </p:animEffect>
                                  </p:childTnLst>
                                </p:cTn>
                              </p:par>
                            </p:childTnLst>
                          </p:cTn>
                        </p:par>
                        <p:par>
                          <p:cTn id="24" fill="hold">
                            <p:stCondLst>
                              <p:cond delay="1000"/>
                            </p:stCondLst>
                            <p:childTnLst>
                              <p:par>
                                <p:cTn id="25" presetID="47" presetClass="entr" presetSubtype="0"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700"/>
                                        <p:tgtEl>
                                          <p:spTgt spid="56"/>
                                        </p:tgtEl>
                                      </p:cBhvr>
                                    </p:animEffect>
                                    <p:anim calcmode="lin" valueType="num">
                                      <p:cBhvr>
                                        <p:cTn id="28" dur="700" fill="hold"/>
                                        <p:tgtEl>
                                          <p:spTgt spid="56"/>
                                        </p:tgtEl>
                                        <p:attrNameLst>
                                          <p:attrName>ppt_x</p:attrName>
                                        </p:attrNameLst>
                                      </p:cBhvr>
                                      <p:tavLst>
                                        <p:tav tm="0">
                                          <p:val>
                                            <p:strVal val="#ppt_x"/>
                                          </p:val>
                                        </p:tav>
                                        <p:tav tm="100000">
                                          <p:val>
                                            <p:strVal val="#ppt_x"/>
                                          </p:val>
                                        </p:tav>
                                      </p:tavLst>
                                    </p:anim>
                                    <p:anim calcmode="lin" valueType="num">
                                      <p:cBhvr>
                                        <p:cTn id="29" dur="700" fill="hold"/>
                                        <p:tgtEl>
                                          <p:spTgt spid="5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700"/>
                                        <p:tgtEl>
                                          <p:spTgt spid="57"/>
                                        </p:tgtEl>
                                      </p:cBhvr>
                                    </p:animEffect>
                                    <p:anim calcmode="lin" valueType="num">
                                      <p:cBhvr>
                                        <p:cTn id="33" dur="700" fill="hold"/>
                                        <p:tgtEl>
                                          <p:spTgt spid="57"/>
                                        </p:tgtEl>
                                        <p:attrNameLst>
                                          <p:attrName>ppt_x</p:attrName>
                                        </p:attrNameLst>
                                      </p:cBhvr>
                                      <p:tavLst>
                                        <p:tav tm="0">
                                          <p:val>
                                            <p:strVal val="#ppt_x"/>
                                          </p:val>
                                        </p:tav>
                                        <p:tav tm="100000">
                                          <p:val>
                                            <p:strVal val="#ppt_x"/>
                                          </p:val>
                                        </p:tav>
                                      </p:tavLst>
                                    </p:anim>
                                    <p:anim calcmode="lin" valueType="num">
                                      <p:cBhvr>
                                        <p:cTn id="34" dur="700" fill="hold"/>
                                        <p:tgtEl>
                                          <p:spTgt spid="57"/>
                                        </p:tgtEl>
                                        <p:attrNameLst>
                                          <p:attrName>ppt_y</p:attrName>
                                        </p:attrNameLst>
                                      </p:cBhvr>
                                      <p:tavLst>
                                        <p:tav tm="0">
                                          <p:val>
                                            <p:strVal val="#ppt_y+.1"/>
                                          </p:val>
                                        </p:tav>
                                        <p:tav tm="100000">
                                          <p:val>
                                            <p:strVal val="#ppt_y"/>
                                          </p:val>
                                        </p:tav>
                                      </p:tavLst>
                                    </p:anim>
                                  </p:childTnLst>
                                </p:cTn>
                              </p:par>
                            </p:childTnLst>
                          </p:cTn>
                        </p:par>
                        <p:par>
                          <p:cTn id="35" fill="hold">
                            <p:stCondLst>
                              <p:cond delay="1700"/>
                            </p:stCondLst>
                            <p:childTnLst>
                              <p:par>
                                <p:cTn id="36" presetID="19" presetClass="entr" presetSubtype="10" fill="hold" grpId="0" nodeType="afterEffect">
                                  <p:stCondLst>
                                    <p:cond delay="0"/>
                                  </p:stCondLst>
                                  <p:iterate type="lt">
                                    <p:tmPct val="10000"/>
                                  </p:iterate>
                                  <p:childTnLst>
                                    <p:set>
                                      <p:cBhvr>
                                        <p:cTn id="37" dur="1" fill="hold">
                                          <p:stCondLst>
                                            <p:cond delay="0"/>
                                          </p:stCondLst>
                                        </p:cTn>
                                        <p:tgtEl>
                                          <p:spTgt spid="58"/>
                                        </p:tgtEl>
                                        <p:attrNameLst>
                                          <p:attrName>style.visibility</p:attrName>
                                        </p:attrNameLst>
                                      </p:cBhvr>
                                      <p:to>
                                        <p:strVal val="visible"/>
                                      </p:to>
                                    </p:set>
                                    <p:anim calcmode="lin" valueType="num">
                                      <p:cBhvr>
                                        <p:cTn id="38" dur="2200" fill="hold"/>
                                        <p:tgtEl>
                                          <p:spTgt spid="58"/>
                                        </p:tgtEl>
                                        <p:attrNameLst>
                                          <p:attrName>ppt_w</p:attrName>
                                        </p:attrNameLst>
                                      </p:cBhvr>
                                      <p:tavLst>
                                        <p:tav tm="0" fmla="#ppt_w*sin(2.5*pi*$)">
                                          <p:val>
                                            <p:fltVal val="0"/>
                                          </p:val>
                                        </p:tav>
                                        <p:tav tm="100000">
                                          <p:val>
                                            <p:fltVal val="1"/>
                                          </p:val>
                                        </p:tav>
                                      </p:tavLst>
                                    </p:anim>
                                    <p:anim calcmode="lin" valueType="num">
                                      <p:cBhvr>
                                        <p:cTn id="39" dur="2200" fill="hold"/>
                                        <p:tgtEl>
                                          <p:spTgt spid="58"/>
                                        </p:tgtEl>
                                        <p:attrNameLst>
                                          <p:attrName>ppt_h</p:attrName>
                                        </p:attrNameLst>
                                      </p:cBhvr>
                                      <p:tavLst>
                                        <p:tav tm="0">
                                          <p:val>
                                            <p:strVal val="#ppt_h"/>
                                          </p:val>
                                        </p:tav>
                                        <p:tav tm="100000">
                                          <p:val>
                                            <p:strVal val="#ppt_h"/>
                                          </p:val>
                                        </p:tav>
                                      </p:tavLst>
                                    </p:anim>
                                  </p:childTnLst>
                                </p:cTn>
                              </p:par>
                            </p:childTnLst>
                          </p:cTn>
                        </p:par>
                        <p:par>
                          <p:cTn id="40" fill="hold">
                            <p:stCondLst>
                              <p:cond delay="6100"/>
                            </p:stCondLst>
                            <p:childTnLst>
                              <p:par>
                                <p:cTn id="41" presetID="12" presetClass="entr" presetSubtype="4" fill="hold" grpId="0" nodeType="afterEffect">
                                  <p:stCondLst>
                                    <p:cond delay="0"/>
                                  </p:stCondLst>
                                  <p:iterate type="lt">
                                    <p:tmPct val="10000"/>
                                  </p:iterate>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p:tgtEl>
                                          <p:spTgt spid="59"/>
                                        </p:tgtEl>
                                        <p:attrNameLst>
                                          <p:attrName>ppt_y</p:attrName>
                                        </p:attrNameLst>
                                      </p:cBhvr>
                                      <p:tavLst>
                                        <p:tav tm="0">
                                          <p:val>
                                            <p:strVal val="#ppt_y+#ppt_h*1.125000"/>
                                          </p:val>
                                        </p:tav>
                                        <p:tav tm="100000">
                                          <p:val>
                                            <p:strVal val="#ppt_y"/>
                                          </p:val>
                                        </p:tav>
                                      </p:tavLst>
                                    </p:anim>
                                    <p:animEffect transition="in" filter="wipe(up)">
                                      <p:cBhvr>
                                        <p:cTn id="4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Freeform 5"/>
          <p:cNvSpPr>
            <a:spLocks/>
          </p:cNvSpPr>
          <p:nvPr/>
        </p:nvSpPr>
        <p:spPr bwMode="auto">
          <a:xfrm>
            <a:off x="1011347" y="1531739"/>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E78C"/>
          </a:solidFill>
          <a:ln w="9525" cap="flat">
            <a:solidFill>
              <a:srgbClr val="FFE78C"/>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5" name="TextBox 4"/>
          <p:cNvSpPr txBox="1"/>
          <p:nvPr/>
        </p:nvSpPr>
        <p:spPr>
          <a:xfrm>
            <a:off x="1331611" y="1876743"/>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effectLst/>
                <a:uLnTx/>
                <a:uFillTx/>
                <a:latin typeface="微软雅黑" pitchFamily="34" charset="-122"/>
                <a:ea typeface="微软雅黑" pitchFamily="34" charset="-122"/>
              </a:rPr>
              <a:t>添加标题</a:t>
            </a:r>
          </a:p>
        </p:txBody>
      </p:sp>
      <p:sp>
        <p:nvSpPr>
          <p:cNvPr id="6" name="矩形 3"/>
          <p:cNvSpPr/>
          <p:nvPr/>
        </p:nvSpPr>
        <p:spPr>
          <a:xfrm>
            <a:off x="2290555" y="978251"/>
            <a:ext cx="6025861" cy="1158747"/>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7" name="Freeform 5"/>
          <p:cNvSpPr>
            <a:spLocks/>
          </p:cNvSpPr>
          <p:nvPr/>
        </p:nvSpPr>
        <p:spPr bwMode="auto">
          <a:xfrm>
            <a:off x="2206735" y="2246114"/>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E78C"/>
          </a:solidFill>
          <a:ln w="9525" cap="flat">
            <a:solidFill>
              <a:srgbClr val="FFE78C"/>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8" name="Freeform 5"/>
          <p:cNvSpPr>
            <a:spLocks/>
          </p:cNvSpPr>
          <p:nvPr/>
        </p:nvSpPr>
        <p:spPr bwMode="auto">
          <a:xfrm>
            <a:off x="1011347" y="2941439"/>
            <a:ext cx="1448034" cy="130556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FE78C"/>
          </a:solidFill>
          <a:ln w="9525" cap="flat">
            <a:solidFill>
              <a:srgbClr val="FFE78C"/>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9" name="矩形 3"/>
          <p:cNvSpPr/>
          <p:nvPr/>
        </p:nvSpPr>
        <p:spPr>
          <a:xfrm>
            <a:off x="3707875" y="2311751"/>
            <a:ext cx="4608541" cy="1158747"/>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0" name="矩形 3"/>
          <p:cNvSpPr/>
          <p:nvPr/>
        </p:nvSpPr>
        <p:spPr>
          <a:xfrm>
            <a:off x="2290555" y="3645251"/>
            <a:ext cx="6025861" cy="1158747"/>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grpSp>
        <p:nvGrpSpPr>
          <p:cNvPr id="11" name="组合 10"/>
          <p:cNvGrpSpPr/>
          <p:nvPr/>
        </p:nvGrpSpPr>
        <p:grpSpPr>
          <a:xfrm>
            <a:off x="2026593" y="2022102"/>
            <a:ext cx="360284" cy="324836"/>
            <a:chOff x="2142410" y="2298139"/>
            <a:chExt cx="360284" cy="324836"/>
          </a:xfrm>
        </p:grpSpPr>
        <p:sp>
          <p:nvSpPr>
            <p:cNvPr id="12"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3" name="TextBox 12"/>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微软雅黑" pitchFamily="34" charset="-122"/>
                  <a:ea typeface="微软雅黑" pitchFamily="34" charset="-122"/>
                </a:rPr>
                <a:t>1</a:t>
              </a:r>
              <a:endParaRPr kumimoji="0" lang="zh-CN" altLang="en-US" sz="2000" b="1" i="0" u="none" strike="noStrike" kern="0" cap="none" spc="0" normalizeH="0" baseline="0" noProof="0" dirty="0">
                <a:ln>
                  <a:noFill/>
                </a:ln>
                <a:effectLst/>
                <a:uLnTx/>
                <a:uFillTx/>
                <a:latin typeface="微软雅黑" pitchFamily="34" charset="-122"/>
                <a:ea typeface="微软雅黑" pitchFamily="34" charset="-122"/>
              </a:endParaRPr>
            </a:p>
          </p:txBody>
        </p:sp>
      </p:grpSp>
      <p:sp>
        <p:nvSpPr>
          <p:cNvPr id="14" name="TextBox 13"/>
          <p:cNvSpPr txBox="1"/>
          <p:nvPr/>
        </p:nvSpPr>
        <p:spPr>
          <a:xfrm>
            <a:off x="2515094" y="2591877"/>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effectLst/>
                <a:uLnTx/>
                <a:uFillTx/>
                <a:latin typeface="微软雅黑" pitchFamily="34" charset="-122"/>
                <a:ea typeface="微软雅黑" pitchFamily="34" charset="-122"/>
              </a:rPr>
              <a:t>添加标题</a:t>
            </a:r>
          </a:p>
        </p:txBody>
      </p:sp>
      <p:grpSp>
        <p:nvGrpSpPr>
          <p:cNvPr id="15" name="组合 14"/>
          <p:cNvGrpSpPr/>
          <p:nvPr/>
        </p:nvGrpSpPr>
        <p:grpSpPr>
          <a:xfrm>
            <a:off x="3210076" y="2737236"/>
            <a:ext cx="360284" cy="324836"/>
            <a:chOff x="2142410" y="2298139"/>
            <a:chExt cx="360284" cy="324836"/>
          </a:xfrm>
        </p:grpSpPr>
        <p:sp>
          <p:nvSpPr>
            <p:cNvPr id="16"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7" name="TextBox 16"/>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微软雅黑" pitchFamily="34" charset="-122"/>
                  <a:ea typeface="微软雅黑" pitchFamily="34" charset="-122"/>
                </a:rPr>
                <a:t>2</a:t>
              </a:r>
              <a:endParaRPr kumimoji="0" lang="zh-CN" altLang="en-US" sz="2000" b="1" i="0" u="none" strike="noStrike" kern="0" cap="none" spc="0" normalizeH="0" baseline="0" noProof="0" dirty="0">
                <a:ln>
                  <a:noFill/>
                </a:ln>
                <a:effectLst/>
                <a:uLnTx/>
                <a:uFillTx/>
                <a:latin typeface="微软雅黑" pitchFamily="34" charset="-122"/>
                <a:ea typeface="微软雅黑" pitchFamily="34" charset="-122"/>
              </a:endParaRPr>
            </a:p>
          </p:txBody>
        </p:sp>
      </p:grpSp>
      <p:sp>
        <p:nvSpPr>
          <p:cNvPr id="18" name="TextBox 17"/>
          <p:cNvSpPr txBox="1"/>
          <p:nvPr/>
        </p:nvSpPr>
        <p:spPr>
          <a:xfrm>
            <a:off x="1331611" y="3286443"/>
            <a:ext cx="638454" cy="615553"/>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effectLst/>
                <a:uLnTx/>
                <a:uFillTx/>
                <a:latin typeface="微软雅黑" pitchFamily="34" charset="-122"/>
                <a:ea typeface="微软雅黑" pitchFamily="34" charset="-122"/>
              </a:rPr>
              <a:t>添加标题</a:t>
            </a:r>
          </a:p>
        </p:txBody>
      </p:sp>
      <p:grpSp>
        <p:nvGrpSpPr>
          <p:cNvPr id="19" name="组合 18"/>
          <p:cNvGrpSpPr/>
          <p:nvPr/>
        </p:nvGrpSpPr>
        <p:grpSpPr>
          <a:xfrm>
            <a:off x="2026593" y="3431802"/>
            <a:ext cx="360284" cy="324836"/>
            <a:chOff x="2142410" y="2298139"/>
            <a:chExt cx="360284" cy="324836"/>
          </a:xfrm>
        </p:grpSpPr>
        <p:sp>
          <p:nvSpPr>
            <p:cNvPr id="20" name="Freeform 5"/>
            <p:cNvSpPr>
              <a:spLocks/>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chemeClr val="bg1"/>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1" name="TextBox 20"/>
            <p:cNvSpPr txBox="1"/>
            <p:nvPr/>
          </p:nvSpPr>
          <p:spPr>
            <a:xfrm>
              <a:off x="2221796" y="2306669"/>
              <a:ext cx="201512" cy="307777"/>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effectLst/>
                  <a:uLnTx/>
                  <a:uFillTx/>
                  <a:latin typeface="微软雅黑" pitchFamily="34" charset="-122"/>
                  <a:ea typeface="微软雅黑" pitchFamily="34" charset="-122"/>
                </a:rPr>
                <a:t>3</a:t>
              </a:r>
              <a:endParaRPr kumimoji="0" lang="zh-CN" altLang="en-US" sz="2000" b="1" i="0" u="none" strike="noStrike" kern="0" cap="none" spc="0" normalizeH="0" baseline="0" noProof="0" dirty="0">
                <a:ln>
                  <a:noFill/>
                </a:ln>
                <a:effectLst/>
                <a:uLnTx/>
                <a:uFillTx/>
                <a:latin typeface="微软雅黑" pitchFamily="34" charset="-122"/>
                <a:ea typeface="微软雅黑" pitchFamily="34" charset="-122"/>
              </a:endParaRPr>
            </a:p>
          </p:txBody>
        </p:sp>
      </p:grpSp>
      <p:sp>
        <p:nvSpPr>
          <p:cNvPr id="22" name="TextBox 21"/>
          <p:cNvSpPr txBox="1"/>
          <p:nvPr/>
        </p:nvSpPr>
        <p:spPr>
          <a:xfrm>
            <a:off x="2951588" y="1378087"/>
            <a:ext cx="4350186" cy="359073"/>
          </a:xfrm>
          <a:prstGeom prst="rect">
            <a:avLst/>
          </a:prstGeom>
          <a:noFill/>
        </p:spPr>
        <p:txBody>
          <a:bodyPr wrap="square" lIns="0" tIns="0" rIns="0" bIns="0" rtlCol="0">
            <a:spAutoFit/>
          </a:bodyPr>
          <a:lstStyle/>
          <a:p>
            <a:pPr algn="just">
              <a:lnSpc>
                <a:spcPts val="1400"/>
              </a:lnSpc>
              <a:defRPr/>
            </a:pPr>
            <a:r>
              <a:rPr lang="zh-CN" altLang="en-US" sz="1200" kern="0" dirty="0">
                <a:solidFill>
                  <a:schemeClr val="bg1"/>
                </a:solidFill>
                <a:latin typeface="微软雅黑" pitchFamily="34" charset="-122"/>
                <a:ea typeface="微软雅黑" pitchFamily="34" charset="-122"/>
              </a:rPr>
              <a:t>详写内容</a:t>
            </a:r>
            <a:r>
              <a:rPr lang="en-US" altLang="zh-CN" sz="1200" kern="0" dirty="0">
                <a:solidFill>
                  <a:schemeClr val="bg1"/>
                </a:solidFill>
                <a:latin typeface="微软雅黑" pitchFamily="34" charset="-122"/>
                <a:ea typeface="微软雅黑" pitchFamily="34" charset="-122"/>
              </a:rPr>
              <a:t>……</a:t>
            </a: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23" name="TextBox 22"/>
          <p:cNvSpPr txBox="1"/>
          <p:nvPr/>
        </p:nvSpPr>
        <p:spPr>
          <a:xfrm>
            <a:off x="4300805" y="2630349"/>
            <a:ext cx="3289002" cy="538609"/>
          </a:xfrm>
          <a:prstGeom prst="rect">
            <a:avLst/>
          </a:prstGeom>
          <a:noFill/>
        </p:spPr>
        <p:txBody>
          <a:bodyPr wrap="square" lIns="0" tIns="0" rIns="0" bIns="0" rtlCol="0">
            <a:spAutoFit/>
          </a:bodyPr>
          <a:lstStyle/>
          <a:p>
            <a:pPr algn="just">
              <a:lnSpc>
                <a:spcPts val="1400"/>
              </a:lnSpc>
              <a:defRPr/>
            </a:pPr>
            <a:r>
              <a:rPr lang="zh-CN" altLang="en-US" sz="1200" kern="0" dirty="0">
                <a:solidFill>
                  <a:schemeClr val="bg1"/>
                </a:solidFill>
                <a:latin typeface="微软雅黑" pitchFamily="34" charset="-122"/>
                <a:ea typeface="微软雅黑" pitchFamily="34" charset="-122"/>
              </a:rPr>
              <a:t>详写内容</a:t>
            </a:r>
            <a:r>
              <a:rPr lang="en-US" altLang="zh-CN" sz="1200" kern="0" dirty="0">
                <a:solidFill>
                  <a:schemeClr val="bg1"/>
                </a:solidFill>
                <a:latin typeface="微软雅黑" pitchFamily="34" charset="-122"/>
                <a:ea typeface="微软雅黑" pitchFamily="34" charset="-122"/>
              </a:rPr>
              <a:t>……</a:t>
            </a: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24" name="TextBox 23"/>
          <p:cNvSpPr txBox="1"/>
          <p:nvPr/>
        </p:nvSpPr>
        <p:spPr>
          <a:xfrm>
            <a:off x="2951588" y="4045087"/>
            <a:ext cx="4350186" cy="359073"/>
          </a:xfrm>
          <a:prstGeom prst="rect">
            <a:avLst/>
          </a:prstGeom>
          <a:noFill/>
        </p:spPr>
        <p:txBody>
          <a:bodyPr wrap="square" lIns="0" tIns="0" rIns="0" bIns="0" rtlCol="0">
            <a:spAutoFit/>
          </a:bodyPr>
          <a:lstStyle/>
          <a:p>
            <a:pPr algn="just">
              <a:lnSpc>
                <a:spcPts val="1400"/>
              </a:lnSpc>
              <a:defRPr/>
            </a:pPr>
            <a:r>
              <a:rPr lang="zh-CN" altLang="en-US" sz="1200" kern="0" dirty="0">
                <a:solidFill>
                  <a:schemeClr val="bg1"/>
                </a:solidFill>
                <a:latin typeface="微软雅黑" pitchFamily="34" charset="-122"/>
                <a:ea typeface="微软雅黑" pitchFamily="34" charset="-122"/>
              </a:rPr>
              <a:t>详写内容</a:t>
            </a:r>
            <a:r>
              <a:rPr lang="en-US" altLang="zh-CN" sz="1200" kern="0" dirty="0">
                <a:solidFill>
                  <a:schemeClr val="bg1"/>
                </a:solidFill>
                <a:latin typeface="微软雅黑" pitchFamily="34" charset="-122"/>
                <a:ea typeface="微软雅黑" pitchFamily="34" charset="-122"/>
              </a:rPr>
              <a:t>……</a:t>
            </a: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52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anim calcmode="lin" valueType="num">
                                      <p:cBhvr>
                                        <p:cTn id="14" dur="500" fill="hold"/>
                                        <p:tgtEl>
                                          <p:spTgt spid="5"/>
                                        </p:tgtEl>
                                        <p:attrNameLst>
                                          <p:attrName>ppt_x</p:attrName>
                                        </p:attrNameLst>
                                      </p:cBhvr>
                                      <p:tavLst>
                                        <p:tav tm="0">
                                          <p:val>
                                            <p:fltVal val="0.5"/>
                                          </p:val>
                                        </p:tav>
                                        <p:tav tm="100000">
                                          <p:val>
                                            <p:strVal val="#ppt_x"/>
                                          </p:val>
                                        </p:tav>
                                      </p:tavLst>
                                    </p:anim>
                                    <p:anim calcmode="lin" valueType="num">
                                      <p:cBhvr>
                                        <p:cTn id="15" dur="500" fill="hold"/>
                                        <p:tgtEl>
                                          <p:spTgt spid="5"/>
                                        </p:tgtEl>
                                        <p:attrNameLst>
                                          <p:attrName>ppt_y</p:attrName>
                                        </p:attrNameLst>
                                      </p:cBhvr>
                                      <p:tavLst>
                                        <p:tav tm="0">
                                          <p:val>
                                            <p:fltVal val="0.5"/>
                                          </p:val>
                                        </p:tav>
                                        <p:tav tm="100000">
                                          <p:val>
                                            <p:strVal val="#ppt_y"/>
                                          </p:val>
                                        </p:tav>
                                      </p:tavLst>
                                    </p:anim>
                                  </p:childTnLst>
                                </p:cTn>
                              </p:par>
                              <p:par>
                                <p:cTn id="16" presetID="53" presetClass="entr" presetSubtype="528"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Effect transition="in" filter="fade">
                                      <p:cBhvr>
                                        <p:cTn id="20" dur="500"/>
                                        <p:tgtEl>
                                          <p:spTgt spid="3"/>
                                        </p:tgtEl>
                                      </p:cBhvr>
                                    </p:animEffect>
                                    <p:anim calcmode="lin" valueType="num">
                                      <p:cBhvr>
                                        <p:cTn id="21" dur="500" fill="hold"/>
                                        <p:tgtEl>
                                          <p:spTgt spid="3"/>
                                        </p:tgtEl>
                                        <p:attrNameLst>
                                          <p:attrName>ppt_x</p:attrName>
                                        </p:attrNameLst>
                                      </p:cBhvr>
                                      <p:tavLst>
                                        <p:tav tm="0">
                                          <p:val>
                                            <p:fltVal val="0.5"/>
                                          </p:val>
                                        </p:tav>
                                        <p:tav tm="100000">
                                          <p:val>
                                            <p:strVal val="#ppt_x"/>
                                          </p:val>
                                        </p:tav>
                                      </p:tavLst>
                                    </p:anim>
                                    <p:anim calcmode="lin" valueType="num">
                                      <p:cBhvr>
                                        <p:cTn id="22" dur="500" fill="hold"/>
                                        <p:tgtEl>
                                          <p:spTgt spid="3"/>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anim calcmode="lin" valueType="num">
                                      <p:cBhvr>
                                        <p:cTn id="28" dur="500" fill="hold"/>
                                        <p:tgtEl>
                                          <p:spTgt spid="11"/>
                                        </p:tgtEl>
                                        <p:attrNameLst>
                                          <p:attrName>ppt_x</p:attrName>
                                        </p:attrNameLst>
                                      </p:cBhvr>
                                      <p:tavLst>
                                        <p:tav tm="0">
                                          <p:val>
                                            <p:fltVal val="0.5"/>
                                          </p:val>
                                        </p:tav>
                                        <p:tav tm="100000">
                                          <p:val>
                                            <p:strVal val="#ppt_x"/>
                                          </p:val>
                                        </p:tav>
                                      </p:tavLst>
                                    </p:anim>
                                    <p:anim calcmode="lin" valueType="num">
                                      <p:cBhvr>
                                        <p:cTn id="29" dur="500" fill="hold"/>
                                        <p:tgtEl>
                                          <p:spTgt spid="11"/>
                                        </p:tgtEl>
                                        <p:attrNameLst>
                                          <p:attrName>ppt_y</p:attrName>
                                        </p:attrNameLst>
                                      </p:cBhvr>
                                      <p:tavLst>
                                        <p:tav tm="0">
                                          <p:val>
                                            <p:fltVal val="0.5"/>
                                          </p:val>
                                        </p:tav>
                                        <p:tav tm="100000">
                                          <p:val>
                                            <p:strVal val="#ppt_y"/>
                                          </p:val>
                                        </p:tav>
                                      </p:tavLst>
                                    </p:anim>
                                  </p:childTnLst>
                                </p:cTn>
                              </p:par>
                              <p:par>
                                <p:cTn id="30" presetID="53" presetClass="entr" presetSubtype="528" fill="hold" grpId="0" nodeType="withEffect">
                                  <p:stCondLst>
                                    <p:cond delay="20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anim calcmode="lin" valueType="num">
                                      <p:cBhvr>
                                        <p:cTn id="35" dur="500" fill="hold"/>
                                        <p:tgtEl>
                                          <p:spTgt spid="8"/>
                                        </p:tgtEl>
                                        <p:attrNameLst>
                                          <p:attrName>ppt_x</p:attrName>
                                        </p:attrNameLst>
                                      </p:cBhvr>
                                      <p:tavLst>
                                        <p:tav tm="0">
                                          <p:val>
                                            <p:fltVal val="0.5"/>
                                          </p:val>
                                        </p:tav>
                                        <p:tav tm="100000">
                                          <p:val>
                                            <p:strVal val="#ppt_x"/>
                                          </p:val>
                                        </p:tav>
                                      </p:tavLst>
                                    </p:anim>
                                    <p:anim calcmode="lin" valueType="num">
                                      <p:cBhvr>
                                        <p:cTn id="36" dur="500" fill="hold"/>
                                        <p:tgtEl>
                                          <p:spTgt spid="8"/>
                                        </p:tgtEl>
                                        <p:attrNameLst>
                                          <p:attrName>ppt_y</p:attrName>
                                        </p:attrNameLst>
                                      </p:cBhvr>
                                      <p:tavLst>
                                        <p:tav tm="0">
                                          <p:val>
                                            <p:fltVal val="0.5"/>
                                          </p:val>
                                        </p:tav>
                                        <p:tav tm="100000">
                                          <p:val>
                                            <p:strVal val="#ppt_y"/>
                                          </p:val>
                                        </p:tav>
                                      </p:tavLst>
                                    </p:anim>
                                  </p:childTnLst>
                                </p:cTn>
                              </p:par>
                              <p:par>
                                <p:cTn id="37" presetID="53" presetClass="entr" presetSubtype="528" fill="hold" grpId="0" nodeType="withEffect">
                                  <p:stCondLst>
                                    <p:cond delay="2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fltVal val="0.5"/>
                                          </p:val>
                                        </p:tav>
                                        <p:tav tm="100000">
                                          <p:val>
                                            <p:strVal val="#ppt_x"/>
                                          </p:val>
                                        </p:tav>
                                      </p:tavLst>
                                    </p:anim>
                                    <p:anim calcmode="lin" valueType="num">
                                      <p:cBhvr>
                                        <p:cTn id="43" dur="500" fill="hold"/>
                                        <p:tgtEl>
                                          <p:spTgt spid="18"/>
                                        </p:tgtEl>
                                        <p:attrNameLst>
                                          <p:attrName>ppt_y</p:attrName>
                                        </p:attrNameLst>
                                      </p:cBhvr>
                                      <p:tavLst>
                                        <p:tav tm="0">
                                          <p:val>
                                            <p:fltVal val="0.5"/>
                                          </p:val>
                                        </p:tav>
                                        <p:tav tm="100000">
                                          <p:val>
                                            <p:strVal val="#ppt_y"/>
                                          </p:val>
                                        </p:tav>
                                      </p:tavLst>
                                    </p:anim>
                                  </p:childTnLst>
                                </p:cTn>
                              </p:par>
                              <p:par>
                                <p:cTn id="44" presetID="53" presetClass="entr" presetSubtype="528" fill="hold" nodeType="withEffect">
                                  <p:stCondLst>
                                    <p:cond delay="20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anim calcmode="lin" valueType="num">
                                      <p:cBhvr>
                                        <p:cTn id="49" dur="500" fill="hold"/>
                                        <p:tgtEl>
                                          <p:spTgt spid="19"/>
                                        </p:tgtEl>
                                        <p:attrNameLst>
                                          <p:attrName>ppt_x</p:attrName>
                                        </p:attrNameLst>
                                      </p:cBhvr>
                                      <p:tavLst>
                                        <p:tav tm="0">
                                          <p:val>
                                            <p:fltVal val="0.5"/>
                                          </p:val>
                                        </p:tav>
                                        <p:tav tm="100000">
                                          <p:val>
                                            <p:strVal val="#ppt_x"/>
                                          </p:val>
                                        </p:tav>
                                      </p:tavLst>
                                    </p:anim>
                                    <p:anim calcmode="lin" valueType="num">
                                      <p:cBhvr>
                                        <p:cTn id="50" dur="500" fill="hold"/>
                                        <p:tgtEl>
                                          <p:spTgt spid="19"/>
                                        </p:tgtEl>
                                        <p:attrNameLst>
                                          <p:attrName>ppt_y</p:attrName>
                                        </p:attrNameLst>
                                      </p:cBhvr>
                                      <p:tavLst>
                                        <p:tav tm="0">
                                          <p:val>
                                            <p:fltVal val="0.5"/>
                                          </p:val>
                                        </p:tav>
                                        <p:tav tm="100000">
                                          <p:val>
                                            <p:strVal val="#ppt_y"/>
                                          </p:val>
                                        </p:tav>
                                      </p:tavLst>
                                    </p:anim>
                                  </p:childTnLst>
                                </p:cTn>
                              </p:par>
                              <p:par>
                                <p:cTn id="51" presetID="53" presetClass="entr" presetSubtype="528" fill="hold" grpId="0" nodeType="withEffect">
                                  <p:stCondLst>
                                    <p:cond delay="40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anim calcmode="lin" valueType="num">
                                      <p:cBhvr>
                                        <p:cTn id="56" dur="500" fill="hold"/>
                                        <p:tgtEl>
                                          <p:spTgt spid="7"/>
                                        </p:tgtEl>
                                        <p:attrNameLst>
                                          <p:attrName>ppt_x</p:attrName>
                                        </p:attrNameLst>
                                      </p:cBhvr>
                                      <p:tavLst>
                                        <p:tav tm="0">
                                          <p:val>
                                            <p:fltVal val="0.5"/>
                                          </p:val>
                                        </p:tav>
                                        <p:tav tm="100000">
                                          <p:val>
                                            <p:strVal val="#ppt_x"/>
                                          </p:val>
                                        </p:tav>
                                      </p:tavLst>
                                    </p:anim>
                                    <p:anim calcmode="lin" valueType="num">
                                      <p:cBhvr>
                                        <p:cTn id="57" dur="500" fill="hold"/>
                                        <p:tgtEl>
                                          <p:spTgt spid="7"/>
                                        </p:tgtEl>
                                        <p:attrNameLst>
                                          <p:attrName>ppt_y</p:attrName>
                                        </p:attrNameLst>
                                      </p:cBhvr>
                                      <p:tavLst>
                                        <p:tav tm="0">
                                          <p:val>
                                            <p:fltVal val="0.5"/>
                                          </p:val>
                                        </p:tav>
                                        <p:tav tm="100000">
                                          <p:val>
                                            <p:strVal val="#ppt_y"/>
                                          </p:val>
                                        </p:tav>
                                      </p:tavLst>
                                    </p:anim>
                                  </p:childTnLst>
                                </p:cTn>
                              </p:par>
                              <p:par>
                                <p:cTn id="58" presetID="53" presetClass="entr" presetSubtype="528" fill="hold" grpId="0" nodeType="withEffect">
                                  <p:stCondLst>
                                    <p:cond delay="400"/>
                                  </p:stCondLst>
                                  <p:childTnLst>
                                    <p:set>
                                      <p:cBhvr>
                                        <p:cTn id="59" dur="1" fill="hold">
                                          <p:stCondLst>
                                            <p:cond delay="0"/>
                                          </p:stCondLst>
                                        </p:cTn>
                                        <p:tgtEl>
                                          <p:spTgt spid="14"/>
                                        </p:tgtEl>
                                        <p:attrNameLst>
                                          <p:attrName>style.visibility</p:attrName>
                                        </p:attrNameLst>
                                      </p:cBhvr>
                                      <p:to>
                                        <p:strVal val="visible"/>
                                      </p:to>
                                    </p:set>
                                    <p:anim calcmode="lin" valueType="num">
                                      <p:cBhvr>
                                        <p:cTn id="60" dur="500" fill="hold"/>
                                        <p:tgtEl>
                                          <p:spTgt spid="14"/>
                                        </p:tgtEl>
                                        <p:attrNameLst>
                                          <p:attrName>ppt_w</p:attrName>
                                        </p:attrNameLst>
                                      </p:cBhvr>
                                      <p:tavLst>
                                        <p:tav tm="0">
                                          <p:val>
                                            <p:fltVal val="0"/>
                                          </p:val>
                                        </p:tav>
                                        <p:tav tm="100000">
                                          <p:val>
                                            <p:strVal val="#ppt_w"/>
                                          </p:val>
                                        </p:tav>
                                      </p:tavLst>
                                    </p:anim>
                                    <p:anim calcmode="lin" valueType="num">
                                      <p:cBhvr>
                                        <p:cTn id="61" dur="500" fill="hold"/>
                                        <p:tgtEl>
                                          <p:spTgt spid="14"/>
                                        </p:tgtEl>
                                        <p:attrNameLst>
                                          <p:attrName>ppt_h</p:attrName>
                                        </p:attrNameLst>
                                      </p:cBhvr>
                                      <p:tavLst>
                                        <p:tav tm="0">
                                          <p:val>
                                            <p:fltVal val="0"/>
                                          </p:val>
                                        </p:tav>
                                        <p:tav tm="100000">
                                          <p:val>
                                            <p:strVal val="#ppt_h"/>
                                          </p:val>
                                        </p:tav>
                                      </p:tavLst>
                                    </p:anim>
                                    <p:animEffect transition="in" filter="fade">
                                      <p:cBhvr>
                                        <p:cTn id="62" dur="500"/>
                                        <p:tgtEl>
                                          <p:spTgt spid="14"/>
                                        </p:tgtEl>
                                      </p:cBhvr>
                                    </p:animEffect>
                                    <p:anim calcmode="lin" valueType="num">
                                      <p:cBhvr>
                                        <p:cTn id="63" dur="500" fill="hold"/>
                                        <p:tgtEl>
                                          <p:spTgt spid="14"/>
                                        </p:tgtEl>
                                        <p:attrNameLst>
                                          <p:attrName>ppt_x</p:attrName>
                                        </p:attrNameLst>
                                      </p:cBhvr>
                                      <p:tavLst>
                                        <p:tav tm="0">
                                          <p:val>
                                            <p:fltVal val="0.5"/>
                                          </p:val>
                                        </p:tav>
                                        <p:tav tm="100000">
                                          <p:val>
                                            <p:strVal val="#ppt_x"/>
                                          </p:val>
                                        </p:tav>
                                      </p:tavLst>
                                    </p:anim>
                                    <p:anim calcmode="lin" valueType="num">
                                      <p:cBhvr>
                                        <p:cTn id="64" dur="500" fill="hold"/>
                                        <p:tgtEl>
                                          <p:spTgt spid="14"/>
                                        </p:tgtEl>
                                        <p:attrNameLst>
                                          <p:attrName>ppt_y</p:attrName>
                                        </p:attrNameLst>
                                      </p:cBhvr>
                                      <p:tavLst>
                                        <p:tav tm="0">
                                          <p:val>
                                            <p:fltVal val="0.5"/>
                                          </p:val>
                                        </p:tav>
                                        <p:tav tm="100000">
                                          <p:val>
                                            <p:strVal val="#ppt_y"/>
                                          </p:val>
                                        </p:tav>
                                      </p:tavLst>
                                    </p:anim>
                                  </p:childTnLst>
                                </p:cTn>
                              </p:par>
                              <p:par>
                                <p:cTn id="65" presetID="53" presetClass="entr" presetSubtype="528" fill="hold" nodeType="withEffect">
                                  <p:stCondLst>
                                    <p:cond delay="40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anim calcmode="lin" valueType="num">
                                      <p:cBhvr>
                                        <p:cTn id="70" dur="500" fill="hold"/>
                                        <p:tgtEl>
                                          <p:spTgt spid="15"/>
                                        </p:tgtEl>
                                        <p:attrNameLst>
                                          <p:attrName>ppt_x</p:attrName>
                                        </p:attrNameLst>
                                      </p:cBhvr>
                                      <p:tavLst>
                                        <p:tav tm="0">
                                          <p:val>
                                            <p:fltVal val="0.5"/>
                                          </p:val>
                                        </p:tav>
                                        <p:tav tm="100000">
                                          <p:val>
                                            <p:strVal val="#ppt_x"/>
                                          </p:val>
                                        </p:tav>
                                      </p:tavLst>
                                    </p:anim>
                                    <p:anim calcmode="lin" valueType="num">
                                      <p:cBhvr>
                                        <p:cTn id="71" dur="500" fill="hold"/>
                                        <p:tgtEl>
                                          <p:spTgt spid="15"/>
                                        </p:tgtEl>
                                        <p:attrNameLst>
                                          <p:attrName>ppt_y</p:attrName>
                                        </p:attrNameLst>
                                      </p:cBhvr>
                                      <p:tavLst>
                                        <p:tav tm="0">
                                          <p:val>
                                            <p:fltVal val="0.5"/>
                                          </p:val>
                                        </p:tav>
                                        <p:tav tm="100000">
                                          <p:val>
                                            <p:strVal val="#ppt_y"/>
                                          </p:val>
                                        </p:tav>
                                      </p:tavLst>
                                    </p:anim>
                                  </p:childTnLst>
                                </p:cTn>
                              </p:par>
                            </p:childTnLst>
                          </p:cTn>
                        </p:par>
                        <p:par>
                          <p:cTn id="72" fill="hold">
                            <p:stCondLst>
                              <p:cond delay="1400"/>
                            </p:stCondLst>
                            <p:childTnLst>
                              <p:par>
                                <p:cTn id="73" presetID="55" presetClass="entr" presetSubtype="0" fill="hold" grpId="0" nodeType="after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p:cTn id="75" dur="1000" fill="hold"/>
                                        <p:tgtEl>
                                          <p:spTgt spid="22"/>
                                        </p:tgtEl>
                                        <p:attrNameLst>
                                          <p:attrName>ppt_w</p:attrName>
                                        </p:attrNameLst>
                                      </p:cBhvr>
                                      <p:tavLst>
                                        <p:tav tm="0">
                                          <p:val>
                                            <p:strVal val="#ppt_w*0.70"/>
                                          </p:val>
                                        </p:tav>
                                        <p:tav tm="100000">
                                          <p:val>
                                            <p:strVal val="#ppt_w"/>
                                          </p:val>
                                        </p:tav>
                                      </p:tavLst>
                                    </p:anim>
                                    <p:anim calcmode="lin" valueType="num">
                                      <p:cBhvr>
                                        <p:cTn id="76" dur="1000" fill="hold"/>
                                        <p:tgtEl>
                                          <p:spTgt spid="22"/>
                                        </p:tgtEl>
                                        <p:attrNameLst>
                                          <p:attrName>ppt_h</p:attrName>
                                        </p:attrNameLst>
                                      </p:cBhvr>
                                      <p:tavLst>
                                        <p:tav tm="0">
                                          <p:val>
                                            <p:strVal val="#ppt_h"/>
                                          </p:val>
                                        </p:tav>
                                        <p:tav tm="100000">
                                          <p:val>
                                            <p:strVal val="#ppt_h"/>
                                          </p:val>
                                        </p:tav>
                                      </p:tavLst>
                                    </p:anim>
                                    <p:animEffect transition="in" filter="fade">
                                      <p:cBhvr>
                                        <p:cTn id="77" dur="1000"/>
                                        <p:tgtEl>
                                          <p:spTgt spid="22"/>
                                        </p:tgtEl>
                                      </p:cBhvr>
                                    </p:animEffect>
                                  </p:childTnLst>
                                </p:cTn>
                              </p:par>
                              <p:par>
                                <p:cTn id="78" presetID="55" presetClass="entr" presetSubtype="0" fill="hold" grpId="0" nodeType="withEffect">
                                  <p:stCondLst>
                                    <p:cond delay="0"/>
                                  </p:stCondLst>
                                  <p:childTnLst>
                                    <p:set>
                                      <p:cBhvr>
                                        <p:cTn id="79" dur="1" fill="hold">
                                          <p:stCondLst>
                                            <p:cond delay="0"/>
                                          </p:stCondLst>
                                        </p:cTn>
                                        <p:tgtEl>
                                          <p:spTgt spid="6"/>
                                        </p:tgtEl>
                                        <p:attrNameLst>
                                          <p:attrName>style.visibility</p:attrName>
                                        </p:attrNameLst>
                                      </p:cBhvr>
                                      <p:to>
                                        <p:strVal val="visible"/>
                                      </p:to>
                                    </p:set>
                                    <p:anim calcmode="lin" valueType="num">
                                      <p:cBhvr>
                                        <p:cTn id="80" dur="1000" fill="hold"/>
                                        <p:tgtEl>
                                          <p:spTgt spid="6"/>
                                        </p:tgtEl>
                                        <p:attrNameLst>
                                          <p:attrName>ppt_w</p:attrName>
                                        </p:attrNameLst>
                                      </p:cBhvr>
                                      <p:tavLst>
                                        <p:tav tm="0">
                                          <p:val>
                                            <p:strVal val="#ppt_w*0.70"/>
                                          </p:val>
                                        </p:tav>
                                        <p:tav tm="100000">
                                          <p:val>
                                            <p:strVal val="#ppt_w"/>
                                          </p:val>
                                        </p:tav>
                                      </p:tavLst>
                                    </p:anim>
                                    <p:anim calcmode="lin" valueType="num">
                                      <p:cBhvr>
                                        <p:cTn id="81" dur="1000" fill="hold"/>
                                        <p:tgtEl>
                                          <p:spTgt spid="6"/>
                                        </p:tgtEl>
                                        <p:attrNameLst>
                                          <p:attrName>ppt_h</p:attrName>
                                        </p:attrNameLst>
                                      </p:cBhvr>
                                      <p:tavLst>
                                        <p:tav tm="0">
                                          <p:val>
                                            <p:strVal val="#ppt_h"/>
                                          </p:val>
                                        </p:tav>
                                        <p:tav tm="100000">
                                          <p:val>
                                            <p:strVal val="#ppt_h"/>
                                          </p:val>
                                        </p:tav>
                                      </p:tavLst>
                                    </p:anim>
                                    <p:animEffect transition="in" filter="fade">
                                      <p:cBhvr>
                                        <p:cTn id="82" dur="1000"/>
                                        <p:tgtEl>
                                          <p:spTgt spid="6"/>
                                        </p:tgtEl>
                                      </p:cBhvr>
                                    </p:animEffect>
                                  </p:childTnLst>
                                </p:cTn>
                              </p:par>
                              <p:par>
                                <p:cTn id="83" presetID="55" presetClass="entr" presetSubtype="0" fill="hold" grpId="0" nodeType="withEffect">
                                  <p:stCondLst>
                                    <p:cond delay="400"/>
                                  </p:stCondLst>
                                  <p:childTnLst>
                                    <p:set>
                                      <p:cBhvr>
                                        <p:cTn id="84" dur="1" fill="hold">
                                          <p:stCondLst>
                                            <p:cond delay="0"/>
                                          </p:stCondLst>
                                        </p:cTn>
                                        <p:tgtEl>
                                          <p:spTgt spid="23"/>
                                        </p:tgtEl>
                                        <p:attrNameLst>
                                          <p:attrName>style.visibility</p:attrName>
                                        </p:attrNameLst>
                                      </p:cBhvr>
                                      <p:to>
                                        <p:strVal val="visible"/>
                                      </p:to>
                                    </p:set>
                                    <p:anim calcmode="lin" valueType="num">
                                      <p:cBhvr>
                                        <p:cTn id="85" dur="1000" fill="hold"/>
                                        <p:tgtEl>
                                          <p:spTgt spid="23"/>
                                        </p:tgtEl>
                                        <p:attrNameLst>
                                          <p:attrName>ppt_w</p:attrName>
                                        </p:attrNameLst>
                                      </p:cBhvr>
                                      <p:tavLst>
                                        <p:tav tm="0">
                                          <p:val>
                                            <p:strVal val="#ppt_w*0.70"/>
                                          </p:val>
                                        </p:tav>
                                        <p:tav tm="100000">
                                          <p:val>
                                            <p:strVal val="#ppt_w"/>
                                          </p:val>
                                        </p:tav>
                                      </p:tavLst>
                                    </p:anim>
                                    <p:anim calcmode="lin" valueType="num">
                                      <p:cBhvr>
                                        <p:cTn id="86" dur="1000" fill="hold"/>
                                        <p:tgtEl>
                                          <p:spTgt spid="23"/>
                                        </p:tgtEl>
                                        <p:attrNameLst>
                                          <p:attrName>ppt_h</p:attrName>
                                        </p:attrNameLst>
                                      </p:cBhvr>
                                      <p:tavLst>
                                        <p:tav tm="0">
                                          <p:val>
                                            <p:strVal val="#ppt_h"/>
                                          </p:val>
                                        </p:tav>
                                        <p:tav tm="100000">
                                          <p:val>
                                            <p:strVal val="#ppt_h"/>
                                          </p:val>
                                        </p:tav>
                                      </p:tavLst>
                                    </p:anim>
                                    <p:animEffect transition="in" filter="fade">
                                      <p:cBhvr>
                                        <p:cTn id="87" dur="1000"/>
                                        <p:tgtEl>
                                          <p:spTgt spid="23"/>
                                        </p:tgtEl>
                                      </p:cBhvr>
                                    </p:animEffect>
                                  </p:childTnLst>
                                </p:cTn>
                              </p:par>
                              <p:par>
                                <p:cTn id="88" presetID="55" presetClass="entr" presetSubtype="0" fill="hold" grpId="0" nodeType="withEffect">
                                  <p:stCondLst>
                                    <p:cond delay="400"/>
                                  </p:stCondLst>
                                  <p:childTnLst>
                                    <p:set>
                                      <p:cBhvr>
                                        <p:cTn id="89" dur="1" fill="hold">
                                          <p:stCondLst>
                                            <p:cond delay="0"/>
                                          </p:stCondLst>
                                        </p:cTn>
                                        <p:tgtEl>
                                          <p:spTgt spid="9"/>
                                        </p:tgtEl>
                                        <p:attrNameLst>
                                          <p:attrName>style.visibility</p:attrName>
                                        </p:attrNameLst>
                                      </p:cBhvr>
                                      <p:to>
                                        <p:strVal val="visible"/>
                                      </p:to>
                                    </p:set>
                                    <p:anim calcmode="lin" valueType="num">
                                      <p:cBhvr>
                                        <p:cTn id="90" dur="1000" fill="hold"/>
                                        <p:tgtEl>
                                          <p:spTgt spid="9"/>
                                        </p:tgtEl>
                                        <p:attrNameLst>
                                          <p:attrName>ppt_w</p:attrName>
                                        </p:attrNameLst>
                                      </p:cBhvr>
                                      <p:tavLst>
                                        <p:tav tm="0">
                                          <p:val>
                                            <p:strVal val="#ppt_w*0.70"/>
                                          </p:val>
                                        </p:tav>
                                        <p:tav tm="100000">
                                          <p:val>
                                            <p:strVal val="#ppt_w"/>
                                          </p:val>
                                        </p:tav>
                                      </p:tavLst>
                                    </p:anim>
                                    <p:anim calcmode="lin" valueType="num">
                                      <p:cBhvr>
                                        <p:cTn id="91" dur="1000" fill="hold"/>
                                        <p:tgtEl>
                                          <p:spTgt spid="9"/>
                                        </p:tgtEl>
                                        <p:attrNameLst>
                                          <p:attrName>ppt_h</p:attrName>
                                        </p:attrNameLst>
                                      </p:cBhvr>
                                      <p:tavLst>
                                        <p:tav tm="0">
                                          <p:val>
                                            <p:strVal val="#ppt_h"/>
                                          </p:val>
                                        </p:tav>
                                        <p:tav tm="100000">
                                          <p:val>
                                            <p:strVal val="#ppt_h"/>
                                          </p:val>
                                        </p:tav>
                                      </p:tavLst>
                                    </p:anim>
                                    <p:animEffect transition="in" filter="fade">
                                      <p:cBhvr>
                                        <p:cTn id="92" dur="1000"/>
                                        <p:tgtEl>
                                          <p:spTgt spid="9"/>
                                        </p:tgtEl>
                                      </p:cBhvr>
                                    </p:animEffect>
                                  </p:childTnLst>
                                </p:cTn>
                              </p:par>
                              <p:par>
                                <p:cTn id="93" presetID="55" presetClass="entr" presetSubtype="0" fill="hold" grpId="0" nodeType="withEffect">
                                  <p:stCondLst>
                                    <p:cond delay="800"/>
                                  </p:stCondLst>
                                  <p:childTnLst>
                                    <p:set>
                                      <p:cBhvr>
                                        <p:cTn id="94" dur="1" fill="hold">
                                          <p:stCondLst>
                                            <p:cond delay="0"/>
                                          </p:stCondLst>
                                        </p:cTn>
                                        <p:tgtEl>
                                          <p:spTgt spid="24"/>
                                        </p:tgtEl>
                                        <p:attrNameLst>
                                          <p:attrName>style.visibility</p:attrName>
                                        </p:attrNameLst>
                                      </p:cBhvr>
                                      <p:to>
                                        <p:strVal val="visible"/>
                                      </p:to>
                                    </p:set>
                                    <p:anim calcmode="lin" valueType="num">
                                      <p:cBhvr>
                                        <p:cTn id="95" dur="1000" fill="hold"/>
                                        <p:tgtEl>
                                          <p:spTgt spid="24"/>
                                        </p:tgtEl>
                                        <p:attrNameLst>
                                          <p:attrName>ppt_w</p:attrName>
                                        </p:attrNameLst>
                                      </p:cBhvr>
                                      <p:tavLst>
                                        <p:tav tm="0">
                                          <p:val>
                                            <p:strVal val="#ppt_w*0.70"/>
                                          </p:val>
                                        </p:tav>
                                        <p:tav tm="100000">
                                          <p:val>
                                            <p:strVal val="#ppt_w"/>
                                          </p:val>
                                        </p:tav>
                                      </p:tavLst>
                                    </p:anim>
                                    <p:anim calcmode="lin" valueType="num">
                                      <p:cBhvr>
                                        <p:cTn id="96" dur="1000" fill="hold"/>
                                        <p:tgtEl>
                                          <p:spTgt spid="24"/>
                                        </p:tgtEl>
                                        <p:attrNameLst>
                                          <p:attrName>ppt_h</p:attrName>
                                        </p:attrNameLst>
                                      </p:cBhvr>
                                      <p:tavLst>
                                        <p:tav tm="0">
                                          <p:val>
                                            <p:strVal val="#ppt_h"/>
                                          </p:val>
                                        </p:tav>
                                        <p:tav tm="100000">
                                          <p:val>
                                            <p:strVal val="#ppt_h"/>
                                          </p:val>
                                        </p:tav>
                                      </p:tavLst>
                                    </p:anim>
                                    <p:animEffect transition="in" filter="fade">
                                      <p:cBhvr>
                                        <p:cTn id="97" dur="1000"/>
                                        <p:tgtEl>
                                          <p:spTgt spid="24"/>
                                        </p:tgtEl>
                                      </p:cBhvr>
                                    </p:animEffect>
                                  </p:childTnLst>
                                </p:cTn>
                              </p:par>
                              <p:par>
                                <p:cTn id="98" presetID="55" presetClass="entr" presetSubtype="0" fill="hold" grpId="0" nodeType="withEffect">
                                  <p:stCondLst>
                                    <p:cond delay="800"/>
                                  </p:stCondLst>
                                  <p:childTnLst>
                                    <p:set>
                                      <p:cBhvr>
                                        <p:cTn id="99" dur="1" fill="hold">
                                          <p:stCondLst>
                                            <p:cond delay="0"/>
                                          </p:stCondLst>
                                        </p:cTn>
                                        <p:tgtEl>
                                          <p:spTgt spid="10"/>
                                        </p:tgtEl>
                                        <p:attrNameLst>
                                          <p:attrName>style.visibility</p:attrName>
                                        </p:attrNameLst>
                                      </p:cBhvr>
                                      <p:to>
                                        <p:strVal val="visible"/>
                                      </p:to>
                                    </p:set>
                                    <p:anim calcmode="lin" valueType="num">
                                      <p:cBhvr>
                                        <p:cTn id="100" dur="1000" fill="hold"/>
                                        <p:tgtEl>
                                          <p:spTgt spid="10"/>
                                        </p:tgtEl>
                                        <p:attrNameLst>
                                          <p:attrName>ppt_w</p:attrName>
                                        </p:attrNameLst>
                                      </p:cBhvr>
                                      <p:tavLst>
                                        <p:tav tm="0">
                                          <p:val>
                                            <p:strVal val="#ppt_w*0.70"/>
                                          </p:val>
                                        </p:tav>
                                        <p:tav tm="100000">
                                          <p:val>
                                            <p:strVal val="#ppt_w"/>
                                          </p:val>
                                        </p:tav>
                                      </p:tavLst>
                                    </p:anim>
                                    <p:anim calcmode="lin" valueType="num">
                                      <p:cBhvr>
                                        <p:cTn id="101" dur="1000" fill="hold"/>
                                        <p:tgtEl>
                                          <p:spTgt spid="10"/>
                                        </p:tgtEl>
                                        <p:attrNameLst>
                                          <p:attrName>ppt_h</p:attrName>
                                        </p:attrNameLst>
                                      </p:cBhvr>
                                      <p:tavLst>
                                        <p:tav tm="0">
                                          <p:val>
                                            <p:strVal val="#ppt_h"/>
                                          </p:val>
                                        </p:tav>
                                        <p:tav tm="100000">
                                          <p:val>
                                            <p:strVal val="#ppt_h"/>
                                          </p:val>
                                        </p:tav>
                                      </p:tavLst>
                                    </p:anim>
                                    <p:animEffect transition="in" filter="fade">
                                      <p:cBhvr>
                                        <p:cTn id="10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p:bldP spid="6" grpId="0" animBg="1"/>
      <p:bldP spid="7" grpId="0" animBg="1"/>
      <p:bldP spid="8" grpId="0" animBg="1"/>
      <p:bldP spid="9" grpId="0" animBg="1"/>
      <p:bldP spid="10" grpId="0" animBg="1"/>
      <p:bldP spid="14" grpId="0"/>
      <p:bldP spid="18"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5" name="直接连接符 4"/>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0" y="-3422"/>
            <a:ext cx="9144000" cy="5143500"/>
            <a:chOff x="0" y="-3422"/>
            <a:chExt cx="9144000" cy="514350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3" name="直接连接符 12"/>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1886049" y="1455466"/>
            <a:ext cx="2376264" cy="2025056"/>
          </a:xfrm>
          <a:prstGeom prst="triangle">
            <a:avLst/>
          </a:prstGeom>
          <a:solidFill>
            <a:srgbClr val="FFE78C">
              <a:alpha val="14000"/>
            </a:srgbClr>
          </a:solidFill>
          <a:ln w="1079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Calibri"/>
              <a:ea typeface="宋体"/>
              <a:cs typeface="+mn-cs"/>
            </a:endParaRPr>
          </a:p>
        </p:txBody>
      </p:sp>
      <p:sp>
        <p:nvSpPr>
          <p:cNvPr id="15" name="TextBox 14"/>
          <p:cNvSpPr txBox="1"/>
          <p:nvPr/>
        </p:nvSpPr>
        <p:spPr>
          <a:xfrm>
            <a:off x="2275725" y="1640870"/>
            <a:ext cx="1782860"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0" b="0" i="0" u="none" strike="noStrike" kern="0" cap="none" spc="0" normalizeH="0" baseline="0" noProof="0" dirty="0">
                <a:ln>
                  <a:noFill/>
                </a:ln>
                <a:solidFill>
                  <a:srgbClr val="FFE78C"/>
                </a:solidFill>
                <a:effectLst/>
                <a:uLnTx/>
                <a:uFillTx/>
                <a:latin typeface="Impact" panose="020B0806030902050204" pitchFamily="34" charset="0"/>
              </a:rPr>
              <a:t>02</a:t>
            </a:r>
            <a:endParaRPr kumimoji="0" lang="zh-CN" altLang="en-US" sz="12000" b="0" i="0" u="none" strike="noStrike" kern="0" cap="none" spc="0" normalizeH="0" baseline="0" noProof="0" dirty="0">
              <a:ln>
                <a:noFill/>
              </a:ln>
              <a:solidFill>
                <a:srgbClr val="FFE78C"/>
              </a:solidFill>
              <a:effectLst/>
              <a:uLnTx/>
              <a:uFillTx/>
              <a:latin typeface="Impact" panose="020B0806030902050204" pitchFamily="34" charset="0"/>
            </a:endParaRPr>
          </a:p>
        </p:txBody>
      </p:sp>
      <p:sp>
        <p:nvSpPr>
          <p:cNvPr id="16" name="TextBox 15"/>
          <p:cNvSpPr txBox="1"/>
          <p:nvPr/>
        </p:nvSpPr>
        <p:spPr>
          <a:xfrm>
            <a:off x="4067944" y="1696747"/>
            <a:ext cx="2954655"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添加标题</a:t>
            </a:r>
          </a:p>
        </p:txBody>
      </p:sp>
      <p:cxnSp>
        <p:nvCxnSpPr>
          <p:cNvPr id="17" name="直接连接符 16"/>
          <p:cNvCxnSpPr/>
          <p:nvPr/>
        </p:nvCxnSpPr>
        <p:spPr>
          <a:xfrm>
            <a:off x="4008672" y="2610366"/>
            <a:ext cx="3083608" cy="0"/>
          </a:xfrm>
          <a:prstGeom prst="line">
            <a:avLst/>
          </a:prstGeom>
          <a:noFill/>
          <a:ln w="12700" cap="flat" cmpd="sng" algn="ctr">
            <a:solidFill>
              <a:srgbClr val="FFE78C"/>
            </a:solidFill>
            <a:prstDash val="dash"/>
          </a:ln>
          <a:effectLst/>
        </p:spPr>
      </p:cxnSp>
      <p:grpSp>
        <p:nvGrpSpPr>
          <p:cNvPr id="18" name="组合 17"/>
          <p:cNvGrpSpPr/>
          <p:nvPr/>
        </p:nvGrpSpPr>
        <p:grpSpPr>
          <a:xfrm>
            <a:off x="4427984" y="2704859"/>
            <a:ext cx="1154356" cy="307777"/>
            <a:chOff x="1694389" y="3210530"/>
            <a:chExt cx="1154356" cy="307777"/>
          </a:xfrm>
        </p:grpSpPr>
        <p:sp>
          <p:nvSpPr>
            <p:cNvPr id="19" name="矩形 18"/>
            <p:cNvSpPr/>
            <p:nvPr/>
          </p:nvSpPr>
          <p:spPr>
            <a:xfrm flipH="1">
              <a:off x="1694389" y="3363838"/>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0" name="TextBox 19"/>
            <p:cNvSpPr txBox="1"/>
            <p:nvPr/>
          </p:nvSpPr>
          <p:spPr>
            <a:xfrm>
              <a:off x="1766397" y="3210530"/>
              <a:ext cx="108234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1" name="组合 20"/>
          <p:cNvGrpSpPr/>
          <p:nvPr/>
        </p:nvGrpSpPr>
        <p:grpSpPr>
          <a:xfrm>
            <a:off x="5829429" y="2704859"/>
            <a:ext cx="1154356" cy="307777"/>
            <a:chOff x="1694389" y="3537387"/>
            <a:chExt cx="1154356" cy="307777"/>
          </a:xfrm>
        </p:grpSpPr>
        <p:sp>
          <p:nvSpPr>
            <p:cNvPr id="22" name="矩形 21"/>
            <p:cNvSpPr/>
            <p:nvPr/>
          </p:nvSpPr>
          <p:spPr>
            <a:xfrm flipH="1">
              <a:off x="1694389" y="3690695"/>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3" name="TextBox 22"/>
            <p:cNvSpPr txBox="1"/>
            <p:nvPr/>
          </p:nvSpPr>
          <p:spPr>
            <a:xfrm>
              <a:off x="1766397" y="3537387"/>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4" name="组合 23"/>
          <p:cNvGrpSpPr/>
          <p:nvPr/>
        </p:nvGrpSpPr>
        <p:grpSpPr>
          <a:xfrm>
            <a:off x="4427984" y="3064899"/>
            <a:ext cx="1154356" cy="307777"/>
            <a:chOff x="1694389" y="3875941"/>
            <a:chExt cx="1154356" cy="307777"/>
          </a:xfrm>
        </p:grpSpPr>
        <p:sp>
          <p:nvSpPr>
            <p:cNvPr id="25" name="矩形 24"/>
            <p:cNvSpPr/>
            <p:nvPr/>
          </p:nvSpPr>
          <p:spPr>
            <a:xfrm flipH="1">
              <a:off x="1694389" y="4029249"/>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6" name="TextBox 25"/>
            <p:cNvSpPr txBox="1"/>
            <p:nvPr/>
          </p:nvSpPr>
          <p:spPr>
            <a:xfrm>
              <a:off x="1766397" y="3875941"/>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7" name="组合 26"/>
          <p:cNvGrpSpPr/>
          <p:nvPr/>
        </p:nvGrpSpPr>
        <p:grpSpPr>
          <a:xfrm>
            <a:off x="5829429" y="3064899"/>
            <a:ext cx="1154356" cy="307777"/>
            <a:chOff x="1694389" y="4211992"/>
            <a:chExt cx="1154356" cy="307777"/>
          </a:xfrm>
        </p:grpSpPr>
        <p:sp>
          <p:nvSpPr>
            <p:cNvPr id="28" name="矩形 27"/>
            <p:cNvSpPr/>
            <p:nvPr/>
          </p:nvSpPr>
          <p:spPr>
            <a:xfrm flipH="1">
              <a:off x="1694389" y="4365300"/>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9" name="TextBox 28"/>
            <p:cNvSpPr txBox="1"/>
            <p:nvPr/>
          </p:nvSpPr>
          <p:spPr>
            <a:xfrm>
              <a:off x="1766397" y="4211992"/>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sp>
        <p:nvSpPr>
          <p:cNvPr id="30" name="等腰三角形 29"/>
          <p:cNvSpPr/>
          <p:nvPr/>
        </p:nvSpPr>
        <p:spPr>
          <a:xfrm rot="18035669">
            <a:off x="2238944" y="1066330"/>
            <a:ext cx="360040" cy="310379"/>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1" name="等腰三角形 30"/>
          <p:cNvSpPr/>
          <p:nvPr/>
        </p:nvSpPr>
        <p:spPr>
          <a:xfrm rot="21283757">
            <a:off x="1824907" y="1281529"/>
            <a:ext cx="191945" cy="165470"/>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2" name="等腰三角形 31"/>
          <p:cNvSpPr/>
          <p:nvPr/>
        </p:nvSpPr>
        <p:spPr>
          <a:xfrm rot="15968008">
            <a:off x="1519169" y="1672632"/>
            <a:ext cx="304349" cy="227352"/>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Tree>
    <p:extLst>
      <p:ext uri="{BB962C8B-B14F-4D97-AF65-F5344CB8AC3E}">
        <p14:creationId xmlns:p14="http://schemas.microsoft.com/office/powerpoint/2010/main" val="28765303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2" presetClass="entr" presetSubtype="9"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100" fill="hold"/>
                                        <p:tgtEl>
                                          <p:spTgt spid="30"/>
                                        </p:tgtEl>
                                        <p:attrNameLst>
                                          <p:attrName>ppt_x</p:attrName>
                                        </p:attrNameLst>
                                      </p:cBhvr>
                                      <p:tavLst>
                                        <p:tav tm="0">
                                          <p:val>
                                            <p:strVal val="0-#ppt_w/2"/>
                                          </p:val>
                                        </p:tav>
                                        <p:tav tm="100000">
                                          <p:val>
                                            <p:strVal val="#ppt_x"/>
                                          </p:val>
                                        </p:tav>
                                      </p:tavLst>
                                    </p:anim>
                                    <p:anim calcmode="lin" valueType="num">
                                      <p:cBhvr additive="base">
                                        <p:cTn id="28" dur="1100" fill="hold"/>
                                        <p:tgtEl>
                                          <p:spTgt spid="30"/>
                                        </p:tgtEl>
                                        <p:attrNameLst>
                                          <p:attrName>ppt_y</p:attrName>
                                        </p:attrNameLst>
                                      </p:cBhvr>
                                      <p:tavLst>
                                        <p:tav tm="0">
                                          <p:val>
                                            <p:strVal val="0-#ppt_h/2"/>
                                          </p:val>
                                        </p:tav>
                                        <p:tav tm="100000">
                                          <p:val>
                                            <p:strVal val="#ppt_y"/>
                                          </p:val>
                                        </p:tav>
                                      </p:tavLst>
                                    </p:anim>
                                  </p:childTnLst>
                                </p:cTn>
                              </p:par>
                              <p:par>
                                <p:cTn id="29" presetID="8" presetClass="emph" presetSubtype="0" fill="hold" grpId="1" nodeType="withEffect">
                                  <p:stCondLst>
                                    <p:cond delay="0"/>
                                  </p:stCondLst>
                                  <p:childTnLst>
                                    <p:animRot by="21600000">
                                      <p:cBhvr>
                                        <p:cTn id="30" dur="1100" fill="hold"/>
                                        <p:tgtEl>
                                          <p:spTgt spid="30"/>
                                        </p:tgtEl>
                                        <p:attrNameLst>
                                          <p:attrName>r</p:attrName>
                                        </p:attrNameLst>
                                      </p:cBhvr>
                                    </p:animRot>
                                  </p:childTnLst>
                                </p:cTn>
                              </p:par>
                              <p:par>
                                <p:cTn id="31" presetID="2" presetClass="entr" presetSubtype="9" fill="hold" grpId="0" nodeType="withEffect">
                                  <p:stCondLst>
                                    <p:cond delay="6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100" fill="hold"/>
                                        <p:tgtEl>
                                          <p:spTgt spid="31"/>
                                        </p:tgtEl>
                                        <p:attrNameLst>
                                          <p:attrName>ppt_x</p:attrName>
                                        </p:attrNameLst>
                                      </p:cBhvr>
                                      <p:tavLst>
                                        <p:tav tm="0">
                                          <p:val>
                                            <p:strVal val="0-#ppt_w/2"/>
                                          </p:val>
                                        </p:tav>
                                        <p:tav tm="100000">
                                          <p:val>
                                            <p:strVal val="#ppt_x"/>
                                          </p:val>
                                        </p:tav>
                                      </p:tavLst>
                                    </p:anim>
                                    <p:anim calcmode="lin" valueType="num">
                                      <p:cBhvr additive="base">
                                        <p:cTn id="34" dur="1100" fill="hold"/>
                                        <p:tgtEl>
                                          <p:spTgt spid="31"/>
                                        </p:tgtEl>
                                        <p:attrNameLst>
                                          <p:attrName>ppt_y</p:attrName>
                                        </p:attrNameLst>
                                      </p:cBhvr>
                                      <p:tavLst>
                                        <p:tav tm="0">
                                          <p:val>
                                            <p:strVal val="0-#ppt_h/2"/>
                                          </p:val>
                                        </p:tav>
                                        <p:tav tm="100000">
                                          <p:val>
                                            <p:strVal val="#ppt_y"/>
                                          </p:val>
                                        </p:tav>
                                      </p:tavLst>
                                    </p:anim>
                                  </p:childTnLst>
                                </p:cTn>
                              </p:par>
                              <p:par>
                                <p:cTn id="35" presetID="8" presetClass="emph" presetSubtype="0" fill="hold" grpId="1" nodeType="withEffect">
                                  <p:stCondLst>
                                    <p:cond delay="600"/>
                                  </p:stCondLst>
                                  <p:childTnLst>
                                    <p:animRot by="21600000">
                                      <p:cBhvr>
                                        <p:cTn id="36" dur="1100" fill="hold"/>
                                        <p:tgtEl>
                                          <p:spTgt spid="31"/>
                                        </p:tgtEl>
                                        <p:attrNameLst>
                                          <p:attrName>r</p:attrName>
                                        </p:attrNameLst>
                                      </p:cBhvr>
                                    </p:animRot>
                                  </p:childTnLst>
                                </p:cTn>
                              </p:par>
                              <p:par>
                                <p:cTn id="37" presetID="2" presetClass="entr" presetSubtype="9" fill="hold" grpId="0" nodeType="withEffect">
                                  <p:stCondLst>
                                    <p:cond delay="120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100" fill="hold"/>
                                        <p:tgtEl>
                                          <p:spTgt spid="32"/>
                                        </p:tgtEl>
                                        <p:attrNameLst>
                                          <p:attrName>ppt_x</p:attrName>
                                        </p:attrNameLst>
                                      </p:cBhvr>
                                      <p:tavLst>
                                        <p:tav tm="0">
                                          <p:val>
                                            <p:strVal val="0-#ppt_w/2"/>
                                          </p:val>
                                        </p:tav>
                                        <p:tav tm="100000">
                                          <p:val>
                                            <p:strVal val="#ppt_x"/>
                                          </p:val>
                                        </p:tav>
                                      </p:tavLst>
                                    </p:anim>
                                    <p:anim calcmode="lin" valueType="num">
                                      <p:cBhvr additive="base">
                                        <p:cTn id="40" dur="1100" fill="hold"/>
                                        <p:tgtEl>
                                          <p:spTgt spid="32"/>
                                        </p:tgtEl>
                                        <p:attrNameLst>
                                          <p:attrName>ppt_y</p:attrName>
                                        </p:attrNameLst>
                                      </p:cBhvr>
                                      <p:tavLst>
                                        <p:tav tm="0">
                                          <p:val>
                                            <p:strVal val="0-#ppt_h/2"/>
                                          </p:val>
                                        </p:tav>
                                        <p:tav tm="100000">
                                          <p:val>
                                            <p:strVal val="#ppt_y"/>
                                          </p:val>
                                        </p:tav>
                                      </p:tavLst>
                                    </p:anim>
                                  </p:childTnLst>
                                </p:cTn>
                              </p:par>
                              <p:par>
                                <p:cTn id="41" presetID="8" presetClass="emph" presetSubtype="0" fill="hold" grpId="1" nodeType="withEffect">
                                  <p:stCondLst>
                                    <p:cond delay="1200"/>
                                  </p:stCondLst>
                                  <p:childTnLst>
                                    <p:animRot by="21600000">
                                      <p:cBhvr>
                                        <p:cTn id="42" dur="1100" fill="hold"/>
                                        <p:tgtEl>
                                          <p:spTgt spid="32"/>
                                        </p:tgtEl>
                                        <p:attrNameLst>
                                          <p:attrName>r</p:attrName>
                                        </p:attrNameLst>
                                      </p:cBhvr>
                                    </p:animRot>
                                  </p:childTnLst>
                                </p:cTn>
                              </p:par>
                              <p:par>
                                <p:cTn id="43" presetID="2" presetClass="entr" presetSubtype="9" fill="hold" grpId="0" nodeType="withEffect">
                                  <p:stCondLst>
                                    <p:cond delay="6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1100" fill="hold"/>
                                        <p:tgtEl>
                                          <p:spTgt spid="14"/>
                                        </p:tgtEl>
                                        <p:attrNameLst>
                                          <p:attrName>ppt_x</p:attrName>
                                        </p:attrNameLst>
                                      </p:cBhvr>
                                      <p:tavLst>
                                        <p:tav tm="0">
                                          <p:val>
                                            <p:strVal val="0-#ppt_w/2"/>
                                          </p:val>
                                        </p:tav>
                                        <p:tav tm="100000">
                                          <p:val>
                                            <p:strVal val="#ppt_x"/>
                                          </p:val>
                                        </p:tav>
                                      </p:tavLst>
                                    </p:anim>
                                    <p:anim calcmode="lin" valueType="num">
                                      <p:cBhvr additive="base">
                                        <p:cTn id="46" dur="1100" fill="hold"/>
                                        <p:tgtEl>
                                          <p:spTgt spid="14"/>
                                        </p:tgtEl>
                                        <p:attrNameLst>
                                          <p:attrName>ppt_y</p:attrName>
                                        </p:attrNameLst>
                                      </p:cBhvr>
                                      <p:tavLst>
                                        <p:tav tm="0">
                                          <p:val>
                                            <p:strVal val="0-#ppt_h/2"/>
                                          </p:val>
                                        </p:tav>
                                        <p:tav tm="100000">
                                          <p:val>
                                            <p:strVal val="#ppt_y"/>
                                          </p:val>
                                        </p:tav>
                                      </p:tavLst>
                                    </p:anim>
                                  </p:childTnLst>
                                </p:cTn>
                              </p:par>
                              <p:par>
                                <p:cTn id="47" presetID="8" presetClass="emph" presetSubtype="0" fill="hold" grpId="1" nodeType="withEffect">
                                  <p:stCondLst>
                                    <p:cond delay="700"/>
                                  </p:stCondLst>
                                  <p:childTnLst>
                                    <p:animRot by="21600000">
                                      <p:cBhvr>
                                        <p:cTn id="48" dur="1100" fill="hold"/>
                                        <p:tgtEl>
                                          <p:spTgt spid="14"/>
                                        </p:tgtEl>
                                        <p:attrNameLst>
                                          <p:attrName>r</p:attrName>
                                        </p:attrNameLst>
                                      </p:cBhvr>
                                    </p:animRot>
                                  </p:childTnLst>
                                </p:cTn>
                              </p:par>
                            </p:childTnLst>
                          </p:cTn>
                        </p:par>
                        <p:par>
                          <p:cTn id="49" fill="hold">
                            <p:stCondLst>
                              <p:cond delay="33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3800"/>
                            </p:stCondLst>
                            <p:childTnLst>
                              <p:par>
                                <p:cTn id="54" presetID="22" presetClass="entr" presetSubtype="8"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300"/>
                            </p:stCondLst>
                            <p:childTnLst>
                              <p:par>
                                <p:cTn id="58" presetID="12" presetClass="entr" presetSubtype="1"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p:tgtEl>
                                          <p:spTgt spid="16"/>
                                        </p:tgtEl>
                                        <p:attrNameLst>
                                          <p:attrName>ppt_y</p:attrName>
                                        </p:attrNameLst>
                                      </p:cBhvr>
                                      <p:tavLst>
                                        <p:tav tm="0">
                                          <p:val>
                                            <p:strVal val="#ppt_y-#ppt_h*1.125000"/>
                                          </p:val>
                                        </p:tav>
                                        <p:tav tm="100000">
                                          <p:val>
                                            <p:strVal val="#ppt_y"/>
                                          </p:val>
                                        </p:tav>
                                      </p:tavLst>
                                    </p:anim>
                                    <p:animEffect transition="in" filter="wipe(down)">
                                      <p:cBhvr>
                                        <p:cTn id="61" dur="500"/>
                                        <p:tgtEl>
                                          <p:spTgt spid="16"/>
                                        </p:tgtEl>
                                      </p:cBhvr>
                                    </p:animEffect>
                                  </p:childTnLst>
                                </p:cTn>
                              </p:par>
                              <p:par>
                                <p:cTn id="62" presetID="42" presetClass="entr" presetSubtype="0" fill="hold"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anim calcmode="lin" valueType="num">
                                      <p:cBhvr>
                                        <p:cTn id="65" dur="500" fill="hold"/>
                                        <p:tgtEl>
                                          <p:spTgt spid="18"/>
                                        </p:tgtEl>
                                        <p:attrNameLst>
                                          <p:attrName>ppt_x</p:attrName>
                                        </p:attrNameLst>
                                      </p:cBhvr>
                                      <p:tavLst>
                                        <p:tav tm="0">
                                          <p:val>
                                            <p:strVal val="#ppt_x"/>
                                          </p:val>
                                        </p:tav>
                                        <p:tav tm="100000">
                                          <p:val>
                                            <p:strVal val="#ppt_x"/>
                                          </p:val>
                                        </p:tav>
                                      </p:tavLst>
                                    </p:anim>
                                    <p:anim calcmode="lin" valueType="num">
                                      <p:cBhvr>
                                        <p:cTn id="66" dur="5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4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anim calcmode="lin" valueType="num">
                                      <p:cBhvr>
                                        <p:cTn id="75" dur="500" fill="hold"/>
                                        <p:tgtEl>
                                          <p:spTgt spid="24"/>
                                        </p:tgtEl>
                                        <p:attrNameLst>
                                          <p:attrName>ppt_x</p:attrName>
                                        </p:attrNameLst>
                                      </p:cBhvr>
                                      <p:tavLst>
                                        <p:tav tm="0">
                                          <p:val>
                                            <p:strVal val="#ppt_x"/>
                                          </p:val>
                                        </p:tav>
                                        <p:tav tm="100000">
                                          <p:val>
                                            <p:strVal val="#ppt_x"/>
                                          </p:val>
                                        </p:tav>
                                      </p:tavLst>
                                    </p:anim>
                                    <p:anim calcmode="lin" valueType="num">
                                      <p:cBhvr>
                                        <p:cTn id="76" dur="5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8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anim calcmode="lin" valueType="num">
                                      <p:cBhvr>
                                        <p:cTn id="80" dur="500" fill="hold"/>
                                        <p:tgtEl>
                                          <p:spTgt spid="27"/>
                                        </p:tgtEl>
                                        <p:attrNameLst>
                                          <p:attrName>ppt_x</p:attrName>
                                        </p:attrNameLst>
                                      </p:cBhvr>
                                      <p:tavLst>
                                        <p:tav tm="0">
                                          <p:val>
                                            <p:strVal val="#ppt_x"/>
                                          </p:val>
                                        </p:tav>
                                        <p:tav tm="100000">
                                          <p:val>
                                            <p:strVal val="#ppt_x"/>
                                          </p:val>
                                        </p:tav>
                                      </p:tavLst>
                                    </p:anim>
                                    <p:anim calcmode="lin" valueType="num">
                                      <p:cBhvr>
                                        <p:cTn id="8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721537" y="1203598"/>
            <a:ext cx="3799650" cy="878824"/>
            <a:chOff x="793545" y="1230614"/>
            <a:chExt cx="3799650" cy="878824"/>
          </a:xfrm>
        </p:grpSpPr>
        <p:sp>
          <p:nvSpPr>
            <p:cNvPr id="5" name="椭圆 4"/>
            <p:cNvSpPr/>
            <p:nvPr/>
          </p:nvSpPr>
          <p:spPr>
            <a:xfrm>
              <a:off x="823379" y="1230614"/>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6" name="文本框 11"/>
            <p:cNvSpPr txBox="1"/>
            <p:nvPr/>
          </p:nvSpPr>
          <p:spPr>
            <a:xfrm>
              <a:off x="793545" y="1261551"/>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01</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7" name="直接连接符 6"/>
            <p:cNvCxnSpPr/>
            <p:nvPr/>
          </p:nvCxnSpPr>
          <p:spPr>
            <a:xfrm>
              <a:off x="1479702" y="2109438"/>
              <a:ext cx="3008946" cy="0"/>
            </a:xfrm>
            <a:prstGeom prst="line">
              <a:avLst/>
            </a:prstGeom>
            <a:noFill/>
            <a:ln w="9525" cap="flat" cmpd="sng" algn="ctr">
              <a:solidFill>
                <a:srgbClr val="FFE78C"/>
              </a:solidFill>
              <a:prstDash val="solid"/>
            </a:ln>
            <a:effectLst/>
          </p:spPr>
        </p:cxnSp>
        <p:sp>
          <p:nvSpPr>
            <p:cNvPr id="8" name="文本框 18"/>
            <p:cNvSpPr txBox="1"/>
            <p:nvPr/>
          </p:nvSpPr>
          <p:spPr>
            <a:xfrm>
              <a:off x="1570595" y="1266669"/>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9" name="文本框 19"/>
            <p:cNvSpPr txBox="1"/>
            <p:nvPr/>
          </p:nvSpPr>
          <p:spPr>
            <a:xfrm>
              <a:off x="1575931" y="1588610"/>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grpSp>
      <p:grpSp>
        <p:nvGrpSpPr>
          <p:cNvPr id="10" name="组合 9"/>
          <p:cNvGrpSpPr/>
          <p:nvPr/>
        </p:nvGrpSpPr>
        <p:grpSpPr>
          <a:xfrm>
            <a:off x="721537" y="2402878"/>
            <a:ext cx="3768394" cy="882808"/>
            <a:chOff x="721537" y="2546894"/>
            <a:chExt cx="3768394" cy="882808"/>
          </a:xfrm>
        </p:grpSpPr>
        <p:sp>
          <p:nvSpPr>
            <p:cNvPr id="11" name="椭圆 10"/>
            <p:cNvSpPr/>
            <p:nvPr/>
          </p:nvSpPr>
          <p:spPr>
            <a:xfrm>
              <a:off x="751371" y="2546894"/>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12" name="文本框 12"/>
            <p:cNvSpPr txBox="1"/>
            <p:nvPr/>
          </p:nvSpPr>
          <p:spPr>
            <a:xfrm>
              <a:off x="721537" y="2582251"/>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02</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3" name="直接连接符 12"/>
            <p:cNvCxnSpPr/>
            <p:nvPr/>
          </p:nvCxnSpPr>
          <p:spPr>
            <a:xfrm>
              <a:off x="1407695" y="3429702"/>
              <a:ext cx="3008946" cy="0"/>
            </a:xfrm>
            <a:prstGeom prst="line">
              <a:avLst/>
            </a:prstGeom>
            <a:noFill/>
            <a:ln w="9525" cap="flat" cmpd="sng" algn="ctr">
              <a:solidFill>
                <a:srgbClr val="FFE78C"/>
              </a:solidFill>
              <a:prstDash val="solid"/>
            </a:ln>
            <a:effectLst/>
          </p:spPr>
        </p:cxnSp>
        <p:sp>
          <p:nvSpPr>
            <p:cNvPr id="14" name="文本框 20"/>
            <p:cNvSpPr txBox="1"/>
            <p:nvPr/>
          </p:nvSpPr>
          <p:spPr>
            <a:xfrm>
              <a:off x="1467330" y="2567862"/>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15" name="文本框 21"/>
            <p:cNvSpPr txBox="1"/>
            <p:nvPr/>
          </p:nvSpPr>
          <p:spPr>
            <a:xfrm>
              <a:off x="1472667" y="2889804"/>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grpSp>
      <p:grpSp>
        <p:nvGrpSpPr>
          <p:cNvPr id="16" name="组合 15"/>
          <p:cNvGrpSpPr/>
          <p:nvPr/>
        </p:nvGrpSpPr>
        <p:grpSpPr>
          <a:xfrm>
            <a:off x="721537" y="3602156"/>
            <a:ext cx="3768394" cy="886794"/>
            <a:chOff x="721537" y="3746172"/>
            <a:chExt cx="3768394" cy="886794"/>
          </a:xfrm>
        </p:grpSpPr>
        <p:sp>
          <p:nvSpPr>
            <p:cNvPr id="17" name="椭圆 16"/>
            <p:cNvSpPr/>
            <p:nvPr/>
          </p:nvSpPr>
          <p:spPr>
            <a:xfrm>
              <a:off x="751371" y="3746172"/>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18" name="文本框 13"/>
            <p:cNvSpPr txBox="1"/>
            <p:nvPr/>
          </p:nvSpPr>
          <p:spPr>
            <a:xfrm>
              <a:off x="721537" y="3796999"/>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03</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cxnSp>
          <p:nvCxnSpPr>
            <p:cNvPr id="19" name="直接连接符 18"/>
            <p:cNvCxnSpPr/>
            <p:nvPr/>
          </p:nvCxnSpPr>
          <p:spPr>
            <a:xfrm>
              <a:off x="1407695" y="4632966"/>
              <a:ext cx="3008946" cy="0"/>
            </a:xfrm>
            <a:prstGeom prst="line">
              <a:avLst/>
            </a:prstGeom>
            <a:noFill/>
            <a:ln w="9525" cap="flat" cmpd="sng" algn="ctr">
              <a:solidFill>
                <a:srgbClr val="FFE78C"/>
              </a:solidFill>
              <a:prstDash val="solid"/>
            </a:ln>
            <a:effectLst/>
          </p:spPr>
        </p:cxnSp>
        <p:sp>
          <p:nvSpPr>
            <p:cNvPr id="20" name="文本框 22"/>
            <p:cNvSpPr txBox="1"/>
            <p:nvPr/>
          </p:nvSpPr>
          <p:spPr>
            <a:xfrm>
              <a:off x="1467330" y="3762739"/>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21" name="文本框 23"/>
            <p:cNvSpPr txBox="1"/>
            <p:nvPr/>
          </p:nvSpPr>
          <p:spPr>
            <a:xfrm>
              <a:off x="1472667" y="4084682"/>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grpSp>
      <p:grpSp>
        <p:nvGrpSpPr>
          <p:cNvPr id="22" name="组合 21"/>
          <p:cNvGrpSpPr/>
          <p:nvPr/>
        </p:nvGrpSpPr>
        <p:grpSpPr>
          <a:xfrm>
            <a:off x="4656806" y="1203598"/>
            <a:ext cx="3875634" cy="873707"/>
            <a:chOff x="4656806" y="1347614"/>
            <a:chExt cx="3875634" cy="873707"/>
          </a:xfrm>
        </p:grpSpPr>
        <p:cxnSp>
          <p:nvCxnSpPr>
            <p:cNvPr id="23" name="直接连接符 22"/>
            <p:cNvCxnSpPr/>
            <p:nvPr/>
          </p:nvCxnSpPr>
          <p:spPr>
            <a:xfrm>
              <a:off x="5418947" y="2221321"/>
              <a:ext cx="3008946" cy="0"/>
            </a:xfrm>
            <a:prstGeom prst="line">
              <a:avLst/>
            </a:prstGeom>
            <a:noFill/>
            <a:ln w="9525" cap="flat" cmpd="sng" algn="ctr">
              <a:solidFill>
                <a:srgbClr val="FFE78C"/>
              </a:solidFill>
              <a:prstDash val="solid"/>
            </a:ln>
            <a:effectLst/>
          </p:spPr>
        </p:cxnSp>
        <p:sp>
          <p:nvSpPr>
            <p:cNvPr id="24" name="文本框 27"/>
            <p:cNvSpPr txBox="1"/>
            <p:nvPr/>
          </p:nvSpPr>
          <p:spPr>
            <a:xfrm>
              <a:off x="5478583" y="1378551"/>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25" name="文本框 28"/>
            <p:cNvSpPr txBox="1"/>
            <p:nvPr/>
          </p:nvSpPr>
          <p:spPr>
            <a:xfrm>
              <a:off x="5515176" y="1700493"/>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sp>
          <p:nvSpPr>
            <p:cNvPr id="26" name="椭圆 25"/>
            <p:cNvSpPr/>
            <p:nvPr/>
          </p:nvSpPr>
          <p:spPr>
            <a:xfrm>
              <a:off x="4686639" y="1347614"/>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27" name="文本框 36"/>
            <p:cNvSpPr txBox="1"/>
            <p:nvPr/>
          </p:nvSpPr>
          <p:spPr>
            <a:xfrm>
              <a:off x="4656806" y="1378551"/>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04</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28" name="组合 27"/>
          <p:cNvGrpSpPr/>
          <p:nvPr/>
        </p:nvGrpSpPr>
        <p:grpSpPr>
          <a:xfrm>
            <a:off x="4656806" y="2402878"/>
            <a:ext cx="3844378" cy="877691"/>
            <a:chOff x="4656806" y="2546894"/>
            <a:chExt cx="3844378" cy="877691"/>
          </a:xfrm>
        </p:grpSpPr>
        <p:cxnSp>
          <p:nvCxnSpPr>
            <p:cNvPr id="29" name="直接连接符 28"/>
            <p:cNvCxnSpPr/>
            <p:nvPr/>
          </p:nvCxnSpPr>
          <p:spPr>
            <a:xfrm>
              <a:off x="5418948" y="3424585"/>
              <a:ext cx="3008946" cy="0"/>
            </a:xfrm>
            <a:prstGeom prst="line">
              <a:avLst/>
            </a:prstGeom>
            <a:noFill/>
            <a:ln w="9525" cap="flat" cmpd="sng" algn="ctr">
              <a:solidFill>
                <a:srgbClr val="FFE78C"/>
              </a:solidFill>
              <a:prstDash val="solid"/>
            </a:ln>
            <a:effectLst/>
          </p:spPr>
        </p:cxnSp>
        <p:sp>
          <p:nvSpPr>
            <p:cNvPr id="30" name="文本框 29"/>
            <p:cNvSpPr txBox="1"/>
            <p:nvPr/>
          </p:nvSpPr>
          <p:spPr>
            <a:xfrm>
              <a:off x="5478583" y="2562745"/>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31" name="文本框 30"/>
            <p:cNvSpPr txBox="1"/>
            <p:nvPr/>
          </p:nvSpPr>
          <p:spPr>
            <a:xfrm>
              <a:off x="5483920" y="2884687"/>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sp>
          <p:nvSpPr>
            <p:cNvPr id="32" name="椭圆 31"/>
            <p:cNvSpPr/>
            <p:nvPr/>
          </p:nvSpPr>
          <p:spPr>
            <a:xfrm>
              <a:off x="4686639" y="2546894"/>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33" name="文本框 37"/>
            <p:cNvSpPr txBox="1"/>
            <p:nvPr/>
          </p:nvSpPr>
          <p:spPr>
            <a:xfrm>
              <a:off x="4656806" y="2582251"/>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05</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grpSp>
        <p:nvGrpSpPr>
          <p:cNvPr id="34" name="组合 33"/>
          <p:cNvGrpSpPr/>
          <p:nvPr/>
        </p:nvGrpSpPr>
        <p:grpSpPr>
          <a:xfrm>
            <a:off x="4656806" y="3602156"/>
            <a:ext cx="3844378" cy="881677"/>
            <a:chOff x="4656806" y="3746172"/>
            <a:chExt cx="3844378" cy="881677"/>
          </a:xfrm>
        </p:grpSpPr>
        <p:cxnSp>
          <p:nvCxnSpPr>
            <p:cNvPr id="35" name="直接连接符 34"/>
            <p:cNvCxnSpPr/>
            <p:nvPr/>
          </p:nvCxnSpPr>
          <p:spPr>
            <a:xfrm>
              <a:off x="5418948" y="4627849"/>
              <a:ext cx="3008946" cy="0"/>
            </a:xfrm>
            <a:prstGeom prst="line">
              <a:avLst/>
            </a:prstGeom>
            <a:noFill/>
            <a:ln w="9525" cap="flat" cmpd="sng" algn="ctr">
              <a:solidFill>
                <a:srgbClr val="FFE78C"/>
              </a:solidFill>
              <a:prstDash val="solid"/>
            </a:ln>
            <a:effectLst/>
          </p:spPr>
        </p:cxnSp>
        <p:sp>
          <p:nvSpPr>
            <p:cNvPr id="36" name="文本框 31"/>
            <p:cNvSpPr txBox="1"/>
            <p:nvPr/>
          </p:nvSpPr>
          <p:spPr>
            <a:xfrm>
              <a:off x="5478583" y="3757622"/>
              <a:ext cx="1139476"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rPr>
                <a:t>写下小标题</a:t>
              </a:r>
            </a:p>
          </p:txBody>
        </p:sp>
        <p:sp>
          <p:nvSpPr>
            <p:cNvPr id="37" name="文本框 32"/>
            <p:cNvSpPr txBox="1"/>
            <p:nvPr/>
          </p:nvSpPr>
          <p:spPr>
            <a:xfrm>
              <a:off x="5483920" y="4079564"/>
              <a:ext cx="3017264"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endParaRPr kumimoji="0" lang="en-US" altLang="zh-CN"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点击添加文字点击添加文字点击添加文字</a:t>
              </a:r>
            </a:p>
          </p:txBody>
        </p:sp>
        <p:sp>
          <p:nvSpPr>
            <p:cNvPr id="38" name="椭圆 37"/>
            <p:cNvSpPr/>
            <p:nvPr/>
          </p:nvSpPr>
          <p:spPr>
            <a:xfrm>
              <a:off x="4686639" y="3746172"/>
              <a:ext cx="656326" cy="656326"/>
            </a:xfrm>
            <a:prstGeom prst="ellipse">
              <a:avLst/>
            </a:prstGeom>
            <a:solidFill>
              <a:srgbClr val="FFE78C"/>
            </a:solidFill>
            <a:ln w="25400"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chemeClr val="bg1"/>
                </a:solidFill>
                <a:effectLst/>
                <a:uLnTx/>
                <a:uFillTx/>
              </a:endParaRPr>
            </a:p>
          </p:txBody>
        </p:sp>
        <p:sp>
          <p:nvSpPr>
            <p:cNvPr id="39" name="文本框 38"/>
            <p:cNvSpPr txBox="1"/>
            <p:nvPr/>
          </p:nvSpPr>
          <p:spPr>
            <a:xfrm>
              <a:off x="4656806" y="3796999"/>
              <a:ext cx="745793"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06</a:t>
              </a:r>
              <a:endParaRPr kumimoji="0" lang="zh-CN" altLang="en-US" sz="3200" b="1" i="1" u="none" strike="noStrike" kern="0" cap="none" spc="0" normalizeH="0" baseline="0" noProof="0" dirty="0">
                <a:ln>
                  <a:noFill/>
                </a:ln>
                <a:solidFill>
                  <a:schemeClr val="bg1"/>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endParaRPr>
            </a:p>
          </p:txBody>
        </p:sp>
      </p:gr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30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1+#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60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0-#ppt_w/2"/>
                                          </p:val>
                                        </p:tav>
                                        <p:tav tm="100000">
                                          <p:val>
                                            <p:strVal val="#ppt_x"/>
                                          </p:val>
                                        </p:tav>
                                      </p:tavLst>
                                    </p:anim>
                                    <p:anim calcmode="lin" valueType="num">
                                      <p:cBhvr additive="base">
                                        <p:cTn id="24" dur="500" fill="hold"/>
                                        <p:tgtEl>
                                          <p:spTgt spid="16"/>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6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1+#ppt_w/2"/>
                                          </p:val>
                                        </p:tav>
                                        <p:tav tm="100000">
                                          <p:val>
                                            <p:strVal val="#ppt_x"/>
                                          </p:val>
                                        </p:tav>
                                      </p:tavLst>
                                    </p:anim>
                                    <p:anim calcmode="lin" valueType="num">
                                      <p:cBhvr additive="base">
                                        <p:cTn id="3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组合 2"/>
          <p:cNvGrpSpPr>
            <a:grpSpLocks/>
          </p:cNvGrpSpPr>
          <p:nvPr/>
        </p:nvGrpSpPr>
        <p:grpSpPr bwMode="auto">
          <a:xfrm>
            <a:off x="3657526" y="1963353"/>
            <a:ext cx="879741" cy="878992"/>
            <a:chOff x="4584975" y="1646087"/>
            <a:chExt cx="846284" cy="844810"/>
          </a:xfrm>
        </p:grpSpPr>
        <p:grpSp>
          <p:nvGrpSpPr>
            <p:cNvPr id="5" name="组合 4"/>
            <p:cNvGrpSpPr>
              <a:grpSpLocks/>
            </p:cNvGrpSpPr>
            <p:nvPr/>
          </p:nvGrpSpPr>
          <p:grpSpPr bwMode="auto">
            <a:xfrm>
              <a:off x="4584975" y="1646087"/>
              <a:ext cx="846284" cy="844810"/>
              <a:chOff x="4516292" y="1706892"/>
              <a:chExt cx="846284" cy="844810"/>
            </a:xfrm>
          </p:grpSpPr>
          <p:sp>
            <p:nvSpPr>
              <p:cNvPr id="7" name="上箭头 1"/>
              <p:cNvSpPr/>
              <p:nvPr/>
            </p:nvSpPr>
            <p:spPr>
              <a:xfrm rot="18659292">
                <a:off x="4494517" y="1728154"/>
                <a:ext cx="825440" cy="781889"/>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E78C"/>
              </a:solidFill>
              <a:ln w="38100">
                <a:solidFill>
                  <a:sysClr val="window" lastClr="FFFFFF"/>
                </a:solidFill>
              </a:ln>
              <a:effectLst>
                <a:outerShdw blurRad="50800" dist="38100" dir="13500000" algn="br" rotWithShape="0">
                  <a:prstClr val="black">
                    <a:alpha val="40000"/>
                  </a:prstClr>
                </a:outerShdw>
              </a:effectLst>
            </p:spPr>
            <p:txBody>
              <a:bodyPr lIns="48403" tIns="48403" rIns="48403" bIns="48403" spcCol="1270" anchor="ctr"/>
              <a:lstStyle/>
              <a:p>
                <a:pPr marL="0" marR="0" lvl="0" indent="0" algn="ctr" defTabSz="800100" eaLnBrk="1" fontAlgn="auto" latinLnBrk="0" hangingPunct="1">
                  <a:lnSpc>
                    <a:spcPct val="90000"/>
                  </a:lnSpc>
                  <a:spcBef>
                    <a:spcPts val="0"/>
                  </a:spcBef>
                  <a:spcAft>
                    <a:spcPct val="35000"/>
                  </a:spcAft>
                  <a:buClrTx/>
                  <a:buSzTx/>
                  <a:buFontTx/>
                  <a:buNone/>
                  <a:tabLst/>
                  <a:defRPr/>
                </a:pPr>
                <a:endParaRPr kumimoji="0" lang="zh-CN" altLang="en-US" sz="1800" b="1" i="0" u="none" strike="noStrike" kern="0" cap="none" spc="0" normalizeH="0" baseline="0" noProof="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sp>
            <p:nvSpPr>
              <p:cNvPr id="8" name="椭圆 6"/>
              <p:cNvSpPr/>
              <p:nvPr/>
            </p:nvSpPr>
            <p:spPr>
              <a:xfrm>
                <a:off x="4762318" y="1935384"/>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6" name="TextBox 5"/>
            <p:cNvSpPr txBox="1"/>
            <p:nvPr/>
          </p:nvSpPr>
          <p:spPr>
            <a:xfrm rot="18367305">
              <a:off x="4740951" y="1767430"/>
              <a:ext cx="469936" cy="461192"/>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A</a:t>
              </a:r>
              <a:endParaRPr kumimoji="0" lang="zh-CN" altLang="en-US"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9" name="组合 8"/>
          <p:cNvGrpSpPr>
            <a:grpSpLocks/>
          </p:cNvGrpSpPr>
          <p:nvPr/>
        </p:nvGrpSpPr>
        <p:grpSpPr bwMode="auto">
          <a:xfrm>
            <a:off x="3668636" y="2986991"/>
            <a:ext cx="885136" cy="874480"/>
            <a:chOff x="4595664" y="2629915"/>
            <a:chExt cx="851474" cy="840473"/>
          </a:xfrm>
        </p:grpSpPr>
        <p:grpSp>
          <p:nvGrpSpPr>
            <p:cNvPr id="10" name="组合 9"/>
            <p:cNvGrpSpPr>
              <a:grpSpLocks/>
            </p:cNvGrpSpPr>
            <p:nvPr/>
          </p:nvGrpSpPr>
          <p:grpSpPr bwMode="auto">
            <a:xfrm>
              <a:off x="4595664" y="2629915"/>
              <a:ext cx="851474" cy="840473"/>
              <a:chOff x="4526981" y="2690720"/>
              <a:chExt cx="851474" cy="840473"/>
            </a:xfrm>
          </p:grpSpPr>
          <p:sp>
            <p:nvSpPr>
              <p:cNvPr id="12" name="上箭头 1"/>
              <p:cNvSpPr/>
              <p:nvPr/>
            </p:nvSpPr>
            <p:spPr>
              <a:xfrm rot="13485208">
                <a:off x="4526981" y="2748476"/>
                <a:ext cx="826176" cy="782717"/>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E78C"/>
              </a:solidFill>
              <a:ln w="38100" cap="flat" cmpd="sng" algn="ctr">
                <a:solidFill>
                  <a:sysClr val="window" lastClr="FFFFFF"/>
                </a:solid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3" name="椭圆 6"/>
              <p:cNvSpPr/>
              <p:nvPr/>
            </p:nvSpPr>
            <p:spPr>
              <a:xfrm flipV="1">
                <a:off x="4778196" y="2690720"/>
                <a:ext cx="600259"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1" name="TextBox 10"/>
            <p:cNvSpPr txBox="1"/>
            <p:nvPr/>
          </p:nvSpPr>
          <p:spPr>
            <a:xfrm rot="3232695" flipV="1">
              <a:off x="4773021" y="2856976"/>
              <a:ext cx="471461" cy="444108"/>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D</a:t>
              </a:r>
              <a:endParaRPr kumimoji="0" lang="zh-CN" altLang="en-US"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4" name="组合 13"/>
          <p:cNvGrpSpPr>
            <a:grpSpLocks/>
          </p:cNvGrpSpPr>
          <p:nvPr/>
        </p:nvGrpSpPr>
        <p:grpSpPr bwMode="auto">
          <a:xfrm>
            <a:off x="4807135" y="2986990"/>
            <a:ext cx="868103" cy="880829"/>
            <a:chOff x="5690864" y="2629916"/>
            <a:chExt cx="835088" cy="846575"/>
          </a:xfrm>
        </p:grpSpPr>
        <p:grpSp>
          <p:nvGrpSpPr>
            <p:cNvPr id="15" name="组合 14"/>
            <p:cNvGrpSpPr>
              <a:grpSpLocks/>
            </p:cNvGrpSpPr>
            <p:nvPr/>
          </p:nvGrpSpPr>
          <p:grpSpPr bwMode="auto">
            <a:xfrm>
              <a:off x="5690864" y="2629916"/>
              <a:ext cx="835088" cy="846575"/>
              <a:chOff x="5622181" y="2709289"/>
              <a:chExt cx="835088" cy="846575"/>
            </a:xfrm>
          </p:grpSpPr>
          <p:sp>
            <p:nvSpPr>
              <p:cNvPr id="17" name="上箭头 1"/>
              <p:cNvSpPr/>
              <p:nvPr/>
            </p:nvSpPr>
            <p:spPr>
              <a:xfrm rot="7888233">
                <a:off x="5653605" y="2752201"/>
                <a:ext cx="825438" cy="78188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E78C"/>
              </a:solidFill>
              <a:ln w="38100" cap="flat" cmpd="sng" algn="ctr">
                <a:solidFill>
                  <a:sysClr val="window" lastClr="FFFFFF"/>
                </a:solidFill>
                <a:prstDash val="solid"/>
              </a:ln>
              <a:effectLst>
                <a:outerShdw blurRad="50800" dist="38100" dir="2700000" algn="t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18" name="椭圆 6"/>
              <p:cNvSpPr/>
              <p:nvPr/>
            </p:nvSpPr>
            <p:spPr>
              <a:xfrm flipH="1" flipV="1">
                <a:off x="5622181" y="2709289"/>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16" name="TextBox 15"/>
            <p:cNvSpPr txBox="1"/>
            <p:nvPr/>
          </p:nvSpPr>
          <p:spPr>
            <a:xfrm rot="18367305" flipH="1" flipV="1">
              <a:off x="5899278" y="2848434"/>
              <a:ext cx="471461" cy="461192"/>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C</a:t>
              </a:r>
              <a:endParaRPr kumimoji="0" lang="zh-CN" altLang="en-US"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4779906" y="1953294"/>
            <a:ext cx="876548" cy="889051"/>
            <a:chOff x="5664670" y="1636419"/>
            <a:chExt cx="843213" cy="854478"/>
          </a:xfrm>
        </p:grpSpPr>
        <p:grpSp>
          <p:nvGrpSpPr>
            <p:cNvPr id="20" name="组合 19"/>
            <p:cNvGrpSpPr>
              <a:grpSpLocks/>
            </p:cNvGrpSpPr>
            <p:nvPr/>
          </p:nvGrpSpPr>
          <p:grpSpPr bwMode="auto">
            <a:xfrm>
              <a:off x="5664670" y="1636419"/>
              <a:ext cx="843213" cy="854478"/>
              <a:chOff x="5595987" y="1675993"/>
              <a:chExt cx="843213" cy="854478"/>
            </a:xfrm>
          </p:grpSpPr>
          <p:sp>
            <p:nvSpPr>
              <p:cNvPr id="22" name="上箭头 1"/>
              <p:cNvSpPr/>
              <p:nvPr/>
            </p:nvSpPr>
            <p:spPr>
              <a:xfrm rot="2540756">
                <a:off x="5614295" y="1675993"/>
                <a:ext cx="824649" cy="782718"/>
              </a:xfrm>
              <a:custGeom>
                <a:avLst/>
                <a:gdLst>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0 w 670624"/>
                  <a:gd name="connsiteY0" fmla="*/ 519566 h 735489"/>
                  <a:gd name="connsiteX1" fmla="*/ 335312 w 670624"/>
                  <a:gd name="connsiteY1" fmla="*/ 0 h 735489"/>
                  <a:gd name="connsiteX2" fmla="*/ 670624 w 670624"/>
                  <a:gd name="connsiteY2" fmla="*/ 519566 h 735489"/>
                  <a:gd name="connsiteX3" fmla="*/ 502968 w 670624"/>
                  <a:gd name="connsiteY3" fmla="*/ 519566 h 735489"/>
                  <a:gd name="connsiteX4" fmla="*/ 502968 w 670624"/>
                  <a:gd name="connsiteY4" fmla="*/ 735489 h 735489"/>
                  <a:gd name="connsiteX5" fmla="*/ 167656 w 670624"/>
                  <a:gd name="connsiteY5" fmla="*/ 735489 h 735489"/>
                  <a:gd name="connsiteX6" fmla="*/ 167656 w 670624"/>
                  <a:gd name="connsiteY6" fmla="*/ 519566 h 735489"/>
                  <a:gd name="connsiteX7" fmla="*/ 0 w 670624"/>
                  <a:gd name="connsiteY7" fmla="*/ 519566 h 735489"/>
                  <a:gd name="connsiteX0" fmla="*/ 3128 w 673752"/>
                  <a:gd name="connsiteY0" fmla="*/ 519566 h 735489"/>
                  <a:gd name="connsiteX1" fmla="*/ 338440 w 673752"/>
                  <a:gd name="connsiteY1" fmla="*/ 0 h 735489"/>
                  <a:gd name="connsiteX2" fmla="*/ 673752 w 673752"/>
                  <a:gd name="connsiteY2" fmla="*/ 519566 h 735489"/>
                  <a:gd name="connsiteX3" fmla="*/ 506096 w 673752"/>
                  <a:gd name="connsiteY3" fmla="*/ 519566 h 735489"/>
                  <a:gd name="connsiteX4" fmla="*/ 506096 w 673752"/>
                  <a:gd name="connsiteY4" fmla="*/ 735489 h 735489"/>
                  <a:gd name="connsiteX5" fmla="*/ 170784 w 673752"/>
                  <a:gd name="connsiteY5" fmla="*/ 735489 h 735489"/>
                  <a:gd name="connsiteX6" fmla="*/ 170784 w 673752"/>
                  <a:gd name="connsiteY6" fmla="*/ 519566 h 735489"/>
                  <a:gd name="connsiteX7" fmla="*/ 3128 w 673752"/>
                  <a:gd name="connsiteY7" fmla="*/ 519566 h 735489"/>
                  <a:gd name="connsiteX0" fmla="*/ 3128 w 681059"/>
                  <a:gd name="connsiteY0" fmla="*/ 519566 h 735489"/>
                  <a:gd name="connsiteX1" fmla="*/ 338440 w 681059"/>
                  <a:gd name="connsiteY1" fmla="*/ 0 h 735489"/>
                  <a:gd name="connsiteX2" fmla="*/ 673752 w 681059"/>
                  <a:gd name="connsiteY2" fmla="*/ 519566 h 735489"/>
                  <a:gd name="connsiteX3" fmla="*/ 506096 w 681059"/>
                  <a:gd name="connsiteY3" fmla="*/ 519566 h 735489"/>
                  <a:gd name="connsiteX4" fmla="*/ 506096 w 681059"/>
                  <a:gd name="connsiteY4" fmla="*/ 735489 h 735489"/>
                  <a:gd name="connsiteX5" fmla="*/ 170784 w 681059"/>
                  <a:gd name="connsiteY5" fmla="*/ 735489 h 735489"/>
                  <a:gd name="connsiteX6" fmla="*/ 170784 w 681059"/>
                  <a:gd name="connsiteY6" fmla="*/ 519566 h 735489"/>
                  <a:gd name="connsiteX7" fmla="*/ 3128 w 681059"/>
                  <a:gd name="connsiteY7" fmla="*/ 519566 h 735489"/>
                  <a:gd name="connsiteX0" fmla="*/ 2778 w 704531"/>
                  <a:gd name="connsiteY0" fmla="*/ 473003 h 735602"/>
                  <a:gd name="connsiteX1" fmla="*/ 361824 w 704531"/>
                  <a:gd name="connsiteY1" fmla="*/ 113 h 735602"/>
                  <a:gd name="connsiteX2" fmla="*/ 697136 w 704531"/>
                  <a:gd name="connsiteY2" fmla="*/ 519679 h 735602"/>
                  <a:gd name="connsiteX3" fmla="*/ 529480 w 704531"/>
                  <a:gd name="connsiteY3" fmla="*/ 519679 h 735602"/>
                  <a:gd name="connsiteX4" fmla="*/ 529480 w 704531"/>
                  <a:gd name="connsiteY4" fmla="*/ 735602 h 735602"/>
                  <a:gd name="connsiteX5" fmla="*/ 194168 w 704531"/>
                  <a:gd name="connsiteY5" fmla="*/ 735602 h 735602"/>
                  <a:gd name="connsiteX6" fmla="*/ 194168 w 704531"/>
                  <a:gd name="connsiteY6" fmla="*/ 519679 h 735602"/>
                  <a:gd name="connsiteX7" fmla="*/ 2778 w 704531"/>
                  <a:gd name="connsiteY7" fmla="*/ 473003 h 735602"/>
                  <a:gd name="connsiteX0" fmla="*/ 2204 w 759173"/>
                  <a:gd name="connsiteY0" fmla="*/ 487091 h 735543"/>
                  <a:gd name="connsiteX1" fmla="*/ 416256 w 759173"/>
                  <a:gd name="connsiteY1" fmla="*/ 54 h 735543"/>
                  <a:gd name="connsiteX2" fmla="*/ 751568 w 759173"/>
                  <a:gd name="connsiteY2" fmla="*/ 519620 h 735543"/>
                  <a:gd name="connsiteX3" fmla="*/ 583912 w 759173"/>
                  <a:gd name="connsiteY3" fmla="*/ 519620 h 735543"/>
                  <a:gd name="connsiteX4" fmla="*/ 583912 w 759173"/>
                  <a:gd name="connsiteY4" fmla="*/ 735543 h 735543"/>
                  <a:gd name="connsiteX5" fmla="*/ 248600 w 759173"/>
                  <a:gd name="connsiteY5" fmla="*/ 735543 h 735543"/>
                  <a:gd name="connsiteX6" fmla="*/ 248600 w 759173"/>
                  <a:gd name="connsiteY6" fmla="*/ 519620 h 735543"/>
                  <a:gd name="connsiteX7" fmla="*/ 2204 w 759173"/>
                  <a:gd name="connsiteY7" fmla="*/ 487091 h 735543"/>
                  <a:gd name="connsiteX0" fmla="*/ 2204 w 810726"/>
                  <a:gd name="connsiteY0" fmla="*/ 487184 h 735636"/>
                  <a:gd name="connsiteX1" fmla="*/ 416256 w 810726"/>
                  <a:gd name="connsiteY1" fmla="*/ 147 h 735636"/>
                  <a:gd name="connsiteX2" fmla="*/ 804061 w 810726"/>
                  <a:gd name="connsiteY2" fmla="*/ 541399 h 735636"/>
                  <a:gd name="connsiteX3" fmla="*/ 583912 w 810726"/>
                  <a:gd name="connsiteY3" fmla="*/ 519713 h 735636"/>
                  <a:gd name="connsiteX4" fmla="*/ 583912 w 810726"/>
                  <a:gd name="connsiteY4" fmla="*/ 735636 h 735636"/>
                  <a:gd name="connsiteX5" fmla="*/ 248600 w 810726"/>
                  <a:gd name="connsiteY5" fmla="*/ 735636 h 735636"/>
                  <a:gd name="connsiteX6" fmla="*/ 248600 w 810726"/>
                  <a:gd name="connsiteY6" fmla="*/ 519713 h 735636"/>
                  <a:gd name="connsiteX7" fmla="*/ 2204 w 810726"/>
                  <a:gd name="connsiteY7" fmla="*/ 487184 h 735636"/>
                  <a:gd name="connsiteX0" fmla="*/ 1845 w 810367"/>
                  <a:gd name="connsiteY0" fmla="*/ 487185 h 735637"/>
                  <a:gd name="connsiteX1" fmla="*/ 415897 w 810367"/>
                  <a:gd name="connsiteY1" fmla="*/ 148 h 735637"/>
                  <a:gd name="connsiteX2" fmla="*/ 803702 w 810367"/>
                  <a:gd name="connsiteY2" fmla="*/ 541400 h 735637"/>
                  <a:gd name="connsiteX3" fmla="*/ 583553 w 810367"/>
                  <a:gd name="connsiteY3" fmla="*/ 519714 h 735637"/>
                  <a:gd name="connsiteX4" fmla="*/ 583553 w 810367"/>
                  <a:gd name="connsiteY4" fmla="*/ 735637 h 735637"/>
                  <a:gd name="connsiteX5" fmla="*/ 248241 w 810367"/>
                  <a:gd name="connsiteY5" fmla="*/ 735637 h 735637"/>
                  <a:gd name="connsiteX6" fmla="*/ 260108 w 810367"/>
                  <a:gd name="connsiteY6" fmla="*/ 543052 h 735637"/>
                  <a:gd name="connsiteX7" fmla="*/ 1845 w 810367"/>
                  <a:gd name="connsiteY7" fmla="*/ 487185 h 735637"/>
                  <a:gd name="connsiteX0" fmla="*/ 1845 w 806795"/>
                  <a:gd name="connsiteY0" fmla="*/ 487185 h 735637"/>
                  <a:gd name="connsiteX1" fmla="*/ 415897 w 806795"/>
                  <a:gd name="connsiteY1" fmla="*/ 148 h 735637"/>
                  <a:gd name="connsiteX2" fmla="*/ 803702 w 806795"/>
                  <a:gd name="connsiteY2" fmla="*/ 541400 h 735637"/>
                  <a:gd name="connsiteX3" fmla="*/ 585833 w 806795"/>
                  <a:gd name="connsiteY3" fmla="*/ 551382 h 735637"/>
                  <a:gd name="connsiteX4" fmla="*/ 583553 w 806795"/>
                  <a:gd name="connsiteY4" fmla="*/ 735637 h 735637"/>
                  <a:gd name="connsiteX5" fmla="*/ 248241 w 806795"/>
                  <a:gd name="connsiteY5" fmla="*/ 735637 h 735637"/>
                  <a:gd name="connsiteX6" fmla="*/ 260108 w 806795"/>
                  <a:gd name="connsiteY6" fmla="*/ 543052 h 735637"/>
                  <a:gd name="connsiteX7" fmla="*/ 1845 w 806795"/>
                  <a:gd name="connsiteY7" fmla="*/ 487185 h 735637"/>
                  <a:gd name="connsiteX0" fmla="*/ 1845 w 825693"/>
                  <a:gd name="connsiteY0" fmla="*/ 487110 h 735562"/>
                  <a:gd name="connsiteX1" fmla="*/ 415897 w 825693"/>
                  <a:gd name="connsiteY1" fmla="*/ 73 h 735562"/>
                  <a:gd name="connsiteX2" fmla="*/ 822875 w 825693"/>
                  <a:gd name="connsiteY2" fmla="*/ 524666 h 735562"/>
                  <a:gd name="connsiteX3" fmla="*/ 585833 w 825693"/>
                  <a:gd name="connsiteY3" fmla="*/ 551307 h 735562"/>
                  <a:gd name="connsiteX4" fmla="*/ 583553 w 825693"/>
                  <a:gd name="connsiteY4" fmla="*/ 735562 h 735562"/>
                  <a:gd name="connsiteX5" fmla="*/ 248241 w 825693"/>
                  <a:gd name="connsiteY5" fmla="*/ 735562 h 735562"/>
                  <a:gd name="connsiteX6" fmla="*/ 260108 w 825693"/>
                  <a:gd name="connsiteY6" fmla="*/ 542977 h 735562"/>
                  <a:gd name="connsiteX7" fmla="*/ 1845 w 825693"/>
                  <a:gd name="connsiteY7" fmla="*/ 487110 h 735562"/>
                  <a:gd name="connsiteX0" fmla="*/ 1845 w 825693"/>
                  <a:gd name="connsiteY0" fmla="*/ 487110 h 759117"/>
                  <a:gd name="connsiteX1" fmla="*/ 415897 w 825693"/>
                  <a:gd name="connsiteY1" fmla="*/ 73 h 759117"/>
                  <a:gd name="connsiteX2" fmla="*/ 822875 w 825693"/>
                  <a:gd name="connsiteY2" fmla="*/ 524666 h 759117"/>
                  <a:gd name="connsiteX3" fmla="*/ 585833 w 825693"/>
                  <a:gd name="connsiteY3" fmla="*/ 551307 h 759117"/>
                  <a:gd name="connsiteX4" fmla="*/ 583553 w 825693"/>
                  <a:gd name="connsiteY4" fmla="*/ 735562 h 759117"/>
                  <a:gd name="connsiteX5" fmla="*/ 248241 w 825693"/>
                  <a:gd name="connsiteY5" fmla="*/ 735562 h 759117"/>
                  <a:gd name="connsiteX6" fmla="*/ 260108 w 825693"/>
                  <a:gd name="connsiteY6" fmla="*/ 542977 h 759117"/>
                  <a:gd name="connsiteX7" fmla="*/ 1845 w 825693"/>
                  <a:gd name="connsiteY7" fmla="*/ 487110 h 759117"/>
                  <a:gd name="connsiteX0" fmla="*/ 1845 w 825693"/>
                  <a:gd name="connsiteY0" fmla="*/ 487110 h 766982"/>
                  <a:gd name="connsiteX1" fmla="*/ 415897 w 825693"/>
                  <a:gd name="connsiteY1" fmla="*/ 73 h 766982"/>
                  <a:gd name="connsiteX2" fmla="*/ 822875 w 825693"/>
                  <a:gd name="connsiteY2" fmla="*/ 524666 h 766982"/>
                  <a:gd name="connsiteX3" fmla="*/ 585833 w 825693"/>
                  <a:gd name="connsiteY3" fmla="*/ 551307 h 766982"/>
                  <a:gd name="connsiteX4" fmla="*/ 587090 w 825693"/>
                  <a:gd name="connsiteY4" fmla="*/ 749313 h 766982"/>
                  <a:gd name="connsiteX5" fmla="*/ 248241 w 825693"/>
                  <a:gd name="connsiteY5" fmla="*/ 735562 h 766982"/>
                  <a:gd name="connsiteX6" fmla="*/ 260108 w 825693"/>
                  <a:gd name="connsiteY6" fmla="*/ 542977 h 766982"/>
                  <a:gd name="connsiteX7" fmla="*/ 1845 w 825693"/>
                  <a:gd name="connsiteY7" fmla="*/ 487110 h 766982"/>
                  <a:gd name="connsiteX0" fmla="*/ 2266 w 825590"/>
                  <a:gd name="connsiteY0" fmla="*/ 494810 h 774682"/>
                  <a:gd name="connsiteX1" fmla="*/ 434863 w 825590"/>
                  <a:gd name="connsiteY1" fmla="*/ 71 h 774682"/>
                  <a:gd name="connsiteX2" fmla="*/ 823296 w 825590"/>
                  <a:gd name="connsiteY2" fmla="*/ 532366 h 774682"/>
                  <a:gd name="connsiteX3" fmla="*/ 586254 w 825590"/>
                  <a:gd name="connsiteY3" fmla="*/ 559007 h 774682"/>
                  <a:gd name="connsiteX4" fmla="*/ 587511 w 825590"/>
                  <a:gd name="connsiteY4" fmla="*/ 757013 h 774682"/>
                  <a:gd name="connsiteX5" fmla="*/ 248662 w 825590"/>
                  <a:gd name="connsiteY5" fmla="*/ 743262 h 774682"/>
                  <a:gd name="connsiteX6" fmla="*/ 260529 w 825590"/>
                  <a:gd name="connsiteY6" fmla="*/ 550677 h 774682"/>
                  <a:gd name="connsiteX7" fmla="*/ 2266 w 825590"/>
                  <a:gd name="connsiteY7" fmla="*/ 494810 h 774682"/>
                  <a:gd name="connsiteX0" fmla="*/ 2266 w 825590"/>
                  <a:gd name="connsiteY0" fmla="*/ 494916 h 774788"/>
                  <a:gd name="connsiteX1" fmla="*/ 434863 w 825590"/>
                  <a:gd name="connsiteY1" fmla="*/ 177 h 774788"/>
                  <a:gd name="connsiteX2" fmla="*/ 823296 w 825590"/>
                  <a:gd name="connsiteY2" fmla="*/ 532472 h 774788"/>
                  <a:gd name="connsiteX3" fmla="*/ 586254 w 825590"/>
                  <a:gd name="connsiteY3" fmla="*/ 559113 h 774788"/>
                  <a:gd name="connsiteX4" fmla="*/ 587511 w 825590"/>
                  <a:gd name="connsiteY4" fmla="*/ 757119 h 774788"/>
                  <a:gd name="connsiteX5" fmla="*/ 248662 w 825590"/>
                  <a:gd name="connsiteY5" fmla="*/ 743368 h 774788"/>
                  <a:gd name="connsiteX6" fmla="*/ 260529 w 825590"/>
                  <a:gd name="connsiteY6" fmla="*/ 550783 h 774788"/>
                  <a:gd name="connsiteX7" fmla="*/ 2266 w 825590"/>
                  <a:gd name="connsiteY7" fmla="*/ 494916 h 774788"/>
                  <a:gd name="connsiteX0" fmla="*/ 2266 w 825245"/>
                  <a:gd name="connsiteY0" fmla="*/ 494917 h 774789"/>
                  <a:gd name="connsiteX1" fmla="*/ 434863 w 825245"/>
                  <a:gd name="connsiteY1" fmla="*/ 178 h 774789"/>
                  <a:gd name="connsiteX2" fmla="*/ 823296 w 825245"/>
                  <a:gd name="connsiteY2" fmla="*/ 532473 h 774789"/>
                  <a:gd name="connsiteX3" fmla="*/ 576667 w 825245"/>
                  <a:gd name="connsiteY3" fmla="*/ 567444 h 774789"/>
                  <a:gd name="connsiteX4" fmla="*/ 587511 w 825245"/>
                  <a:gd name="connsiteY4" fmla="*/ 757120 h 774789"/>
                  <a:gd name="connsiteX5" fmla="*/ 248662 w 825245"/>
                  <a:gd name="connsiteY5" fmla="*/ 743369 h 774789"/>
                  <a:gd name="connsiteX6" fmla="*/ 260529 w 825245"/>
                  <a:gd name="connsiteY6" fmla="*/ 550784 h 774789"/>
                  <a:gd name="connsiteX7" fmla="*/ 2266 w 825245"/>
                  <a:gd name="connsiteY7" fmla="*/ 494917 h 774789"/>
                  <a:gd name="connsiteX0" fmla="*/ 2266 w 825245"/>
                  <a:gd name="connsiteY0" fmla="*/ 494917 h 769075"/>
                  <a:gd name="connsiteX1" fmla="*/ 434863 w 825245"/>
                  <a:gd name="connsiteY1" fmla="*/ 178 h 769075"/>
                  <a:gd name="connsiteX2" fmla="*/ 823296 w 825245"/>
                  <a:gd name="connsiteY2" fmla="*/ 532473 h 769075"/>
                  <a:gd name="connsiteX3" fmla="*/ 576667 w 825245"/>
                  <a:gd name="connsiteY3" fmla="*/ 567444 h 769075"/>
                  <a:gd name="connsiteX4" fmla="*/ 579181 w 825245"/>
                  <a:gd name="connsiteY4" fmla="*/ 747533 h 769075"/>
                  <a:gd name="connsiteX5" fmla="*/ 248662 w 825245"/>
                  <a:gd name="connsiteY5" fmla="*/ 743369 h 769075"/>
                  <a:gd name="connsiteX6" fmla="*/ 260529 w 825245"/>
                  <a:gd name="connsiteY6" fmla="*/ 550784 h 769075"/>
                  <a:gd name="connsiteX7" fmla="*/ 2266 w 825245"/>
                  <a:gd name="connsiteY7" fmla="*/ 494917 h 769075"/>
                  <a:gd name="connsiteX0" fmla="*/ 2266 w 825245"/>
                  <a:gd name="connsiteY0" fmla="*/ 494917 h 777907"/>
                  <a:gd name="connsiteX1" fmla="*/ 434863 w 825245"/>
                  <a:gd name="connsiteY1" fmla="*/ 178 h 777907"/>
                  <a:gd name="connsiteX2" fmla="*/ 823296 w 825245"/>
                  <a:gd name="connsiteY2" fmla="*/ 532473 h 777907"/>
                  <a:gd name="connsiteX3" fmla="*/ 576667 w 825245"/>
                  <a:gd name="connsiteY3" fmla="*/ 567444 h 777907"/>
                  <a:gd name="connsiteX4" fmla="*/ 579181 w 825245"/>
                  <a:gd name="connsiteY4" fmla="*/ 747533 h 777907"/>
                  <a:gd name="connsiteX5" fmla="*/ 248662 w 825245"/>
                  <a:gd name="connsiteY5" fmla="*/ 743369 h 777907"/>
                  <a:gd name="connsiteX6" fmla="*/ 260529 w 825245"/>
                  <a:gd name="connsiteY6" fmla="*/ 550784 h 777907"/>
                  <a:gd name="connsiteX7" fmla="*/ 2266 w 825245"/>
                  <a:gd name="connsiteY7" fmla="*/ 494917 h 777907"/>
                  <a:gd name="connsiteX0" fmla="*/ 2266 w 825245"/>
                  <a:gd name="connsiteY0" fmla="*/ 494917 h 782325"/>
                  <a:gd name="connsiteX1" fmla="*/ 434863 w 825245"/>
                  <a:gd name="connsiteY1" fmla="*/ 178 h 782325"/>
                  <a:gd name="connsiteX2" fmla="*/ 823296 w 825245"/>
                  <a:gd name="connsiteY2" fmla="*/ 532473 h 782325"/>
                  <a:gd name="connsiteX3" fmla="*/ 576667 w 825245"/>
                  <a:gd name="connsiteY3" fmla="*/ 567444 h 782325"/>
                  <a:gd name="connsiteX4" fmla="*/ 580949 w 825245"/>
                  <a:gd name="connsiteY4" fmla="*/ 754409 h 782325"/>
                  <a:gd name="connsiteX5" fmla="*/ 248662 w 825245"/>
                  <a:gd name="connsiteY5" fmla="*/ 743369 h 782325"/>
                  <a:gd name="connsiteX6" fmla="*/ 260529 w 825245"/>
                  <a:gd name="connsiteY6" fmla="*/ 550784 h 782325"/>
                  <a:gd name="connsiteX7" fmla="*/ 2266 w 825245"/>
                  <a:gd name="connsiteY7" fmla="*/ 494917 h 78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5245" h="782325">
                    <a:moveTo>
                      <a:pt x="2266" y="494917"/>
                    </a:moveTo>
                    <a:cubicBezTo>
                      <a:pt x="31322" y="403149"/>
                      <a:pt x="278852" y="10579"/>
                      <a:pt x="434863" y="178"/>
                    </a:cubicBezTo>
                    <a:cubicBezTo>
                      <a:pt x="590874" y="-10223"/>
                      <a:pt x="799662" y="437929"/>
                      <a:pt x="823296" y="532473"/>
                    </a:cubicBezTo>
                    <a:cubicBezTo>
                      <a:pt x="846930" y="627017"/>
                      <a:pt x="649290" y="564117"/>
                      <a:pt x="576667" y="567444"/>
                    </a:cubicBezTo>
                    <a:cubicBezTo>
                      <a:pt x="578094" y="629766"/>
                      <a:pt x="579522" y="692087"/>
                      <a:pt x="580949" y="754409"/>
                    </a:cubicBezTo>
                    <a:cubicBezTo>
                      <a:pt x="509676" y="806571"/>
                      <a:pt x="302569" y="775466"/>
                      <a:pt x="248662" y="743369"/>
                    </a:cubicBezTo>
                    <a:lnTo>
                      <a:pt x="260529" y="550784"/>
                    </a:lnTo>
                    <a:cubicBezTo>
                      <a:pt x="232586" y="514797"/>
                      <a:pt x="-26790" y="586685"/>
                      <a:pt x="2266" y="494917"/>
                    </a:cubicBezTo>
                    <a:close/>
                  </a:path>
                </a:pathLst>
              </a:custGeom>
              <a:solidFill>
                <a:srgbClr val="FFE78C"/>
              </a:solidFill>
              <a:ln w="38100" cap="flat" cmpd="sng" algn="ctr">
                <a:solidFill>
                  <a:sysClr val="window" lastClr="FFFFFF"/>
                </a:solidFill>
                <a:prstDash val="solid"/>
              </a:ln>
              <a:effectLst>
                <a:outerShdw blurRad="50800" dist="38100" dir="18900000" algn="bl" rotWithShape="0">
                  <a:prstClr val="black">
                    <a:alpha val="4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sp>
            <p:nvSpPr>
              <p:cNvPr id="23" name="椭圆 6"/>
              <p:cNvSpPr/>
              <p:nvPr/>
            </p:nvSpPr>
            <p:spPr>
              <a:xfrm flipH="1">
                <a:off x="5595987" y="1914153"/>
                <a:ext cx="600258" cy="616318"/>
              </a:xfrm>
              <a:custGeom>
                <a:avLst/>
                <a:gdLst>
                  <a:gd name="connsiteX0" fmla="*/ 1820 w 648719"/>
                  <a:gd name="connsiteY0" fmla="*/ 553500 h 638223"/>
                  <a:gd name="connsiteX1" fmla="*/ 0 w 648719"/>
                  <a:gd name="connsiteY1" fmla="*/ 548496 h 638223"/>
                  <a:gd name="connsiteX2" fmla="*/ 1820 w 648719"/>
                  <a:gd name="connsiteY2" fmla="*/ 553500 h 638223"/>
                  <a:gd name="connsiteX3" fmla="*/ 612225 w 648719"/>
                  <a:gd name="connsiteY3" fmla="*/ 69800 h 638223"/>
                  <a:gd name="connsiteX4" fmla="*/ 648719 w 648719"/>
                  <a:gd name="connsiteY4" fmla="*/ 234550 h 638223"/>
                  <a:gd name="connsiteX5" fmla="*/ 245046 w 648719"/>
                  <a:gd name="connsiteY5" fmla="*/ 638223 h 638223"/>
                  <a:gd name="connsiteX6" fmla="*/ 95108 w 648719"/>
                  <a:gd name="connsiteY6" fmla="*/ 606321 h 638223"/>
                  <a:gd name="connsiteX7" fmla="*/ 240050 w 648719"/>
                  <a:gd name="connsiteY7" fmla="*/ 454053 h 638223"/>
                  <a:gd name="connsiteX8" fmla="*/ 377638 w 648719"/>
                  <a:gd name="connsiteY8" fmla="*/ 589328 h 638223"/>
                  <a:gd name="connsiteX9" fmla="*/ 603919 w 648719"/>
                  <a:gd name="connsiteY9" fmla="*/ 345744 h 638223"/>
                  <a:gd name="connsiteX10" fmla="*/ 459981 w 648719"/>
                  <a:gd name="connsiteY10" fmla="*/ 226345 h 638223"/>
                  <a:gd name="connsiteX11" fmla="*/ 612225 w 648719"/>
                  <a:gd name="connsiteY11" fmla="*/ 69800 h 638223"/>
                  <a:gd name="connsiteX12" fmla="*/ 572474 w 648719"/>
                  <a:gd name="connsiteY12" fmla="*/ 0 h 638223"/>
                  <a:gd name="connsiteX13" fmla="*/ 578468 w 648719"/>
                  <a:gd name="connsiteY13" fmla="*/ 9658 h 638223"/>
                  <a:gd name="connsiteX14" fmla="*/ 567429 w 648719"/>
                  <a:gd name="connsiteY14" fmla="*/ 5192 h 638223"/>
                  <a:gd name="connsiteX15" fmla="*/ 572474 w 648719"/>
                  <a:gd name="connsiteY15" fmla="*/ 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472321 w 568806"/>
                  <a:gd name="connsiteY11" fmla="*/ 5192 h 638223"/>
                  <a:gd name="connsiteX12" fmla="*/ 568806 w 568806"/>
                  <a:gd name="connsiteY12"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483360 w 568806"/>
                  <a:gd name="connsiteY10" fmla="*/ 9658 h 638223"/>
                  <a:gd name="connsiteX11" fmla="*/ 568806 w 568806"/>
                  <a:gd name="connsiteY11" fmla="*/ 91440 h 638223"/>
                  <a:gd name="connsiteX0" fmla="*/ 517117 w 568806"/>
                  <a:gd name="connsiteY0" fmla="*/ 69800 h 638223"/>
                  <a:gd name="connsiteX1" fmla="*/ 553611 w 568806"/>
                  <a:gd name="connsiteY1" fmla="*/ 234550 h 638223"/>
                  <a:gd name="connsiteX2" fmla="*/ 149938 w 568806"/>
                  <a:gd name="connsiteY2" fmla="*/ 638223 h 638223"/>
                  <a:gd name="connsiteX3" fmla="*/ 0 w 568806"/>
                  <a:gd name="connsiteY3" fmla="*/ 606321 h 638223"/>
                  <a:gd name="connsiteX4" fmla="*/ 144942 w 568806"/>
                  <a:gd name="connsiteY4" fmla="*/ 454053 h 638223"/>
                  <a:gd name="connsiteX5" fmla="*/ 282530 w 568806"/>
                  <a:gd name="connsiteY5" fmla="*/ 589328 h 638223"/>
                  <a:gd name="connsiteX6" fmla="*/ 508811 w 568806"/>
                  <a:gd name="connsiteY6" fmla="*/ 345744 h 638223"/>
                  <a:gd name="connsiteX7" fmla="*/ 364873 w 568806"/>
                  <a:gd name="connsiteY7" fmla="*/ 226345 h 638223"/>
                  <a:gd name="connsiteX8" fmla="*/ 517117 w 568806"/>
                  <a:gd name="connsiteY8" fmla="*/ 69800 h 638223"/>
                  <a:gd name="connsiteX9" fmla="*/ 477366 w 568806"/>
                  <a:gd name="connsiteY9" fmla="*/ 0 h 638223"/>
                  <a:gd name="connsiteX10" fmla="*/ 568806 w 568806"/>
                  <a:gd name="connsiteY10" fmla="*/ 91440 h 638223"/>
                  <a:gd name="connsiteX0" fmla="*/ 517117 w 553611"/>
                  <a:gd name="connsiteY0" fmla="*/ 0 h 568423"/>
                  <a:gd name="connsiteX1" fmla="*/ 553611 w 553611"/>
                  <a:gd name="connsiteY1" fmla="*/ 164750 h 568423"/>
                  <a:gd name="connsiteX2" fmla="*/ 149938 w 553611"/>
                  <a:gd name="connsiteY2" fmla="*/ 568423 h 568423"/>
                  <a:gd name="connsiteX3" fmla="*/ 0 w 553611"/>
                  <a:gd name="connsiteY3" fmla="*/ 536521 h 568423"/>
                  <a:gd name="connsiteX4" fmla="*/ 144942 w 553611"/>
                  <a:gd name="connsiteY4" fmla="*/ 384253 h 568423"/>
                  <a:gd name="connsiteX5" fmla="*/ 282530 w 553611"/>
                  <a:gd name="connsiteY5" fmla="*/ 519528 h 568423"/>
                  <a:gd name="connsiteX6" fmla="*/ 508811 w 553611"/>
                  <a:gd name="connsiteY6" fmla="*/ 275944 h 568423"/>
                  <a:gd name="connsiteX7" fmla="*/ 364873 w 553611"/>
                  <a:gd name="connsiteY7" fmla="*/ 156545 h 568423"/>
                  <a:gd name="connsiteX8" fmla="*/ 517117 w 553611"/>
                  <a:gd name="connsiteY8" fmla="*/ 0 h 56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53611" h="568423">
                    <a:close/>
                    <a:moveTo>
                      <a:pt x="517117" y="0"/>
                    </a:moveTo>
                    <a:cubicBezTo>
                      <a:pt x="540989" y="49864"/>
                      <a:pt x="553611" y="105833"/>
                      <a:pt x="553611" y="164750"/>
                    </a:cubicBezTo>
                    <a:cubicBezTo>
                      <a:pt x="553611" y="387692"/>
                      <a:pt x="372880" y="568423"/>
                      <a:pt x="149938" y="568423"/>
                    </a:cubicBezTo>
                    <a:cubicBezTo>
                      <a:pt x="96532" y="568423"/>
                      <a:pt x="45547" y="558052"/>
                      <a:pt x="0" y="536521"/>
                    </a:cubicBezTo>
                    <a:cubicBezTo>
                      <a:pt x="53188" y="489683"/>
                      <a:pt x="114657" y="382581"/>
                      <a:pt x="144942" y="384253"/>
                    </a:cubicBezTo>
                    <a:lnTo>
                      <a:pt x="282530" y="519528"/>
                    </a:lnTo>
                    <a:cubicBezTo>
                      <a:pt x="342116" y="499889"/>
                      <a:pt x="501437" y="363957"/>
                      <a:pt x="508811" y="275944"/>
                    </a:cubicBezTo>
                    <a:lnTo>
                      <a:pt x="364873" y="156545"/>
                    </a:lnTo>
                    <a:cubicBezTo>
                      <a:pt x="396622" y="116439"/>
                      <a:pt x="493714" y="51119"/>
                      <a:pt x="517117" y="0"/>
                    </a:cubicBezTo>
                    <a:close/>
                  </a:path>
                </a:pathLst>
              </a:custGeom>
              <a:solidFill>
                <a:sysClr val="window" lastClr="FFFFFF"/>
              </a:solidFill>
              <a:ln w="25400" cap="flat" cmpd="sng" algn="ctr">
                <a:noFill/>
                <a:prstDash val="solid"/>
              </a:ln>
              <a:effectLst>
                <a:innerShdw blurRad="63500" dist="50800">
                  <a:prstClr val="black">
                    <a:alpha val="50000"/>
                  </a:prstClr>
                </a:inn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grpSp>
        <p:sp>
          <p:nvSpPr>
            <p:cNvPr id="21" name="TextBox 20"/>
            <p:cNvSpPr txBox="1"/>
            <p:nvPr/>
          </p:nvSpPr>
          <p:spPr>
            <a:xfrm rot="3232695" flipH="1">
              <a:off x="5859573" y="1815491"/>
              <a:ext cx="471462" cy="461193"/>
            </a:xfrm>
            <a:prstGeom prst="rect">
              <a:avLst/>
            </a:prstGeom>
            <a:noFill/>
          </p:spPr>
          <p:txBody>
            <a:bodyP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rPr>
                <a:t>B</a:t>
              </a:r>
              <a:endParaRPr kumimoji="0" lang="zh-CN" altLang="en-US" sz="2400" b="0"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endParaRPr>
            </a:p>
          </p:txBody>
        </p:sp>
      </p:grpSp>
      <p:grpSp>
        <p:nvGrpSpPr>
          <p:cNvPr id="24" name="组合 23"/>
          <p:cNvGrpSpPr>
            <a:grpSpLocks/>
          </p:cNvGrpSpPr>
          <p:nvPr/>
        </p:nvGrpSpPr>
        <p:grpSpPr bwMode="auto">
          <a:xfrm>
            <a:off x="755576" y="1203996"/>
            <a:ext cx="2825750" cy="1541461"/>
            <a:chOff x="323528" y="1916834"/>
            <a:chExt cx="2825034" cy="1542875"/>
          </a:xfrm>
        </p:grpSpPr>
        <p:grpSp>
          <p:nvGrpSpPr>
            <p:cNvPr id="25" name="组合 24"/>
            <p:cNvGrpSpPr>
              <a:grpSpLocks/>
            </p:cNvGrpSpPr>
            <p:nvPr/>
          </p:nvGrpSpPr>
          <p:grpSpPr bwMode="auto">
            <a:xfrm>
              <a:off x="515192" y="2229092"/>
              <a:ext cx="2462470" cy="125042"/>
              <a:chOff x="2296720" y="1560423"/>
              <a:chExt cx="2011108" cy="102122"/>
            </a:xfrm>
          </p:grpSpPr>
          <p:sp>
            <p:nvSpPr>
              <p:cNvPr id="30" name="等腰三角形 29"/>
              <p:cNvSpPr/>
              <p:nvPr/>
            </p:nvSpPr>
            <p:spPr>
              <a:xfrm>
                <a:off x="2297025" y="1561048"/>
                <a:ext cx="117954" cy="101221"/>
              </a:xfrm>
              <a:prstGeom prst="triangle">
                <a:avLst/>
              </a:prstGeom>
              <a:solidFill>
                <a:srgbClr val="FFE78C"/>
              </a:solidFill>
              <a:ln w="25400" cap="flat" cmpd="sng" algn="ctr">
                <a:solidFill>
                  <a:srgbClr val="FFE78C"/>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cxnSp>
            <p:nvCxnSpPr>
              <p:cNvPr id="31" name="直接连接符 30"/>
              <p:cNvCxnSpPr>
                <a:stCxn id="30" idx="2"/>
              </p:cNvCxnSpPr>
              <p:nvPr/>
            </p:nvCxnSpPr>
            <p:spPr>
              <a:xfrm>
                <a:off x="2297025" y="1662269"/>
                <a:ext cx="2010389" cy="0"/>
              </a:xfrm>
              <a:prstGeom prst="line">
                <a:avLst/>
              </a:prstGeom>
              <a:noFill/>
              <a:ln w="9525" cap="flat" cmpd="sng" algn="ctr">
                <a:solidFill>
                  <a:srgbClr val="FFE78C"/>
                </a:solidFill>
                <a:prstDash val="solid"/>
                <a:tailEnd type="diamond"/>
              </a:ln>
              <a:effectLst/>
            </p:spPr>
          </p:cxnSp>
        </p:grpSp>
        <p:grpSp>
          <p:nvGrpSpPr>
            <p:cNvPr id="26" name="组合 25"/>
            <p:cNvGrpSpPr>
              <a:grpSpLocks/>
            </p:cNvGrpSpPr>
            <p:nvPr/>
          </p:nvGrpSpPr>
          <p:grpSpPr bwMode="auto">
            <a:xfrm>
              <a:off x="323528" y="1916834"/>
              <a:ext cx="2460001" cy="308258"/>
              <a:chOff x="2140187" y="1305399"/>
              <a:chExt cx="2009091" cy="251755"/>
            </a:xfrm>
          </p:grpSpPr>
          <p:sp>
            <p:nvSpPr>
              <p:cNvPr id="28" name="TextBox 27"/>
              <p:cNvSpPr txBox="1">
                <a:spLocks noChangeArrowheads="1"/>
              </p:cNvSpPr>
              <p:nvPr/>
            </p:nvSpPr>
            <p:spPr bwMode="auto">
              <a:xfrm>
                <a:off x="2140187" y="1305399"/>
                <a:ext cx="323547" cy="251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rPr>
                  <a:t>01</a:t>
                </a: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endParaRPr>
              </a:p>
            </p:txBody>
          </p:sp>
          <p:sp>
            <p:nvSpPr>
              <p:cNvPr id="29" name="TextBox 28"/>
              <p:cNvSpPr txBox="1"/>
              <p:nvPr/>
            </p:nvSpPr>
            <p:spPr>
              <a:xfrm>
                <a:off x="2565337" y="1305399"/>
                <a:ext cx="1583941" cy="251755"/>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点击添加标题</a:t>
                </a:r>
              </a:p>
            </p:txBody>
          </p:sp>
        </p:grpSp>
        <p:sp>
          <p:nvSpPr>
            <p:cNvPr id="27" name="TextBox 26"/>
            <p:cNvSpPr txBox="1">
              <a:spLocks noChangeArrowheads="1"/>
            </p:cNvSpPr>
            <p:nvPr/>
          </p:nvSpPr>
          <p:spPr bwMode="auto">
            <a:xfrm>
              <a:off x="844278" y="2444046"/>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32" name="组合 31"/>
          <p:cNvGrpSpPr>
            <a:grpSpLocks/>
          </p:cNvGrpSpPr>
          <p:nvPr/>
        </p:nvGrpSpPr>
        <p:grpSpPr bwMode="auto">
          <a:xfrm>
            <a:off x="5741914" y="1203995"/>
            <a:ext cx="2697227" cy="1528762"/>
            <a:chOff x="5858028" y="2212274"/>
            <a:chExt cx="2698556" cy="1529998"/>
          </a:xfrm>
        </p:grpSpPr>
        <p:grpSp>
          <p:nvGrpSpPr>
            <p:cNvPr id="33" name="组合 32"/>
            <p:cNvGrpSpPr>
              <a:grpSpLocks/>
            </p:cNvGrpSpPr>
            <p:nvPr/>
          </p:nvGrpSpPr>
          <p:grpSpPr bwMode="auto">
            <a:xfrm>
              <a:off x="6034366" y="2524534"/>
              <a:ext cx="2462470" cy="125042"/>
              <a:chOff x="6804248" y="1560423"/>
              <a:chExt cx="2011108" cy="102122"/>
            </a:xfrm>
          </p:grpSpPr>
          <p:sp>
            <p:nvSpPr>
              <p:cNvPr id="38" name="等腰三角形 37"/>
              <p:cNvSpPr/>
              <p:nvPr/>
            </p:nvSpPr>
            <p:spPr>
              <a:xfrm flipH="1">
                <a:off x="8696767" y="1561019"/>
                <a:ext cx="118042" cy="101210"/>
              </a:xfrm>
              <a:prstGeom prst="triangle">
                <a:avLst/>
              </a:prstGeom>
              <a:solidFill>
                <a:srgbClr val="FFE78C"/>
              </a:solidFill>
              <a:ln w="25400" cap="flat" cmpd="sng" algn="ctr">
                <a:solidFill>
                  <a:srgbClr val="FFE78C"/>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cxnSp>
            <p:nvCxnSpPr>
              <p:cNvPr id="39" name="直接连接符 38"/>
              <p:cNvCxnSpPr>
                <a:stCxn id="38" idx="2"/>
              </p:cNvCxnSpPr>
              <p:nvPr/>
            </p:nvCxnSpPr>
            <p:spPr>
              <a:xfrm flipH="1">
                <a:off x="6804217" y="1662229"/>
                <a:ext cx="2010592" cy="0"/>
              </a:xfrm>
              <a:prstGeom prst="line">
                <a:avLst/>
              </a:prstGeom>
              <a:noFill/>
              <a:ln w="9525" cap="flat" cmpd="sng" algn="ctr">
                <a:solidFill>
                  <a:srgbClr val="FFE78C"/>
                </a:solidFill>
                <a:prstDash val="solid"/>
                <a:tailEnd type="diamond"/>
              </a:ln>
              <a:effectLst/>
            </p:spPr>
          </p:cxnSp>
        </p:grpSp>
        <p:grpSp>
          <p:nvGrpSpPr>
            <p:cNvPr id="34" name="组合 33"/>
            <p:cNvGrpSpPr>
              <a:grpSpLocks/>
            </p:cNvGrpSpPr>
            <p:nvPr/>
          </p:nvGrpSpPr>
          <p:grpSpPr bwMode="auto">
            <a:xfrm>
              <a:off x="6210630" y="2212274"/>
              <a:ext cx="2345954" cy="311401"/>
              <a:chOff x="6948201" y="1305399"/>
              <a:chExt cx="1915948" cy="254322"/>
            </a:xfrm>
          </p:grpSpPr>
          <p:sp>
            <p:nvSpPr>
              <p:cNvPr id="36" name="TextBox 35"/>
              <p:cNvSpPr txBox="1">
                <a:spLocks noChangeArrowheads="1"/>
              </p:cNvSpPr>
              <p:nvPr/>
            </p:nvSpPr>
            <p:spPr bwMode="auto">
              <a:xfrm flipH="1">
                <a:off x="8540361" y="1305399"/>
                <a:ext cx="323788" cy="251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chemeClr val="bg1"/>
                    </a:solidFill>
                    <a:effectLst/>
                    <a:uLnTx/>
                    <a:uFillTx/>
                    <a:latin typeface="微软雅黑" panose="020B0503020204020204" pitchFamily="34" charset="-122"/>
                    <a:ea typeface="微软雅黑" pitchFamily="34" charset="-122"/>
                  </a:rPr>
                  <a:t>02</a:t>
                </a:r>
                <a:endParaRPr kumimoji="0" lang="zh-CN" altLang="en-US" sz="1400" b="0" i="0" u="none" strike="noStrike" kern="0" cap="none" spc="0" normalizeH="0" baseline="0" noProof="0">
                  <a:ln>
                    <a:noFill/>
                  </a:ln>
                  <a:solidFill>
                    <a:schemeClr val="bg1"/>
                  </a:solidFill>
                  <a:effectLst/>
                  <a:uLnTx/>
                  <a:uFillTx/>
                  <a:latin typeface="微软雅黑" panose="020B0503020204020204" pitchFamily="34" charset="-122"/>
                  <a:ea typeface="微软雅黑" pitchFamily="34" charset="-122"/>
                </a:endParaRPr>
              </a:p>
            </p:txBody>
          </p:sp>
          <p:sp>
            <p:nvSpPr>
              <p:cNvPr id="37" name="TextBox 36"/>
              <p:cNvSpPr txBox="1"/>
              <p:nvPr/>
            </p:nvSpPr>
            <p:spPr>
              <a:xfrm>
                <a:off x="6948201" y="1309292"/>
                <a:ext cx="1583827" cy="250429"/>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点击添加标题</a:t>
                </a:r>
              </a:p>
            </p:txBody>
          </p:sp>
        </p:grpSp>
        <p:sp>
          <p:nvSpPr>
            <p:cNvPr id="35" name="TextBox 34"/>
            <p:cNvSpPr txBox="1">
              <a:spLocks noChangeArrowheads="1"/>
            </p:cNvSpPr>
            <p:nvPr/>
          </p:nvSpPr>
          <p:spPr bwMode="auto">
            <a:xfrm>
              <a:off x="5858028" y="272660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0" name="组合 39"/>
          <p:cNvGrpSpPr>
            <a:grpSpLocks/>
          </p:cNvGrpSpPr>
          <p:nvPr/>
        </p:nvGrpSpPr>
        <p:grpSpPr bwMode="auto">
          <a:xfrm>
            <a:off x="755576" y="3129627"/>
            <a:ext cx="2813050" cy="1530355"/>
            <a:chOff x="323528" y="3939171"/>
            <a:chExt cx="2813146" cy="1530151"/>
          </a:xfrm>
        </p:grpSpPr>
        <p:grpSp>
          <p:nvGrpSpPr>
            <p:cNvPr id="41" name="组合 40"/>
            <p:cNvGrpSpPr>
              <a:grpSpLocks/>
            </p:cNvGrpSpPr>
            <p:nvPr/>
          </p:nvGrpSpPr>
          <p:grpSpPr bwMode="auto">
            <a:xfrm>
              <a:off x="515192" y="4251436"/>
              <a:ext cx="2462470" cy="125042"/>
              <a:chOff x="2296720" y="2970790"/>
              <a:chExt cx="2011108" cy="102122"/>
            </a:xfrm>
          </p:grpSpPr>
          <p:sp>
            <p:nvSpPr>
              <p:cNvPr id="46" name="等腰三角形 45"/>
              <p:cNvSpPr/>
              <p:nvPr/>
            </p:nvSpPr>
            <p:spPr>
              <a:xfrm>
                <a:off x="2297071" y="2971145"/>
                <a:ext cx="117987" cy="102411"/>
              </a:xfrm>
              <a:prstGeom prst="triangle">
                <a:avLst/>
              </a:prstGeom>
              <a:solidFill>
                <a:srgbClr val="FFE78C"/>
              </a:solidFill>
              <a:ln w="25400" cap="flat" cmpd="sng" algn="ctr">
                <a:solidFill>
                  <a:srgbClr val="FFE78C"/>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cxnSp>
            <p:nvCxnSpPr>
              <p:cNvPr id="47" name="直接连接符 46"/>
              <p:cNvCxnSpPr>
                <a:stCxn id="46" idx="2"/>
              </p:cNvCxnSpPr>
              <p:nvPr/>
            </p:nvCxnSpPr>
            <p:spPr>
              <a:xfrm>
                <a:off x="2297071" y="3073556"/>
                <a:ext cx="2010967" cy="0"/>
              </a:xfrm>
              <a:prstGeom prst="line">
                <a:avLst/>
              </a:prstGeom>
              <a:noFill/>
              <a:ln w="9525" cap="flat" cmpd="sng" algn="ctr">
                <a:solidFill>
                  <a:srgbClr val="FFE78C"/>
                </a:solidFill>
                <a:prstDash val="solid"/>
                <a:tailEnd type="diamond"/>
              </a:ln>
              <a:effectLst/>
            </p:spPr>
          </p:cxnSp>
        </p:grpSp>
        <p:grpSp>
          <p:nvGrpSpPr>
            <p:cNvPr id="42" name="组合 41"/>
            <p:cNvGrpSpPr>
              <a:grpSpLocks/>
            </p:cNvGrpSpPr>
            <p:nvPr/>
          </p:nvGrpSpPr>
          <p:grpSpPr bwMode="auto">
            <a:xfrm>
              <a:off x="323528" y="3939171"/>
              <a:ext cx="2468645" cy="307934"/>
              <a:chOff x="2140187" y="2715766"/>
              <a:chExt cx="2016151" cy="251491"/>
            </a:xfrm>
          </p:grpSpPr>
          <p:sp>
            <p:nvSpPr>
              <p:cNvPr id="44" name="TextBox 43"/>
              <p:cNvSpPr txBox="1">
                <a:spLocks noChangeArrowheads="1"/>
              </p:cNvSpPr>
              <p:nvPr/>
            </p:nvSpPr>
            <p:spPr bwMode="auto">
              <a:xfrm>
                <a:off x="2140187" y="2715766"/>
                <a:ext cx="323640"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a:ln>
                      <a:noFill/>
                    </a:ln>
                    <a:solidFill>
                      <a:schemeClr val="bg1"/>
                    </a:solidFill>
                    <a:effectLst/>
                    <a:uLnTx/>
                    <a:uFillTx/>
                    <a:latin typeface="微软雅黑" panose="020B0503020204020204" pitchFamily="34" charset="-122"/>
                    <a:ea typeface="微软雅黑" pitchFamily="34" charset="-122"/>
                  </a:rPr>
                  <a:t>04</a:t>
                </a:r>
                <a:endParaRPr kumimoji="0" lang="zh-CN" altLang="en-US" sz="1400" b="0" i="0" u="none" strike="noStrike" kern="0" cap="none" spc="0" normalizeH="0" baseline="0" noProof="0">
                  <a:ln>
                    <a:noFill/>
                  </a:ln>
                  <a:solidFill>
                    <a:schemeClr val="bg1"/>
                  </a:solidFill>
                  <a:effectLst/>
                  <a:uLnTx/>
                  <a:uFillTx/>
                  <a:latin typeface="微软雅黑" panose="020B0503020204020204" pitchFamily="34" charset="-122"/>
                  <a:ea typeface="微软雅黑" pitchFamily="34" charset="-122"/>
                </a:endParaRPr>
              </a:p>
            </p:txBody>
          </p:sp>
          <p:sp>
            <p:nvSpPr>
              <p:cNvPr id="45" name="TextBox 44"/>
              <p:cNvSpPr txBox="1"/>
              <p:nvPr/>
            </p:nvSpPr>
            <p:spPr>
              <a:xfrm>
                <a:off x="2571941" y="2715766"/>
                <a:ext cx="1584397" cy="251491"/>
              </a:xfrm>
              <a:prstGeom prst="rect">
                <a:avLst/>
              </a:prstGeom>
              <a:noFill/>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点击添加标题</a:t>
                </a:r>
              </a:p>
            </p:txBody>
          </p:sp>
        </p:grpSp>
        <p:sp>
          <p:nvSpPr>
            <p:cNvPr id="43" name="TextBox 42"/>
            <p:cNvSpPr txBox="1">
              <a:spLocks noChangeArrowheads="1"/>
            </p:cNvSpPr>
            <p:nvPr/>
          </p:nvSpPr>
          <p:spPr bwMode="auto">
            <a:xfrm>
              <a:off x="832390"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grpSp>
        <p:nvGrpSpPr>
          <p:cNvPr id="48" name="组合 47"/>
          <p:cNvGrpSpPr>
            <a:grpSpLocks/>
          </p:cNvGrpSpPr>
          <p:nvPr/>
        </p:nvGrpSpPr>
        <p:grpSpPr bwMode="auto">
          <a:xfrm>
            <a:off x="5741914" y="3129627"/>
            <a:ext cx="2697223" cy="1530355"/>
            <a:chOff x="5858028" y="3939171"/>
            <a:chExt cx="2698552" cy="1530151"/>
          </a:xfrm>
        </p:grpSpPr>
        <p:grpSp>
          <p:nvGrpSpPr>
            <p:cNvPr id="49" name="组合 48"/>
            <p:cNvGrpSpPr>
              <a:grpSpLocks/>
            </p:cNvGrpSpPr>
            <p:nvPr/>
          </p:nvGrpSpPr>
          <p:grpSpPr bwMode="auto">
            <a:xfrm>
              <a:off x="6034366" y="4251436"/>
              <a:ext cx="2462470" cy="125042"/>
              <a:chOff x="6804248" y="2970790"/>
              <a:chExt cx="2011108" cy="102122"/>
            </a:xfrm>
          </p:grpSpPr>
          <p:sp>
            <p:nvSpPr>
              <p:cNvPr id="54" name="等腰三角形 53"/>
              <p:cNvSpPr/>
              <p:nvPr/>
            </p:nvSpPr>
            <p:spPr>
              <a:xfrm flipH="1">
                <a:off x="8696767" y="2971145"/>
                <a:ext cx="118042" cy="102411"/>
              </a:xfrm>
              <a:prstGeom prst="triangle">
                <a:avLst/>
              </a:prstGeom>
              <a:solidFill>
                <a:srgbClr val="FFE78C"/>
              </a:solidFill>
              <a:ln w="25400" cap="flat" cmpd="sng" algn="ctr">
                <a:solidFill>
                  <a:srgbClr val="FFE78C"/>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cs"/>
                </a:endParaRPr>
              </a:p>
            </p:txBody>
          </p:sp>
          <p:cxnSp>
            <p:nvCxnSpPr>
              <p:cNvPr id="55" name="直接连接符 54"/>
              <p:cNvCxnSpPr>
                <a:stCxn id="54" idx="2"/>
              </p:cNvCxnSpPr>
              <p:nvPr/>
            </p:nvCxnSpPr>
            <p:spPr>
              <a:xfrm flipH="1">
                <a:off x="6804217" y="3073556"/>
                <a:ext cx="2010592" cy="0"/>
              </a:xfrm>
              <a:prstGeom prst="line">
                <a:avLst/>
              </a:prstGeom>
              <a:noFill/>
              <a:ln w="9525" cap="flat" cmpd="sng" algn="ctr">
                <a:solidFill>
                  <a:srgbClr val="FFE78C"/>
                </a:solidFill>
                <a:prstDash val="solid"/>
                <a:tailEnd type="diamond"/>
              </a:ln>
              <a:effectLst/>
            </p:spPr>
          </p:cxnSp>
        </p:grpSp>
        <p:grpSp>
          <p:nvGrpSpPr>
            <p:cNvPr id="50" name="组合 49"/>
            <p:cNvGrpSpPr>
              <a:grpSpLocks/>
            </p:cNvGrpSpPr>
            <p:nvPr/>
          </p:nvGrpSpPr>
          <p:grpSpPr bwMode="auto">
            <a:xfrm>
              <a:off x="6210627" y="3939171"/>
              <a:ext cx="2345953" cy="307934"/>
              <a:chOff x="6948201" y="2715766"/>
              <a:chExt cx="1915948" cy="251491"/>
            </a:xfrm>
          </p:grpSpPr>
          <p:sp>
            <p:nvSpPr>
              <p:cNvPr id="52" name="TextBox 51"/>
              <p:cNvSpPr txBox="1">
                <a:spLocks noChangeArrowheads="1"/>
              </p:cNvSpPr>
              <p:nvPr/>
            </p:nvSpPr>
            <p:spPr bwMode="auto">
              <a:xfrm flipH="1">
                <a:off x="8540361" y="2715766"/>
                <a:ext cx="323788" cy="25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rPr>
                  <a:t>03</a:t>
                </a: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itchFamily="34" charset="-122"/>
                </a:endParaRPr>
              </a:p>
            </p:txBody>
          </p:sp>
          <p:sp>
            <p:nvSpPr>
              <p:cNvPr id="53" name="TextBox 52"/>
              <p:cNvSpPr txBox="1"/>
              <p:nvPr/>
            </p:nvSpPr>
            <p:spPr>
              <a:xfrm>
                <a:off x="6948201" y="2715766"/>
                <a:ext cx="1583827" cy="251491"/>
              </a:xfrm>
              <a:prstGeom prst="rect">
                <a:avLst/>
              </a:prstGeom>
              <a:noFill/>
            </p:spPr>
            <p:txBody>
              <a:bodyPr>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rPr>
                  <a:t>点击添加标题</a:t>
                </a:r>
              </a:p>
            </p:txBody>
          </p:sp>
        </p:grpSp>
        <p:sp>
          <p:nvSpPr>
            <p:cNvPr id="51" name="TextBox 50"/>
            <p:cNvSpPr txBox="1">
              <a:spLocks noChangeArrowheads="1"/>
            </p:cNvSpPr>
            <p:nvPr/>
          </p:nvSpPr>
          <p:spPr bwMode="auto">
            <a:xfrm>
              <a:off x="5858028" y="4453659"/>
              <a:ext cx="23042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a:ln>
                    <a:noFill/>
                  </a:ln>
                  <a:solidFill>
                    <a:schemeClr val="bg1"/>
                  </a:solidFill>
                  <a:effectLst/>
                  <a:uLnTx/>
                  <a:uFillTx/>
                  <a:latin typeface="微软雅黑" panose="020B0503020204020204" pitchFamily="34" charset="-122"/>
                  <a:ea typeface="微软雅黑" pitchFamily="34" charset="-122"/>
                </a:rPr>
                <a:t>点击添加内容点击添加内容点击添加内容点击添加内容点击添加内容点击添加内容点击添加内容点击添加内容点击添加内容点击添加内容点击添加内容点击添加内容点击添加内容点击添加内容点击添加内容点击添加内容</a:t>
              </a:r>
            </a:p>
          </p:txBody>
        </p:sp>
      </p:gr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1+#ppt_w/2"/>
                                          </p:val>
                                        </p:tav>
                                        <p:tav tm="100000">
                                          <p:val>
                                            <p:strVal val="#ppt_x"/>
                                          </p:val>
                                        </p:tav>
                                      </p:tavLst>
                                    </p:anim>
                                    <p:anim calcmode="lin" valueType="num">
                                      <p:cBhvr additive="base">
                                        <p:cTn id="20" dur="500" fill="hold"/>
                                        <p:tgtEl>
                                          <p:spTgt spid="9"/>
                                        </p:tgtEl>
                                        <p:attrNameLst>
                                          <p:attrName>ppt_y</p:attrName>
                                        </p:attrNameLst>
                                      </p:cBhvr>
                                      <p:tavLst>
                                        <p:tav tm="0">
                                          <p:val>
                                            <p:strVal val="0-#ppt_h/2"/>
                                          </p:val>
                                        </p:tav>
                                        <p:tav tm="100000">
                                          <p:val>
                                            <p:strVal val="#ppt_y"/>
                                          </p:val>
                                        </p:tav>
                                      </p:tavLst>
                                    </p:anim>
                                  </p:childTnLst>
                                </p:cTn>
                              </p:par>
                              <p:par>
                                <p:cTn id="21" presetID="2" presetClass="entr" presetSubtype="9"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0-#ppt_h/2"/>
                                          </p:val>
                                        </p:tav>
                                        <p:tav tm="100000">
                                          <p:val>
                                            <p:strVal val="#ppt_y"/>
                                          </p:val>
                                        </p:tav>
                                      </p:tavLst>
                                    </p:anim>
                                  </p:childTnLst>
                                </p:cTn>
                              </p:par>
                              <p:par>
                                <p:cTn id="25" presetID="8" presetClass="emph" presetSubtype="0" fill="hold" nodeType="withEffect">
                                  <p:stCondLst>
                                    <p:cond delay="0"/>
                                  </p:stCondLst>
                                  <p:childTnLst>
                                    <p:animRot by="21600000">
                                      <p:cBhvr>
                                        <p:cTn id="26" dur="500" fill="hold"/>
                                        <p:tgtEl>
                                          <p:spTgt spid="3"/>
                                        </p:tgtEl>
                                        <p:attrNameLst>
                                          <p:attrName>r</p:attrName>
                                        </p:attrNameLst>
                                      </p:cBhvr>
                                    </p:animRot>
                                  </p:childTnLst>
                                </p:cTn>
                              </p:par>
                              <p:par>
                                <p:cTn id="27" presetID="8" presetClass="emph" presetSubtype="0" fill="hold" nodeType="withEffect">
                                  <p:stCondLst>
                                    <p:cond delay="0"/>
                                  </p:stCondLst>
                                  <p:childTnLst>
                                    <p:animRot by="21600000">
                                      <p:cBhvr>
                                        <p:cTn id="28" dur="500" fill="hold"/>
                                        <p:tgtEl>
                                          <p:spTgt spid="19"/>
                                        </p:tgtEl>
                                        <p:attrNameLst>
                                          <p:attrName>r</p:attrName>
                                        </p:attrNameLst>
                                      </p:cBhvr>
                                    </p:animRot>
                                  </p:childTnLst>
                                </p:cTn>
                              </p:par>
                              <p:par>
                                <p:cTn id="29" presetID="8" presetClass="emph" presetSubtype="0" fill="hold" nodeType="withEffect">
                                  <p:stCondLst>
                                    <p:cond delay="0"/>
                                  </p:stCondLst>
                                  <p:childTnLst>
                                    <p:animRot by="21600000">
                                      <p:cBhvr>
                                        <p:cTn id="30" dur="500" fill="hold"/>
                                        <p:tgtEl>
                                          <p:spTgt spid="9"/>
                                        </p:tgtEl>
                                        <p:attrNameLst>
                                          <p:attrName>r</p:attrName>
                                        </p:attrNameLst>
                                      </p:cBhvr>
                                    </p:animRot>
                                  </p:childTnLst>
                                </p:cTn>
                              </p:par>
                              <p:par>
                                <p:cTn id="31" presetID="8" presetClass="emph" presetSubtype="0" fill="hold" nodeType="withEffect">
                                  <p:stCondLst>
                                    <p:cond delay="0"/>
                                  </p:stCondLst>
                                  <p:childTnLst>
                                    <p:animRot by="21600000">
                                      <p:cBhvr>
                                        <p:cTn id="32" dur="500" fill="hold"/>
                                        <p:tgtEl>
                                          <p:spTgt spid="14"/>
                                        </p:tgtEl>
                                        <p:attrNameLst>
                                          <p:attrName>r</p:attrName>
                                        </p:attrNameLst>
                                      </p:cBhvr>
                                    </p:animRot>
                                  </p:childTnLst>
                                </p:cTn>
                              </p:par>
                            </p:childTnLst>
                          </p:cTn>
                        </p:par>
                        <p:par>
                          <p:cTn id="33" fill="hold">
                            <p:stCondLst>
                              <p:cond delay="1000"/>
                            </p:stCondLst>
                            <p:childTnLst>
                              <p:par>
                                <p:cTn id="34" presetID="12" presetClass="entr" presetSubtype="2"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p:tgtEl>
                                          <p:spTgt spid="24"/>
                                        </p:tgtEl>
                                        <p:attrNameLst>
                                          <p:attrName>ppt_x</p:attrName>
                                        </p:attrNameLst>
                                      </p:cBhvr>
                                      <p:tavLst>
                                        <p:tav tm="0">
                                          <p:val>
                                            <p:strVal val="#ppt_x+#ppt_w*1.125000"/>
                                          </p:val>
                                        </p:tav>
                                        <p:tav tm="100000">
                                          <p:val>
                                            <p:strVal val="#ppt_x"/>
                                          </p:val>
                                        </p:tav>
                                      </p:tavLst>
                                    </p:anim>
                                    <p:animEffect transition="in" filter="wipe(left)">
                                      <p:cBhvr>
                                        <p:cTn id="37" dur="500"/>
                                        <p:tgtEl>
                                          <p:spTgt spid="24"/>
                                        </p:tgtEl>
                                      </p:cBhvr>
                                    </p:animEffect>
                                  </p:childTnLst>
                                </p:cTn>
                              </p:par>
                              <p:par>
                                <p:cTn id="38" presetID="12" presetClass="entr" presetSubtype="8"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 calcmode="lin" valueType="num">
                                      <p:cBhvr additive="base">
                                        <p:cTn id="40" dur="500"/>
                                        <p:tgtEl>
                                          <p:spTgt spid="32"/>
                                        </p:tgtEl>
                                        <p:attrNameLst>
                                          <p:attrName>ppt_x</p:attrName>
                                        </p:attrNameLst>
                                      </p:cBhvr>
                                      <p:tavLst>
                                        <p:tav tm="0">
                                          <p:val>
                                            <p:strVal val="#ppt_x-#ppt_w*1.125000"/>
                                          </p:val>
                                        </p:tav>
                                        <p:tav tm="100000">
                                          <p:val>
                                            <p:strVal val="#ppt_x"/>
                                          </p:val>
                                        </p:tav>
                                      </p:tavLst>
                                    </p:anim>
                                    <p:animEffect transition="in" filter="wipe(right)">
                                      <p:cBhvr>
                                        <p:cTn id="41" dur="500"/>
                                        <p:tgtEl>
                                          <p:spTgt spid="32"/>
                                        </p:tgtEl>
                                      </p:cBhvr>
                                    </p:animEffect>
                                  </p:childTnLst>
                                </p:cTn>
                              </p:par>
                              <p:par>
                                <p:cTn id="42" presetID="12" presetClass="entr" presetSubtype="2" fill="hold"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p:tgtEl>
                                          <p:spTgt spid="40"/>
                                        </p:tgtEl>
                                        <p:attrNameLst>
                                          <p:attrName>ppt_x</p:attrName>
                                        </p:attrNameLst>
                                      </p:cBhvr>
                                      <p:tavLst>
                                        <p:tav tm="0">
                                          <p:val>
                                            <p:strVal val="#ppt_x+#ppt_w*1.125000"/>
                                          </p:val>
                                        </p:tav>
                                        <p:tav tm="100000">
                                          <p:val>
                                            <p:strVal val="#ppt_x"/>
                                          </p:val>
                                        </p:tav>
                                      </p:tavLst>
                                    </p:anim>
                                    <p:animEffect transition="in" filter="wipe(left)">
                                      <p:cBhvr>
                                        <p:cTn id="45" dur="500"/>
                                        <p:tgtEl>
                                          <p:spTgt spid="40"/>
                                        </p:tgtEl>
                                      </p:cBhvr>
                                    </p:animEffect>
                                  </p:childTnLst>
                                </p:cTn>
                              </p:par>
                              <p:par>
                                <p:cTn id="46" presetID="12" presetClass="entr" presetSubtype="8" fill="hold" nodeType="with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p:tgtEl>
                                          <p:spTgt spid="48"/>
                                        </p:tgtEl>
                                        <p:attrNameLst>
                                          <p:attrName>ppt_x</p:attrName>
                                        </p:attrNameLst>
                                      </p:cBhvr>
                                      <p:tavLst>
                                        <p:tav tm="0">
                                          <p:val>
                                            <p:strVal val="#ppt_x-#ppt_w*1.125000"/>
                                          </p:val>
                                        </p:tav>
                                        <p:tav tm="100000">
                                          <p:val>
                                            <p:strVal val="#ppt_x"/>
                                          </p:val>
                                        </p:tav>
                                      </p:tavLst>
                                    </p:anim>
                                    <p:animEffect transition="in" filter="wipe(right)">
                                      <p:cBhvr>
                                        <p:cTn id="4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六边形 2"/>
          <p:cNvSpPr/>
          <p:nvPr/>
        </p:nvSpPr>
        <p:spPr>
          <a:xfrm>
            <a:off x="3605333" y="699542"/>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5" name="六边形 4"/>
          <p:cNvSpPr/>
          <p:nvPr/>
        </p:nvSpPr>
        <p:spPr>
          <a:xfrm>
            <a:off x="4732193" y="1331558"/>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6" name="六边形 5"/>
          <p:cNvSpPr/>
          <p:nvPr/>
        </p:nvSpPr>
        <p:spPr>
          <a:xfrm>
            <a:off x="3605331" y="1947263"/>
            <a:ext cx="1330501" cy="1147050"/>
          </a:xfrm>
          <a:prstGeom prst="hexagon">
            <a:avLst/>
          </a:prstGeom>
          <a:blipFill dpi="0" rotWithShape="1">
            <a:blip r:embed="rId2" cstate="screen">
              <a:extLst>
                <a:ext uri="{28A0092B-C50C-407E-A947-70E740481C1C}">
                  <a14:useLocalDpi xmlns:a14="http://schemas.microsoft.com/office/drawing/2010/main"/>
                </a:ext>
              </a:extLst>
            </a:blip>
            <a:srcRect/>
            <a:tile tx="0" ty="0" sx="100000" sy="100000" flip="none" algn="l"/>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7" name="六边形 6"/>
          <p:cNvSpPr/>
          <p:nvPr/>
        </p:nvSpPr>
        <p:spPr>
          <a:xfrm>
            <a:off x="5859054" y="1963696"/>
            <a:ext cx="1330501" cy="1147050"/>
          </a:xfrm>
          <a:prstGeom prst="hexagon">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8" name="六边形 7"/>
          <p:cNvSpPr/>
          <p:nvPr/>
        </p:nvSpPr>
        <p:spPr>
          <a:xfrm>
            <a:off x="4735815" y="2571110"/>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9" name="六边形 8"/>
          <p:cNvSpPr/>
          <p:nvPr/>
        </p:nvSpPr>
        <p:spPr>
          <a:xfrm>
            <a:off x="6985915" y="1334316"/>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0" name="六边形 9"/>
          <p:cNvSpPr/>
          <p:nvPr/>
        </p:nvSpPr>
        <p:spPr>
          <a:xfrm>
            <a:off x="2478471" y="1334316"/>
            <a:ext cx="1330501" cy="1147050"/>
          </a:xfrm>
          <a:prstGeom prst="hexagon">
            <a:avLst/>
          </a:prstGeom>
          <a:blipFill>
            <a:blip r:embed="rId4"/>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1" name="六边形 10"/>
          <p:cNvSpPr/>
          <p:nvPr/>
        </p:nvSpPr>
        <p:spPr>
          <a:xfrm>
            <a:off x="3605333" y="3194983"/>
            <a:ext cx="1330501" cy="1147050"/>
          </a:xfrm>
          <a:prstGeom prst="hexagon">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lIns="70564" tIns="35282" rIns="70564" bIns="35282"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endParaRPr>
          </a:p>
        </p:txBody>
      </p:sp>
      <p:sp>
        <p:nvSpPr>
          <p:cNvPr id="12" name="六边形 11"/>
          <p:cNvSpPr/>
          <p:nvPr/>
        </p:nvSpPr>
        <p:spPr>
          <a:xfrm>
            <a:off x="5859055" y="3194983"/>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3" name="六边形 12"/>
          <p:cNvSpPr/>
          <p:nvPr/>
        </p:nvSpPr>
        <p:spPr>
          <a:xfrm>
            <a:off x="6985915" y="2561520"/>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4" name="六边形 13"/>
          <p:cNvSpPr/>
          <p:nvPr/>
        </p:nvSpPr>
        <p:spPr>
          <a:xfrm>
            <a:off x="2478471" y="2561520"/>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5" name="六边形 14"/>
          <p:cNvSpPr/>
          <p:nvPr/>
        </p:nvSpPr>
        <p:spPr>
          <a:xfrm>
            <a:off x="1351609" y="1963696"/>
            <a:ext cx="1330501" cy="1147050"/>
          </a:xfrm>
          <a:prstGeom prst="hexagon">
            <a:avLst/>
          </a:prstGeom>
          <a:solidFill>
            <a:srgbClr val="FFE78C"/>
          </a:solidFill>
          <a:ln w="25400" cap="flat" cmpd="sng" algn="ctr">
            <a:solidFill>
              <a:srgbClr val="FFE78C"/>
            </a:solidFill>
            <a:prstDash val="solid"/>
          </a:ln>
          <a:effectLst/>
        </p:spPr>
        <p:txBody>
          <a:bodyPr lIns="70564" tIns="35282" rIns="70564" bIns="35282" rtlCol="0" anchor="ctr"/>
          <a:lstStyle/>
          <a:p>
            <a:pPr algn="ctr">
              <a:defRPr/>
            </a:pPr>
            <a:r>
              <a:rPr lang="zh-CN" altLang="en-US" sz="1900" kern="0" dirty="0">
                <a:solidFill>
                  <a:sysClr val="window" lastClr="FFFFFF"/>
                </a:solidFill>
                <a:latin typeface="微软雅黑" pitchFamily="34" charset="-122"/>
                <a:ea typeface="微软雅黑" pitchFamily="34" charset="-122"/>
              </a:rPr>
              <a:t>项目</a:t>
            </a:r>
            <a:endParaRPr lang="en-US" altLang="zh-CN" sz="1900" kern="0" dirty="0">
              <a:solidFill>
                <a:sysClr val="window" lastClr="FFFFFF"/>
              </a:solidFill>
              <a:latin typeface="微软雅黑" pitchFamily="34" charset="-122"/>
              <a:ea typeface="微软雅黑" pitchFamily="34" charset="-122"/>
            </a:endParaRPr>
          </a:p>
          <a:p>
            <a:pPr algn="ctr">
              <a:defRPr/>
            </a:pPr>
            <a:r>
              <a:rPr lang="zh-CN" altLang="en-US" sz="1900" kern="0" dirty="0">
                <a:solidFill>
                  <a:sysClr val="window" lastClr="FFFFFF"/>
                </a:solidFill>
                <a:latin typeface="微软雅黑" pitchFamily="34" charset="-122"/>
                <a:ea typeface="微软雅黑" pitchFamily="34" charset="-122"/>
              </a:rPr>
              <a:t>名称</a:t>
            </a:r>
          </a:p>
        </p:txBody>
      </p:sp>
      <p:sp>
        <p:nvSpPr>
          <p:cNvPr id="16" name="TextBox 15"/>
          <p:cNvSpPr txBox="1"/>
          <p:nvPr/>
        </p:nvSpPr>
        <p:spPr>
          <a:xfrm flipH="1">
            <a:off x="899592" y="4155926"/>
            <a:ext cx="1433957" cy="268230"/>
          </a:xfrm>
          <a:prstGeom prst="rect">
            <a:avLst/>
          </a:prstGeom>
          <a:noFill/>
        </p:spPr>
        <p:txBody>
          <a:bodyPr wrap="square" lIns="70564" tIns="35282" rIns="70564" bIns="35282"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defRPr/>
            </a:pPr>
            <a:r>
              <a:rPr lang="zh-CN" altLang="en-US" sz="1600">
                <a:solidFill>
                  <a:schemeClr val="tx1">
                    <a:lumMod val="85000"/>
                    <a:lumOff val="15000"/>
                  </a:schemeClr>
                </a:solidFill>
                <a:latin typeface="Arial Rounded MT Bold" pitchFamily="34" charset="0"/>
                <a:cs typeface="Times New Roman" pitchFamily="18" charset="0"/>
              </a:rPr>
              <a:t>添加标题</a:t>
            </a:r>
            <a:endParaRPr lang="zh-CN" altLang="en-US" sz="1600" dirty="0">
              <a:solidFill>
                <a:schemeClr val="tx1">
                  <a:lumMod val="85000"/>
                  <a:lumOff val="15000"/>
                </a:schemeClr>
              </a:solidFill>
              <a:latin typeface="Arial Rounded MT Bold" pitchFamily="34" charset="0"/>
              <a:cs typeface="Times New Roman" pitchFamily="18" charset="0"/>
            </a:endParaRPr>
          </a:p>
        </p:txBody>
      </p:sp>
      <p:sp>
        <p:nvSpPr>
          <p:cNvPr id="17" name="TextBox 16"/>
          <p:cNvSpPr txBox="1"/>
          <p:nvPr/>
        </p:nvSpPr>
        <p:spPr>
          <a:xfrm>
            <a:off x="899593" y="4402719"/>
            <a:ext cx="3433001" cy="489957"/>
          </a:xfrm>
          <a:prstGeom prst="rect">
            <a:avLst/>
          </a:prstGeom>
          <a:noFill/>
        </p:spPr>
        <p:txBody>
          <a:bodyPr wrap="square" lIns="70564" tIns="35282" rIns="70564" bIns="35282" rtlCol="0">
            <a:spAutoFit/>
          </a:bodyPr>
          <a:lstStyle/>
          <a:p>
            <a:pPr>
              <a:lnSpc>
                <a:spcPct val="130000"/>
              </a:lnSpc>
              <a:defRPr/>
            </a:pPr>
            <a:r>
              <a:rPr lang="zh-CN" altLang="en-US" sz="1100" kern="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3" presetClass="entr" presetSubtype="52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300" fill="hold"/>
                                        <p:tgtEl>
                                          <p:spTgt spid="15"/>
                                        </p:tgtEl>
                                        <p:attrNameLst>
                                          <p:attrName>ppt_w</p:attrName>
                                        </p:attrNameLst>
                                      </p:cBhvr>
                                      <p:tavLst>
                                        <p:tav tm="0">
                                          <p:val>
                                            <p:fltVal val="0"/>
                                          </p:val>
                                        </p:tav>
                                        <p:tav tm="100000">
                                          <p:val>
                                            <p:strVal val="#ppt_w"/>
                                          </p:val>
                                        </p:tav>
                                      </p:tavLst>
                                    </p:anim>
                                    <p:anim calcmode="lin" valueType="num">
                                      <p:cBhvr>
                                        <p:cTn id="12" dur="300" fill="hold"/>
                                        <p:tgtEl>
                                          <p:spTgt spid="15"/>
                                        </p:tgtEl>
                                        <p:attrNameLst>
                                          <p:attrName>ppt_h</p:attrName>
                                        </p:attrNameLst>
                                      </p:cBhvr>
                                      <p:tavLst>
                                        <p:tav tm="0">
                                          <p:val>
                                            <p:fltVal val="0"/>
                                          </p:val>
                                        </p:tav>
                                        <p:tav tm="100000">
                                          <p:val>
                                            <p:strVal val="#ppt_h"/>
                                          </p:val>
                                        </p:tav>
                                      </p:tavLst>
                                    </p:anim>
                                    <p:anim calcmode="lin" valueType="num">
                                      <p:cBhvr>
                                        <p:cTn id="13" dur="300" fill="hold"/>
                                        <p:tgtEl>
                                          <p:spTgt spid="15"/>
                                        </p:tgtEl>
                                        <p:attrNameLst>
                                          <p:attrName>ppt_x</p:attrName>
                                        </p:attrNameLst>
                                      </p:cBhvr>
                                      <p:tavLst>
                                        <p:tav tm="0">
                                          <p:val>
                                            <p:fltVal val="0.5"/>
                                          </p:val>
                                        </p:tav>
                                        <p:tav tm="100000">
                                          <p:val>
                                            <p:strVal val="#ppt_x"/>
                                          </p:val>
                                        </p:tav>
                                      </p:tavLst>
                                    </p:anim>
                                    <p:anim calcmode="lin" valueType="num">
                                      <p:cBhvr>
                                        <p:cTn id="14" dur="300" fill="hold"/>
                                        <p:tgtEl>
                                          <p:spTgt spid="15"/>
                                        </p:tgtEl>
                                        <p:attrNameLst>
                                          <p:attrName>ppt_y</p:attrName>
                                        </p:attrNameLst>
                                      </p:cBhvr>
                                      <p:tavLst>
                                        <p:tav tm="0">
                                          <p:val>
                                            <p:fltVal val="0.5"/>
                                          </p:val>
                                        </p:tav>
                                        <p:tav tm="100000">
                                          <p:val>
                                            <p:strVal val="#ppt_y"/>
                                          </p:val>
                                        </p:tav>
                                      </p:tavLst>
                                    </p:anim>
                                  </p:childTnLst>
                                </p:cTn>
                              </p:par>
                              <p:par>
                                <p:cTn id="15" presetID="26" presetClass="emph" presetSubtype="0" fill="hold" grpId="1" nodeType="withEffect">
                                  <p:stCondLst>
                                    <p:cond delay="300"/>
                                  </p:stCondLst>
                                  <p:childTnLst>
                                    <p:animEffect transition="out" filter="fade">
                                      <p:cBhvr>
                                        <p:cTn id="16" dur="300" tmFilter="0, 0; .2, .5; .8, .5; 1, 0"/>
                                        <p:tgtEl>
                                          <p:spTgt spid="15"/>
                                        </p:tgtEl>
                                      </p:cBhvr>
                                    </p:animEffect>
                                    <p:animScale>
                                      <p:cBhvr>
                                        <p:cTn id="17" dur="150" autoRev="1" fill="hold"/>
                                        <p:tgtEl>
                                          <p:spTgt spid="15"/>
                                        </p:tgtEl>
                                      </p:cBhvr>
                                      <p:by x="105000" y="105000"/>
                                    </p:animScale>
                                  </p:childTnLst>
                                </p:cTn>
                              </p:par>
                              <p:par>
                                <p:cTn id="18" presetID="23" presetClass="entr" presetSubtype="528" fill="hold" grpId="0" nodeType="withEffect">
                                  <p:stCondLst>
                                    <p:cond delay="100"/>
                                  </p:stCondLst>
                                  <p:childTnLst>
                                    <p:set>
                                      <p:cBhvr>
                                        <p:cTn id="19" dur="1" fill="hold">
                                          <p:stCondLst>
                                            <p:cond delay="0"/>
                                          </p:stCondLst>
                                        </p:cTn>
                                        <p:tgtEl>
                                          <p:spTgt spid="10"/>
                                        </p:tgtEl>
                                        <p:attrNameLst>
                                          <p:attrName>style.visibility</p:attrName>
                                        </p:attrNameLst>
                                      </p:cBhvr>
                                      <p:to>
                                        <p:strVal val="visible"/>
                                      </p:to>
                                    </p:set>
                                    <p:anim calcmode="lin" valueType="num">
                                      <p:cBhvr>
                                        <p:cTn id="20" dur="300" fill="hold"/>
                                        <p:tgtEl>
                                          <p:spTgt spid="10"/>
                                        </p:tgtEl>
                                        <p:attrNameLst>
                                          <p:attrName>ppt_w</p:attrName>
                                        </p:attrNameLst>
                                      </p:cBhvr>
                                      <p:tavLst>
                                        <p:tav tm="0">
                                          <p:val>
                                            <p:fltVal val="0"/>
                                          </p:val>
                                        </p:tav>
                                        <p:tav tm="100000">
                                          <p:val>
                                            <p:strVal val="#ppt_w"/>
                                          </p:val>
                                        </p:tav>
                                      </p:tavLst>
                                    </p:anim>
                                    <p:anim calcmode="lin" valueType="num">
                                      <p:cBhvr>
                                        <p:cTn id="21" dur="300" fill="hold"/>
                                        <p:tgtEl>
                                          <p:spTgt spid="10"/>
                                        </p:tgtEl>
                                        <p:attrNameLst>
                                          <p:attrName>ppt_h</p:attrName>
                                        </p:attrNameLst>
                                      </p:cBhvr>
                                      <p:tavLst>
                                        <p:tav tm="0">
                                          <p:val>
                                            <p:fltVal val="0"/>
                                          </p:val>
                                        </p:tav>
                                        <p:tav tm="100000">
                                          <p:val>
                                            <p:strVal val="#ppt_h"/>
                                          </p:val>
                                        </p:tav>
                                      </p:tavLst>
                                    </p:anim>
                                    <p:anim calcmode="lin" valueType="num">
                                      <p:cBhvr>
                                        <p:cTn id="22" dur="300" fill="hold"/>
                                        <p:tgtEl>
                                          <p:spTgt spid="10"/>
                                        </p:tgtEl>
                                        <p:attrNameLst>
                                          <p:attrName>ppt_x</p:attrName>
                                        </p:attrNameLst>
                                      </p:cBhvr>
                                      <p:tavLst>
                                        <p:tav tm="0">
                                          <p:val>
                                            <p:fltVal val="0.5"/>
                                          </p:val>
                                        </p:tav>
                                        <p:tav tm="100000">
                                          <p:val>
                                            <p:strVal val="#ppt_x"/>
                                          </p:val>
                                        </p:tav>
                                      </p:tavLst>
                                    </p:anim>
                                    <p:anim calcmode="lin" valueType="num">
                                      <p:cBhvr>
                                        <p:cTn id="23" dur="300" fill="hold"/>
                                        <p:tgtEl>
                                          <p:spTgt spid="10"/>
                                        </p:tgtEl>
                                        <p:attrNameLst>
                                          <p:attrName>ppt_y</p:attrName>
                                        </p:attrNameLst>
                                      </p:cBhvr>
                                      <p:tavLst>
                                        <p:tav tm="0">
                                          <p:val>
                                            <p:fltVal val="0.5"/>
                                          </p:val>
                                        </p:tav>
                                        <p:tav tm="100000">
                                          <p:val>
                                            <p:strVal val="#ppt_y"/>
                                          </p:val>
                                        </p:tav>
                                      </p:tavLst>
                                    </p:anim>
                                  </p:childTnLst>
                                </p:cTn>
                              </p:par>
                              <p:par>
                                <p:cTn id="24" presetID="26" presetClass="emph" presetSubtype="0" fill="hold" grpId="1" nodeType="withEffect">
                                  <p:stCondLst>
                                    <p:cond delay="400"/>
                                  </p:stCondLst>
                                  <p:childTnLst>
                                    <p:animEffect transition="out" filter="fade">
                                      <p:cBhvr>
                                        <p:cTn id="25" dur="300" tmFilter="0, 0; .2, .5; .8, .5; 1, 0"/>
                                        <p:tgtEl>
                                          <p:spTgt spid="10"/>
                                        </p:tgtEl>
                                      </p:cBhvr>
                                    </p:animEffect>
                                    <p:animScale>
                                      <p:cBhvr>
                                        <p:cTn id="26" dur="150" autoRev="1" fill="hold"/>
                                        <p:tgtEl>
                                          <p:spTgt spid="10"/>
                                        </p:tgtEl>
                                      </p:cBhvr>
                                      <p:by x="105000" y="105000"/>
                                    </p:animScale>
                                  </p:childTnLst>
                                </p:cTn>
                              </p:par>
                              <p:par>
                                <p:cTn id="27" presetID="23" presetClass="entr" presetSubtype="528" fill="hold" grpId="0" nodeType="withEffect">
                                  <p:stCondLst>
                                    <p:cond delay="200"/>
                                  </p:stCondLst>
                                  <p:childTnLst>
                                    <p:set>
                                      <p:cBhvr>
                                        <p:cTn id="28" dur="1" fill="hold">
                                          <p:stCondLst>
                                            <p:cond delay="0"/>
                                          </p:stCondLst>
                                        </p:cTn>
                                        <p:tgtEl>
                                          <p:spTgt spid="3"/>
                                        </p:tgtEl>
                                        <p:attrNameLst>
                                          <p:attrName>style.visibility</p:attrName>
                                        </p:attrNameLst>
                                      </p:cBhvr>
                                      <p:to>
                                        <p:strVal val="visible"/>
                                      </p:to>
                                    </p:set>
                                    <p:anim calcmode="lin" valueType="num">
                                      <p:cBhvr>
                                        <p:cTn id="29" dur="300" fill="hold"/>
                                        <p:tgtEl>
                                          <p:spTgt spid="3"/>
                                        </p:tgtEl>
                                        <p:attrNameLst>
                                          <p:attrName>ppt_w</p:attrName>
                                        </p:attrNameLst>
                                      </p:cBhvr>
                                      <p:tavLst>
                                        <p:tav tm="0">
                                          <p:val>
                                            <p:fltVal val="0"/>
                                          </p:val>
                                        </p:tav>
                                        <p:tav tm="100000">
                                          <p:val>
                                            <p:strVal val="#ppt_w"/>
                                          </p:val>
                                        </p:tav>
                                      </p:tavLst>
                                    </p:anim>
                                    <p:anim calcmode="lin" valueType="num">
                                      <p:cBhvr>
                                        <p:cTn id="30" dur="300" fill="hold"/>
                                        <p:tgtEl>
                                          <p:spTgt spid="3"/>
                                        </p:tgtEl>
                                        <p:attrNameLst>
                                          <p:attrName>ppt_h</p:attrName>
                                        </p:attrNameLst>
                                      </p:cBhvr>
                                      <p:tavLst>
                                        <p:tav tm="0">
                                          <p:val>
                                            <p:fltVal val="0"/>
                                          </p:val>
                                        </p:tav>
                                        <p:tav tm="100000">
                                          <p:val>
                                            <p:strVal val="#ppt_h"/>
                                          </p:val>
                                        </p:tav>
                                      </p:tavLst>
                                    </p:anim>
                                    <p:anim calcmode="lin" valueType="num">
                                      <p:cBhvr>
                                        <p:cTn id="31" dur="300" fill="hold"/>
                                        <p:tgtEl>
                                          <p:spTgt spid="3"/>
                                        </p:tgtEl>
                                        <p:attrNameLst>
                                          <p:attrName>ppt_x</p:attrName>
                                        </p:attrNameLst>
                                      </p:cBhvr>
                                      <p:tavLst>
                                        <p:tav tm="0">
                                          <p:val>
                                            <p:fltVal val="0.5"/>
                                          </p:val>
                                        </p:tav>
                                        <p:tav tm="100000">
                                          <p:val>
                                            <p:strVal val="#ppt_x"/>
                                          </p:val>
                                        </p:tav>
                                      </p:tavLst>
                                    </p:anim>
                                    <p:anim calcmode="lin" valueType="num">
                                      <p:cBhvr>
                                        <p:cTn id="32" dur="300" fill="hold"/>
                                        <p:tgtEl>
                                          <p:spTgt spid="3"/>
                                        </p:tgtEl>
                                        <p:attrNameLst>
                                          <p:attrName>ppt_y</p:attrName>
                                        </p:attrNameLst>
                                      </p:cBhvr>
                                      <p:tavLst>
                                        <p:tav tm="0">
                                          <p:val>
                                            <p:fltVal val="0.5"/>
                                          </p:val>
                                        </p:tav>
                                        <p:tav tm="100000">
                                          <p:val>
                                            <p:strVal val="#ppt_y"/>
                                          </p:val>
                                        </p:tav>
                                      </p:tavLst>
                                    </p:anim>
                                  </p:childTnLst>
                                </p:cTn>
                              </p:par>
                              <p:par>
                                <p:cTn id="33" presetID="26" presetClass="emph" presetSubtype="0" fill="hold" grpId="1" nodeType="withEffect">
                                  <p:stCondLst>
                                    <p:cond delay="500"/>
                                  </p:stCondLst>
                                  <p:childTnLst>
                                    <p:animEffect transition="out" filter="fade">
                                      <p:cBhvr>
                                        <p:cTn id="34" dur="300" tmFilter="0, 0; .2, .5; .8, .5; 1, 0"/>
                                        <p:tgtEl>
                                          <p:spTgt spid="3"/>
                                        </p:tgtEl>
                                      </p:cBhvr>
                                    </p:animEffect>
                                    <p:animScale>
                                      <p:cBhvr>
                                        <p:cTn id="35" dur="150" autoRev="1" fill="hold"/>
                                        <p:tgtEl>
                                          <p:spTgt spid="3"/>
                                        </p:tgtEl>
                                      </p:cBhvr>
                                      <p:by x="105000" y="105000"/>
                                    </p:animScale>
                                  </p:childTnLst>
                                </p:cTn>
                              </p:par>
                              <p:par>
                                <p:cTn id="36" presetID="23" presetClass="entr" presetSubtype="528" fill="hold" grpId="0" nodeType="withEffect">
                                  <p:stCondLst>
                                    <p:cond delay="300"/>
                                  </p:stCondLst>
                                  <p:childTnLst>
                                    <p:set>
                                      <p:cBhvr>
                                        <p:cTn id="37" dur="1" fill="hold">
                                          <p:stCondLst>
                                            <p:cond delay="0"/>
                                          </p:stCondLst>
                                        </p:cTn>
                                        <p:tgtEl>
                                          <p:spTgt spid="5"/>
                                        </p:tgtEl>
                                        <p:attrNameLst>
                                          <p:attrName>style.visibility</p:attrName>
                                        </p:attrNameLst>
                                      </p:cBhvr>
                                      <p:to>
                                        <p:strVal val="visible"/>
                                      </p:to>
                                    </p:set>
                                    <p:anim calcmode="lin" valueType="num">
                                      <p:cBhvr>
                                        <p:cTn id="38" dur="300" fill="hold"/>
                                        <p:tgtEl>
                                          <p:spTgt spid="5"/>
                                        </p:tgtEl>
                                        <p:attrNameLst>
                                          <p:attrName>ppt_w</p:attrName>
                                        </p:attrNameLst>
                                      </p:cBhvr>
                                      <p:tavLst>
                                        <p:tav tm="0">
                                          <p:val>
                                            <p:fltVal val="0"/>
                                          </p:val>
                                        </p:tav>
                                        <p:tav tm="100000">
                                          <p:val>
                                            <p:strVal val="#ppt_w"/>
                                          </p:val>
                                        </p:tav>
                                      </p:tavLst>
                                    </p:anim>
                                    <p:anim calcmode="lin" valueType="num">
                                      <p:cBhvr>
                                        <p:cTn id="39" dur="300" fill="hold"/>
                                        <p:tgtEl>
                                          <p:spTgt spid="5"/>
                                        </p:tgtEl>
                                        <p:attrNameLst>
                                          <p:attrName>ppt_h</p:attrName>
                                        </p:attrNameLst>
                                      </p:cBhvr>
                                      <p:tavLst>
                                        <p:tav tm="0">
                                          <p:val>
                                            <p:fltVal val="0"/>
                                          </p:val>
                                        </p:tav>
                                        <p:tav tm="100000">
                                          <p:val>
                                            <p:strVal val="#ppt_h"/>
                                          </p:val>
                                        </p:tav>
                                      </p:tavLst>
                                    </p:anim>
                                    <p:anim calcmode="lin" valueType="num">
                                      <p:cBhvr>
                                        <p:cTn id="40" dur="300" fill="hold"/>
                                        <p:tgtEl>
                                          <p:spTgt spid="5"/>
                                        </p:tgtEl>
                                        <p:attrNameLst>
                                          <p:attrName>ppt_x</p:attrName>
                                        </p:attrNameLst>
                                      </p:cBhvr>
                                      <p:tavLst>
                                        <p:tav tm="0">
                                          <p:val>
                                            <p:fltVal val="0.5"/>
                                          </p:val>
                                        </p:tav>
                                        <p:tav tm="100000">
                                          <p:val>
                                            <p:strVal val="#ppt_x"/>
                                          </p:val>
                                        </p:tav>
                                      </p:tavLst>
                                    </p:anim>
                                    <p:anim calcmode="lin" valueType="num">
                                      <p:cBhvr>
                                        <p:cTn id="41" dur="300" fill="hold"/>
                                        <p:tgtEl>
                                          <p:spTgt spid="5"/>
                                        </p:tgtEl>
                                        <p:attrNameLst>
                                          <p:attrName>ppt_y</p:attrName>
                                        </p:attrNameLst>
                                      </p:cBhvr>
                                      <p:tavLst>
                                        <p:tav tm="0">
                                          <p:val>
                                            <p:fltVal val="0.5"/>
                                          </p:val>
                                        </p:tav>
                                        <p:tav tm="100000">
                                          <p:val>
                                            <p:strVal val="#ppt_y"/>
                                          </p:val>
                                        </p:tav>
                                      </p:tavLst>
                                    </p:anim>
                                  </p:childTnLst>
                                </p:cTn>
                              </p:par>
                              <p:par>
                                <p:cTn id="42" presetID="26" presetClass="emph" presetSubtype="0" fill="hold" grpId="1" nodeType="withEffect">
                                  <p:stCondLst>
                                    <p:cond delay="600"/>
                                  </p:stCondLst>
                                  <p:childTnLst>
                                    <p:animEffect transition="out" filter="fade">
                                      <p:cBhvr>
                                        <p:cTn id="43" dur="300" tmFilter="0, 0; .2, .5; .8, .5; 1, 0"/>
                                        <p:tgtEl>
                                          <p:spTgt spid="5"/>
                                        </p:tgtEl>
                                      </p:cBhvr>
                                    </p:animEffect>
                                    <p:animScale>
                                      <p:cBhvr>
                                        <p:cTn id="44" dur="150" autoRev="1" fill="hold"/>
                                        <p:tgtEl>
                                          <p:spTgt spid="5"/>
                                        </p:tgtEl>
                                      </p:cBhvr>
                                      <p:by x="105000" y="105000"/>
                                    </p:animScale>
                                  </p:childTnLst>
                                </p:cTn>
                              </p:par>
                              <p:par>
                                <p:cTn id="45" presetID="23" presetClass="entr" presetSubtype="528" fill="hold" grpId="0" nodeType="withEffect">
                                  <p:stCondLst>
                                    <p:cond delay="400"/>
                                  </p:stCondLst>
                                  <p:childTnLst>
                                    <p:set>
                                      <p:cBhvr>
                                        <p:cTn id="46" dur="1" fill="hold">
                                          <p:stCondLst>
                                            <p:cond delay="0"/>
                                          </p:stCondLst>
                                        </p:cTn>
                                        <p:tgtEl>
                                          <p:spTgt spid="7"/>
                                        </p:tgtEl>
                                        <p:attrNameLst>
                                          <p:attrName>style.visibility</p:attrName>
                                        </p:attrNameLst>
                                      </p:cBhvr>
                                      <p:to>
                                        <p:strVal val="visible"/>
                                      </p:to>
                                    </p:set>
                                    <p:anim calcmode="lin" valueType="num">
                                      <p:cBhvr>
                                        <p:cTn id="47" dur="300" fill="hold"/>
                                        <p:tgtEl>
                                          <p:spTgt spid="7"/>
                                        </p:tgtEl>
                                        <p:attrNameLst>
                                          <p:attrName>ppt_w</p:attrName>
                                        </p:attrNameLst>
                                      </p:cBhvr>
                                      <p:tavLst>
                                        <p:tav tm="0">
                                          <p:val>
                                            <p:fltVal val="0"/>
                                          </p:val>
                                        </p:tav>
                                        <p:tav tm="100000">
                                          <p:val>
                                            <p:strVal val="#ppt_w"/>
                                          </p:val>
                                        </p:tav>
                                      </p:tavLst>
                                    </p:anim>
                                    <p:anim calcmode="lin" valueType="num">
                                      <p:cBhvr>
                                        <p:cTn id="48" dur="300" fill="hold"/>
                                        <p:tgtEl>
                                          <p:spTgt spid="7"/>
                                        </p:tgtEl>
                                        <p:attrNameLst>
                                          <p:attrName>ppt_h</p:attrName>
                                        </p:attrNameLst>
                                      </p:cBhvr>
                                      <p:tavLst>
                                        <p:tav tm="0">
                                          <p:val>
                                            <p:fltVal val="0"/>
                                          </p:val>
                                        </p:tav>
                                        <p:tav tm="100000">
                                          <p:val>
                                            <p:strVal val="#ppt_h"/>
                                          </p:val>
                                        </p:tav>
                                      </p:tavLst>
                                    </p:anim>
                                    <p:anim calcmode="lin" valueType="num">
                                      <p:cBhvr>
                                        <p:cTn id="49" dur="300" fill="hold"/>
                                        <p:tgtEl>
                                          <p:spTgt spid="7"/>
                                        </p:tgtEl>
                                        <p:attrNameLst>
                                          <p:attrName>ppt_x</p:attrName>
                                        </p:attrNameLst>
                                      </p:cBhvr>
                                      <p:tavLst>
                                        <p:tav tm="0">
                                          <p:val>
                                            <p:fltVal val="0.5"/>
                                          </p:val>
                                        </p:tav>
                                        <p:tav tm="100000">
                                          <p:val>
                                            <p:strVal val="#ppt_x"/>
                                          </p:val>
                                        </p:tav>
                                      </p:tavLst>
                                    </p:anim>
                                    <p:anim calcmode="lin" valueType="num">
                                      <p:cBhvr>
                                        <p:cTn id="50" dur="300" fill="hold"/>
                                        <p:tgtEl>
                                          <p:spTgt spid="7"/>
                                        </p:tgtEl>
                                        <p:attrNameLst>
                                          <p:attrName>ppt_y</p:attrName>
                                        </p:attrNameLst>
                                      </p:cBhvr>
                                      <p:tavLst>
                                        <p:tav tm="0">
                                          <p:val>
                                            <p:fltVal val="0.5"/>
                                          </p:val>
                                        </p:tav>
                                        <p:tav tm="100000">
                                          <p:val>
                                            <p:strVal val="#ppt_y"/>
                                          </p:val>
                                        </p:tav>
                                      </p:tavLst>
                                    </p:anim>
                                  </p:childTnLst>
                                </p:cTn>
                              </p:par>
                              <p:par>
                                <p:cTn id="51" presetID="26" presetClass="emph" presetSubtype="0" fill="hold" grpId="1" nodeType="withEffect">
                                  <p:stCondLst>
                                    <p:cond delay="700"/>
                                  </p:stCondLst>
                                  <p:childTnLst>
                                    <p:animEffect transition="out" filter="fade">
                                      <p:cBhvr>
                                        <p:cTn id="52" dur="300" tmFilter="0, 0; .2, .5; .8, .5; 1, 0"/>
                                        <p:tgtEl>
                                          <p:spTgt spid="7"/>
                                        </p:tgtEl>
                                      </p:cBhvr>
                                    </p:animEffect>
                                    <p:animScale>
                                      <p:cBhvr>
                                        <p:cTn id="53" dur="150" autoRev="1" fill="hold"/>
                                        <p:tgtEl>
                                          <p:spTgt spid="7"/>
                                        </p:tgtEl>
                                      </p:cBhvr>
                                      <p:by x="105000" y="105000"/>
                                    </p:animScale>
                                  </p:childTnLst>
                                </p:cTn>
                              </p:par>
                              <p:par>
                                <p:cTn id="54" presetID="23" presetClass="entr" presetSubtype="528" fill="hold" grpId="0" nodeType="withEffect">
                                  <p:stCondLst>
                                    <p:cond delay="500"/>
                                  </p:stCondLst>
                                  <p:childTnLst>
                                    <p:set>
                                      <p:cBhvr>
                                        <p:cTn id="55" dur="1" fill="hold">
                                          <p:stCondLst>
                                            <p:cond delay="0"/>
                                          </p:stCondLst>
                                        </p:cTn>
                                        <p:tgtEl>
                                          <p:spTgt spid="9"/>
                                        </p:tgtEl>
                                        <p:attrNameLst>
                                          <p:attrName>style.visibility</p:attrName>
                                        </p:attrNameLst>
                                      </p:cBhvr>
                                      <p:to>
                                        <p:strVal val="visible"/>
                                      </p:to>
                                    </p:set>
                                    <p:anim calcmode="lin" valueType="num">
                                      <p:cBhvr>
                                        <p:cTn id="56" dur="300" fill="hold"/>
                                        <p:tgtEl>
                                          <p:spTgt spid="9"/>
                                        </p:tgtEl>
                                        <p:attrNameLst>
                                          <p:attrName>ppt_w</p:attrName>
                                        </p:attrNameLst>
                                      </p:cBhvr>
                                      <p:tavLst>
                                        <p:tav tm="0">
                                          <p:val>
                                            <p:fltVal val="0"/>
                                          </p:val>
                                        </p:tav>
                                        <p:tav tm="100000">
                                          <p:val>
                                            <p:strVal val="#ppt_w"/>
                                          </p:val>
                                        </p:tav>
                                      </p:tavLst>
                                    </p:anim>
                                    <p:anim calcmode="lin" valueType="num">
                                      <p:cBhvr>
                                        <p:cTn id="57" dur="300" fill="hold"/>
                                        <p:tgtEl>
                                          <p:spTgt spid="9"/>
                                        </p:tgtEl>
                                        <p:attrNameLst>
                                          <p:attrName>ppt_h</p:attrName>
                                        </p:attrNameLst>
                                      </p:cBhvr>
                                      <p:tavLst>
                                        <p:tav tm="0">
                                          <p:val>
                                            <p:fltVal val="0"/>
                                          </p:val>
                                        </p:tav>
                                        <p:tav tm="100000">
                                          <p:val>
                                            <p:strVal val="#ppt_h"/>
                                          </p:val>
                                        </p:tav>
                                      </p:tavLst>
                                    </p:anim>
                                    <p:anim calcmode="lin" valueType="num">
                                      <p:cBhvr>
                                        <p:cTn id="58" dur="300" fill="hold"/>
                                        <p:tgtEl>
                                          <p:spTgt spid="9"/>
                                        </p:tgtEl>
                                        <p:attrNameLst>
                                          <p:attrName>ppt_x</p:attrName>
                                        </p:attrNameLst>
                                      </p:cBhvr>
                                      <p:tavLst>
                                        <p:tav tm="0">
                                          <p:val>
                                            <p:fltVal val="0.5"/>
                                          </p:val>
                                        </p:tav>
                                        <p:tav tm="100000">
                                          <p:val>
                                            <p:strVal val="#ppt_x"/>
                                          </p:val>
                                        </p:tav>
                                      </p:tavLst>
                                    </p:anim>
                                    <p:anim calcmode="lin" valueType="num">
                                      <p:cBhvr>
                                        <p:cTn id="59" dur="300" fill="hold"/>
                                        <p:tgtEl>
                                          <p:spTgt spid="9"/>
                                        </p:tgtEl>
                                        <p:attrNameLst>
                                          <p:attrName>ppt_y</p:attrName>
                                        </p:attrNameLst>
                                      </p:cBhvr>
                                      <p:tavLst>
                                        <p:tav tm="0">
                                          <p:val>
                                            <p:fltVal val="0.5"/>
                                          </p:val>
                                        </p:tav>
                                        <p:tav tm="100000">
                                          <p:val>
                                            <p:strVal val="#ppt_y"/>
                                          </p:val>
                                        </p:tav>
                                      </p:tavLst>
                                    </p:anim>
                                  </p:childTnLst>
                                </p:cTn>
                              </p:par>
                              <p:par>
                                <p:cTn id="60" presetID="26" presetClass="emph" presetSubtype="0" fill="hold" grpId="1" nodeType="withEffect">
                                  <p:stCondLst>
                                    <p:cond delay="800"/>
                                  </p:stCondLst>
                                  <p:childTnLst>
                                    <p:animEffect transition="out" filter="fade">
                                      <p:cBhvr>
                                        <p:cTn id="61" dur="300" tmFilter="0, 0; .2, .5; .8, .5; 1, 0"/>
                                        <p:tgtEl>
                                          <p:spTgt spid="9"/>
                                        </p:tgtEl>
                                      </p:cBhvr>
                                    </p:animEffect>
                                    <p:animScale>
                                      <p:cBhvr>
                                        <p:cTn id="62" dur="150" autoRev="1" fill="hold"/>
                                        <p:tgtEl>
                                          <p:spTgt spid="9"/>
                                        </p:tgtEl>
                                      </p:cBhvr>
                                      <p:by x="105000" y="105000"/>
                                    </p:animScale>
                                  </p:childTnLst>
                                </p:cTn>
                              </p:par>
                              <p:par>
                                <p:cTn id="63" presetID="23" presetClass="entr" presetSubtype="528" fill="hold" grpId="0" nodeType="withEffect">
                                  <p:stCondLst>
                                    <p:cond delay="600"/>
                                  </p:stCondLst>
                                  <p:childTnLst>
                                    <p:set>
                                      <p:cBhvr>
                                        <p:cTn id="64" dur="1" fill="hold">
                                          <p:stCondLst>
                                            <p:cond delay="0"/>
                                          </p:stCondLst>
                                        </p:cTn>
                                        <p:tgtEl>
                                          <p:spTgt spid="14"/>
                                        </p:tgtEl>
                                        <p:attrNameLst>
                                          <p:attrName>style.visibility</p:attrName>
                                        </p:attrNameLst>
                                      </p:cBhvr>
                                      <p:to>
                                        <p:strVal val="visible"/>
                                      </p:to>
                                    </p:set>
                                    <p:anim calcmode="lin" valueType="num">
                                      <p:cBhvr>
                                        <p:cTn id="65" dur="300" fill="hold"/>
                                        <p:tgtEl>
                                          <p:spTgt spid="14"/>
                                        </p:tgtEl>
                                        <p:attrNameLst>
                                          <p:attrName>ppt_w</p:attrName>
                                        </p:attrNameLst>
                                      </p:cBhvr>
                                      <p:tavLst>
                                        <p:tav tm="0">
                                          <p:val>
                                            <p:fltVal val="0"/>
                                          </p:val>
                                        </p:tav>
                                        <p:tav tm="100000">
                                          <p:val>
                                            <p:strVal val="#ppt_w"/>
                                          </p:val>
                                        </p:tav>
                                      </p:tavLst>
                                    </p:anim>
                                    <p:anim calcmode="lin" valueType="num">
                                      <p:cBhvr>
                                        <p:cTn id="66" dur="300" fill="hold"/>
                                        <p:tgtEl>
                                          <p:spTgt spid="14"/>
                                        </p:tgtEl>
                                        <p:attrNameLst>
                                          <p:attrName>ppt_h</p:attrName>
                                        </p:attrNameLst>
                                      </p:cBhvr>
                                      <p:tavLst>
                                        <p:tav tm="0">
                                          <p:val>
                                            <p:fltVal val="0"/>
                                          </p:val>
                                        </p:tav>
                                        <p:tav tm="100000">
                                          <p:val>
                                            <p:strVal val="#ppt_h"/>
                                          </p:val>
                                        </p:tav>
                                      </p:tavLst>
                                    </p:anim>
                                    <p:anim calcmode="lin" valueType="num">
                                      <p:cBhvr>
                                        <p:cTn id="67" dur="300" fill="hold"/>
                                        <p:tgtEl>
                                          <p:spTgt spid="14"/>
                                        </p:tgtEl>
                                        <p:attrNameLst>
                                          <p:attrName>ppt_x</p:attrName>
                                        </p:attrNameLst>
                                      </p:cBhvr>
                                      <p:tavLst>
                                        <p:tav tm="0">
                                          <p:val>
                                            <p:fltVal val="0.5"/>
                                          </p:val>
                                        </p:tav>
                                        <p:tav tm="100000">
                                          <p:val>
                                            <p:strVal val="#ppt_x"/>
                                          </p:val>
                                        </p:tav>
                                      </p:tavLst>
                                    </p:anim>
                                    <p:anim calcmode="lin" valueType="num">
                                      <p:cBhvr>
                                        <p:cTn id="68" dur="300" fill="hold"/>
                                        <p:tgtEl>
                                          <p:spTgt spid="14"/>
                                        </p:tgtEl>
                                        <p:attrNameLst>
                                          <p:attrName>ppt_y</p:attrName>
                                        </p:attrNameLst>
                                      </p:cBhvr>
                                      <p:tavLst>
                                        <p:tav tm="0">
                                          <p:val>
                                            <p:fltVal val="0.5"/>
                                          </p:val>
                                        </p:tav>
                                        <p:tav tm="100000">
                                          <p:val>
                                            <p:strVal val="#ppt_y"/>
                                          </p:val>
                                        </p:tav>
                                      </p:tavLst>
                                    </p:anim>
                                  </p:childTnLst>
                                </p:cTn>
                              </p:par>
                              <p:par>
                                <p:cTn id="69" presetID="26" presetClass="emph" presetSubtype="0" fill="hold" grpId="1" nodeType="withEffect">
                                  <p:stCondLst>
                                    <p:cond delay="900"/>
                                  </p:stCondLst>
                                  <p:childTnLst>
                                    <p:animEffect transition="out" filter="fade">
                                      <p:cBhvr>
                                        <p:cTn id="70" dur="300" tmFilter="0, 0; .2, .5; .8, .5; 1, 0"/>
                                        <p:tgtEl>
                                          <p:spTgt spid="14"/>
                                        </p:tgtEl>
                                      </p:cBhvr>
                                    </p:animEffect>
                                    <p:animScale>
                                      <p:cBhvr>
                                        <p:cTn id="71" dur="150" autoRev="1" fill="hold"/>
                                        <p:tgtEl>
                                          <p:spTgt spid="14"/>
                                        </p:tgtEl>
                                      </p:cBhvr>
                                      <p:by x="105000" y="105000"/>
                                    </p:animScale>
                                  </p:childTnLst>
                                </p:cTn>
                              </p:par>
                              <p:par>
                                <p:cTn id="72" presetID="23" presetClass="entr" presetSubtype="528" fill="hold" grpId="0" nodeType="withEffect">
                                  <p:stCondLst>
                                    <p:cond delay="700"/>
                                  </p:stCondLst>
                                  <p:childTnLst>
                                    <p:set>
                                      <p:cBhvr>
                                        <p:cTn id="73" dur="1" fill="hold">
                                          <p:stCondLst>
                                            <p:cond delay="0"/>
                                          </p:stCondLst>
                                        </p:cTn>
                                        <p:tgtEl>
                                          <p:spTgt spid="6"/>
                                        </p:tgtEl>
                                        <p:attrNameLst>
                                          <p:attrName>style.visibility</p:attrName>
                                        </p:attrNameLst>
                                      </p:cBhvr>
                                      <p:to>
                                        <p:strVal val="visible"/>
                                      </p:to>
                                    </p:set>
                                    <p:anim calcmode="lin" valueType="num">
                                      <p:cBhvr>
                                        <p:cTn id="74" dur="300" fill="hold"/>
                                        <p:tgtEl>
                                          <p:spTgt spid="6"/>
                                        </p:tgtEl>
                                        <p:attrNameLst>
                                          <p:attrName>ppt_w</p:attrName>
                                        </p:attrNameLst>
                                      </p:cBhvr>
                                      <p:tavLst>
                                        <p:tav tm="0">
                                          <p:val>
                                            <p:fltVal val="0"/>
                                          </p:val>
                                        </p:tav>
                                        <p:tav tm="100000">
                                          <p:val>
                                            <p:strVal val="#ppt_w"/>
                                          </p:val>
                                        </p:tav>
                                      </p:tavLst>
                                    </p:anim>
                                    <p:anim calcmode="lin" valueType="num">
                                      <p:cBhvr>
                                        <p:cTn id="75" dur="300" fill="hold"/>
                                        <p:tgtEl>
                                          <p:spTgt spid="6"/>
                                        </p:tgtEl>
                                        <p:attrNameLst>
                                          <p:attrName>ppt_h</p:attrName>
                                        </p:attrNameLst>
                                      </p:cBhvr>
                                      <p:tavLst>
                                        <p:tav tm="0">
                                          <p:val>
                                            <p:fltVal val="0"/>
                                          </p:val>
                                        </p:tav>
                                        <p:tav tm="100000">
                                          <p:val>
                                            <p:strVal val="#ppt_h"/>
                                          </p:val>
                                        </p:tav>
                                      </p:tavLst>
                                    </p:anim>
                                    <p:anim calcmode="lin" valueType="num">
                                      <p:cBhvr>
                                        <p:cTn id="76" dur="300" fill="hold"/>
                                        <p:tgtEl>
                                          <p:spTgt spid="6"/>
                                        </p:tgtEl>
                                        <p:attrNameLst>
                                          <p:attrName>ppt_x</p:attrName>
                                        </p:attrNameLst>
                                      </p:cBhvr>
                                      <p:tavLst>
                                        <p:tav tm="0">
                                          <p:val>
                                            <p:fltVal val="0.5"/>
                                          </p:val>
                                        </p:tav>
                                        <p:tav tm="100000">
                                          <p:val>
                                            <p:strVal val="#ppt_x"/>
                                          </p:val>
                                        </p:tav>
                                      </p:tavLst>
                                    </p:anim>
                                    <p:anim calcmode="lin" valueType="num">
                                      <p:cBhvr>
                                        <p:cTn id="77" dur="300" fill="hold"/>
                                        <p:tgtEl>
                                          <p:spTgt spid="6"/>
                                        </p:tgtEl>
                                        <p:attrNameLst>
                                          <p:attrName>ppt_y</p:attrName>
                                        </p:attrNameLst>
                                      </p:cBhvr>
                                      <p:tavLst>
                                        <p:tav tm="0">
                                          <p:val>
                                            <p:fltVal val="0.5"/>
                                          </p:val>
                                        </p:tav>
                                        <p:tav tm="100000">
                                          <p:val>
                                            <p:strVal val="#ppt_y"/>
                                          </p:val>
                                        </p:tav>
                                      </p:tavLst>
                                    </p:anim>
                                  </p:childTnLst>
                                </p:cTn>
                              </p:par>
                              <p:par>
                                <p:cTn id="78" presetID="26" presetClass="emph" presetSubtype="0" fill="hold" grpId="1" nodeType="withEffect">
                                  <p:stCondLst>
                                    <p:cond delay="1000"/>
                                  </p:stCondLst>
                                  <p:childTnLst>
                                    <p:animEffect transition="out" filter="fade">
                                      <p:cBhvr>
                                        <p:cTn id="79" dur="300" tmFilter="0, 0; .2, .5; .8, .5; 1, 0"/>
                                        <p:tgtEl>
                                          <p:spTgt spid="6"/>
                                        </p:tgtEl>
                                      </p:cBhvr>
                                    </p:animEffect>
                                    <p:animScale>
                                      <p:cBhvr>
                                        <p:cTn id="80" dur="150" autoRev="1" fill="hold"/>
                                        <p:tgtEl>
                                          <p:spTgt spid="6"/>
                                        </p:tgtEl>
                                      </p:cBhvr>
                                      <p:by x="105000" y="105000"/>
                                    </p:animScale>
                                  </p:childTnLst>
                                </p:cTn>
                              </p:par>
                              <p:par>
                                <p:cTn id="81" presetID="23" presetClass="entr" presetSubtype="528" fill="hold" grpId="0" nodeType="withEffect">
                                  <p:stCondLst>
                                    <p:cond delay="700"/>
                                  </p:stCondLst>
                                  <p:childTnLst>
                                    <p:set>
                                      <p:cBhvr>
                                        <p:cTn id="82" dur="1" fill="hold">
                                          <p:stCondLst>
                                            <p:cond delay="0"/>
                                          </p:stCondLst>
                                        </p:cTn>
                                        <p:tgtEl>
                                          <p:spTgt spid="8"/>
                                        </p:tgtEl>
                                        <p:attrNameLst>
                                          <p:attrName>style.visibility</p:attrName>
                                        </p:attrNameLst>
                                      </p:cBhvr>
                                      <p:to>
                                        <p:strVal val="visible"/>
                                      </p:to>
                                    </p:set>
                                    <p:anim calcmode="lin" valueType="num">
                                      <p:cBhvr>
                                        <p:cTn id="83" dur="300" fill="hold"/>
                                        <p:tgtEl>
                                          <p:spTgt spid="8"/>
                                        </p:tgtEl>
                                        <p:attrNameLst>
                                          <p:attrName>ppt_w</p:attrName>
                                        </p:attrNameLst>
                                      </p:cBhvr>
                                      <p:tavLst>
                                        <p:tav tm="0">
                                          <p:val>
                                            <p:fltVal val="0"/>
                                          </p:val>
                                        </p:tav>
                                        <p:tav tm="100000">
                                          <p:val>
                                            <p:strVal val="#ppt_w"/>
                                          </p:val>
                                        </p:tav>
                                      </p:tavLst>
                                    </p:anim>
                                    <p:anim calcmode="lin" valueType="num">
                                      <p:cBhvr>
                                        <p:cTn id="84" dur="300" fill="hold"/>
                                        <p:tgtEl>
                                          <p:spTgt spid="8"/>
                                        </p:tgtEl>
                                        <p:attrNameLst>
                                          <p:attrName>ppt_h</p:attrName>
                                        </p:attrNameLst>
                                      </p:cBhvr>
                                      <p:tavLst>
                                        <p:tav tm="0">
                                          <p:val>
                                            <p:fltVal val="0"/>
                                          </p:val>
                                        </p:tav>
                                        <p:tav tm="100000">
                                          <p:val>
                                            <p:strVal val="#ppt_h"/>
                                          </p:val>
                                        </p:tav>
                                      </p:tavLst>
                                    </p:anim>
                                    <p:anim calcmode="lin" valueType="num">
                                      <p:cBhvr>
                                        <p:cTn id="85" dur="300" fill="hold"/>
                                        <p:tgtEl>
                                          <p:spTgt spid="8"/>
                                        </p:tgtEl>
                                        <p:attrNameLst>
                                          <p:attrName>ppt_x</p:attrName>
                                        </p:attrNameLst>
                                      </p:cBhvr>
                                      <p:tavLst>
                                        <p:tav tm="0">
                                          <p:val>
                                            <p:fltVal val="0.5"/>
                                          </p:val>
                                        </p:tav>
                                        <p:tav tm="100000">
                                          <p:val>
                                            <p:strVal val="#ppt_x"/>
                                          </p:val>
                                        </p:tav>
                                      </p:tavLst>
                                    </p:anim>
                                    <p:anim calcmode="lin" valueType="num">
                                      <p:cBhvr>
                                        <p:cTn id="86" dur="300" fill="hold"/>
                                        <p:tgtEl>
                                          <p:spTgt spid="8"/>
                                        </p:tgtEl>
                                        <p:attrNameLst>
                                          <p:attrName>ppt_y</p:attrName>
                                        </p:attrNameLst>
                                      </p:cBhvr>
                                      <p:tavLst>
                                        <p:tav tm="0">
                                          <p:val>
                                            <p:fltVal val="0.5"/>
                                          </p:val>
                                        </p:tav>
                                        <p:tav tm="100000">
                                          <p:val>
                                            <p:strVal val="#ppt_y"/>
                                          </p:val>
                                        </p:tav>
                                      </p:tavLst>
                                    </p:anim>
                                  </p:childTnLst>
                                </p:cTn>
                              </p:par>
                              <p:par>
                                <p:cTn id="87" presetID="26" presetClass="emph" presetSubtype="0" fill="hold" grpId="1" nodeType="withEffect">
                                  <p:stCondLst>
                                    <p:cond delay="1000"/>
                                  </p:stCondLst>
                                  <p:childTnLst>
                                    <p:animEffect transition="out" filter="fade">
                                      <p:cBhvr>
                                        <p:cTn id="88" dur="300" tmFilter="0, 0; .2, .5; .8, .5; 1, 0"/>
                                        <p:tgtEl>
                                          <p:spTgt spid="8"/>
                                        </p:tgtEl>
                                      </p:cBhvr>
                                    </p:animEffect>
                                    <p:animScale>
                                      <p:cBhvr>
                                        <p:cTn id="89" dur="150" autoRev="1" fill="hold"/>
                                        <p:tgtEl>
                                          <p:spTgt spid="8"/>
                                        </p:tgtEl>
                                      </p:cBhvr>
                                      <p:by x="105000" y="105000"/>
                                    </p:animScale>
                                  </p:childTnLst>
                                </p:cTn>
                              </p:par>
                              <p:par>
                                <p:cTn id="90" presetID="23" presetClass="entr" presetSubtype="528" fill="hold" grpId="0" nodeType="withEffect">
                                  <p:stCondLst>
                                    <p:cond delay="800"/>
                                  </p:stCondLst>
                                  <p:childTnLst>
                                    <p:set>
                                      <p:cBhvr>
                                        <p:cTn id="91" dur="1" fill="hold">
                                          <p:stCondLst>
                                            <p:cond delay="0"/>
                                          </p:stCondLst>
                                        </p:cTn>
                                        <p:tgtEl>
                                          <p:spTgt spid="12"/>
                                        </p:tgtEl>
                                        <p:attrNameLst>
                                          <p:attrName>style.visibility</p:attrName>
                                        </p:attrNameLst>
                                      </p:cBhvr>
                                      <p:to>
                                        <p:strVal val="visible"/>
                                      </p:to>
                                    </p:set>
                                    <p:anim calcmode="lin" valueType="num">
                                      <p:cBhvr>
                                        <p:cTn id="92" dur="300" fill="hold"/>
                                        <p:tgtEl>
                                          <p:spTgt spid="12"/>
                                        </p:tgtEl>
                                        <p:attrNameLst>
                                          <p:attrName>ppt_w</p:attrName>
                                        </p:attrNameLst>
                                      </p:cBhvr>
                                      <p:tavLst>
                                        <p:tav tm="0">
                                          <p:val>
                                            <p:fltVal val="0"/>
                                          </p:val>
                                        </p:tav>
                                        <p:tav tm="100000">
                                          <p:val>
                                            <p:strVal val="#ppt_w"/>
                                          </p:val>
                                        </p:tav>
                                      </p:tavLst>
                                    </p:anim>
                                    <p:anim calcmode="lin" valueType="num">
                                      <p:cBhvr>
                                        <p:cTn id="93" dur="300" fill="hold"/>
                                        <p:tgtEl>
                                          <p:spTgt spid="12"/>
                                        </p:tgtEl>
                                        <p:attrNameLst>
                                          <p:attrName>ppt_h</p:attrName>
                                        </p:attrNameLst>
                                      </p:cBhvr>
                                      <p:tavLst>
                                        <p:tav tm="0">
                                          <p:val>
                                            <p:fltVal val="0"/>
                                          </p:val>
                                        </p:tav>
                                        <p:tav tm="100000">
                                          <p:val>
                                            <p:strVal val="#ppt_h"/>
                                          </p:val>
                                        </p:tav>
                                      </p:tavLst>
                                    </p:anim>
                                    <p:anim calcmode="lin" valueType="num">
                                      <p:cBhvr>
                                        <p:cTn id="94" dur="300" fill="hold"/>
                                        <p:tgtEl>
                                          <p:spTgt spid="12"/>
                                        </p:tgtEl>
                                        <p:attrNameLst>
                                          <p:attrName>ppt_x</p:attrName>
                                        </p:attrNameLst>
                                      </p:cBhvr>
                                      <p:tavLst>
                                        <p:tav tm="0">
                                          <p:val>
                                            <p:fltVal val="0.5"/>
                                          </p:val>
                                        </p:tav>
                                        <p:tav tm="100000">
                                          <p:val>
                                            <p:strVal val="#ppt_x"/>
                                          </p:val>
                                        </p:tav>
                                      </p:tavLst>
                                    </p:anim>
                                    <p:anim calcmode="lin" valueType="num">
                                      <p:cBhvr>
                                        <p:cTn id="95" dur="300" fill="hold"/>
                                        <p:tgtEl>
                                          <p:spTgt spid="12"/>
                                        </p:tgtEl>
                                        <p:attrNameLst>
                                          <p:attrName>ppt_y</p:attrName>
                                        </p:attrNameLst>
                                      </p:cBhvr>
                                      <p:tavLst>
                                        <p:tav tm="0">
                                          <p:val>
                                            <p:fltVal val="0.5"/>
                                          </p:val>
                                        </p:tav>
                                        <p:tav tm="100000">
                                          <p:val>
                                            <p:strVal val="#ppt_y"/>
                                          </p:val>
                                        </p:tav>
                                      </p:tavLst>
                                    </p:anim>
                                  </p:childTnLst>
                                </p:cTn>
                              </p:par>
                              <p:par>
                                <p:cTn id="96" presetID="26" presetClass="emph" presetSubtype="0" fill="hold" grpId="1" nodeType="withEffect">
                                  <p:stCondLst>
                                    <p:cond delay="1100"/>
                                  </p:stCondLst>
                                  <p:childTnLst>
                                    <p:animEffect transition="out" filter="fade">
                                      <p:cBhvr>
                                        <p:cTn id="97" dur="300" tmFilter="0, 0; .2, .5; .8, .5; 1, 0"/>
                                        <p:tgtEl>
                                          <p:spTgt spid="12"/>
                                        </p:tgtEl>
                                      </p:cBhvr>
                                    </p:animEffect>
                                    <p:animScale>
                                      <p:cBhvr>
                                        <p:cTn id="98" dur="150" autoRev="1" fill="hold"/>
                                        <p:tgtEl>
                                          <p:spTgt spid="12"/>
                                        </p:tgtEl>
                                      </p:cBhvr>
                                      <p:by x="105000" y="105000"/>
                                    </p:animScale>
                                  </p:childTnLst>
                                </p:cTn>
                              </p:par>
                              <p:par>
                                <p:cTn id="99" presetID="23" presetClass="entr" presetSubtype="528" fill="hold" grpId="0" nodeType="withEffect">
                                  <p:stCondLst>
                                    <p:cond delay="900"/>
                                  </p:stCondLst>
                                  <p:childTnLst>
                                    <p:set>
                                      <p:cBhvr>
                                        <p:cTn id="100" dur="1" fill="hold">
                                          <p:stCondLst>
                                            <p:cond delay="0"/>
                                          </p:stCondLst>
                                        </p:cTn>
                                        <p:tgtEl>
                                          <p:spTgt spid="13"/>
                                        </p:tgtEl>
                                        <p:attrNameLst>
                                          <p:attrName>style.visibility</p:attrName>
                                        </p:attrNameLst>
                                      </p:cBhvr>
                                      <p:to>
                                        <p:strVal val="visible"/>
                                      </p:to>
                                    </p:set>
                                    <p:anim calcmode="lin" valueType="num">
                                      <p:cBhvr>
                                        <p:cTn id="101" dur="300" fill="hold"/>
                                        <p:tgtEl>
                                          <p:spTgt spid="13"/>
                                        </p:tgtEl>
                                        <p:attrNameLst>
                                          <p:attrName>ppt_w</p:attrName>
                                        </p:attrNameLst>
                                      </p:cBhvr>
                                      <p:tavLst>
                                        <p:tav tm="0">
                                          <p:val>
                                            <p:fltVal val="0"/>
                                          </p:val>
                                        </p:tav>
                                        <p:tav tm="100000">
                                          <p:val>
                                            <p:strVal val="#ppt_w"/>
                                          </p:val>
                                        </p:tav>
                                      </p:tavLst>
                                    </p:anim>
                                    <p:anim calcmode="lin" valueType="num">
                                      <p:cBhvr>
                                        <p:cTn id="102" dur="300" fill="hold"/>
                                        <p:tgtEl>
                                          <p:spTgt spid="13"/>
                                        </p:tgtEl>
                                        <p:attrNameLst>
                                          <p:attrName>ppt_h</p:attrName>
                                        </p:attrNameLst>
                                      </p:cBhvr>
                                      <p:tavLst>
                                        <p:tav tm="0">
                                          <p:val>
                                            <p:fltVal val="0"/>
                                          </p:val>
                                        </p:tav>
                                        <p:tav tm="100000">
                                          <p:val>
                                            <p:strVal val="#ppt_h"/>
                                          </p:val>
                                        </p:tav>
                                      </p:tavLst>
                                    </p:anim>
                                    <p:anim calcmode="lin" valueType="num">
                                      <p:cBhvr>
                                        <p:cTn id="103" dur="300" fill="hold"/>
                                        <p:tgtEl>
                                          <p:spTgt spid="13"/>
                                        </p:tgtEl>
                                        <p:attrNameLst>
                                          <p:attrName>ppt_x</p:attrName>
                                        </p:attrNameLst>
                                      </p:cBhvr>
                                      <p:tavLst>
                                        <p:tav tm="0">
                                          <p:val>
                                            <p:fltVal val="0.5"/>
                                          </p:val>
                                        </p:tav>
                                        <p:tav tm="100000">
                                          <p:val>
                                            <p:strVal val="#ppt_x"/>
                                          </p:val>
                                        </p:tav>
                                      </p:tavLst>
                                    </p:anim>
                                    <p:anim calcmode="lin" valueType="num">
                                      <p:cBhvr>
                                        <p:cTn id="104" dur="300" fill="hold"/>
                                        <p:tgtEl>
                                          <p:spTgt spid="13"/>
                                        </p:tgtEl>
                                        <p:attrNameLst>
                                          <p:attrName>ppt_y</p:attrName>
                                        </p:attrNameLst>
                                      </p:cBhvr>
                                      <p:tavLst>
                                        <p:tav tm="0">
                                          <p:val>
                                            <p:fltVal val="0.5"/>
                                          </p:val>
                                        </p:tav>
                                        <p:tav tm="100000">
                                          <p:val>
                                            <p:strVal val="#ppt_y"/>
                                          </p:val>
                                        </p:tav>
                                      </p:tavLst>
                                    </p:anim>
                                  </p:childTnLst>
                                </p:cTn>
                              </p:par>
                              <p:par>
                                <p:cTn id="105" presetID="26" presetClass="emph" presetSubtype="0" fill="hold" grpId="1" nodeType="withEffect">
                                  <p:stCondLst>
                                    <p:cond delay="1200"/>
                                  </p:stCondLst>
                                  <p:childTnLst>
                                    <p:animEffect transition="out" filter="fade">
                                      <p:cBhvr>
                                        <p:cTn id="106" dur="300" tmFilter="0, 0; .2, .5; .8, .5; 1, 0"/>
                                        <p:tgtEl>
                                          <p:spTgt spid="13"/>
                                        </p:tgtEl>
                                      </p:cBhvr>
                                    </p:animEffect>
                                    <p:animScale>
                                      <p:cBhvr>
                                        <p:cTn id="107" dur="150" autoRev="1" fill="hold"/>
                                        <p:tgtEl>
                                          <p:spTgt spid="13"/>
                                        </p:tgtEl>
                                      </p:cBhvr>
                                      <p:by x="105000" y="105000"/>
                                    </p:animScale>
                                  </p:childTnLst>
                                </p:cTn>
                              </p:par>
                              <p:par>
                                <p:cTn id="108" presetID="23" presetClass="entr" presetSubtype="528" fill="hold" grpId="0" nodeType="withEffect">
                                  <p:stCondLst>
                                    <p:cond delay="1000"/>
                                  </p:stCondLst>
                                  <p:childTnLst>
                                    <p:set>
                                      <p:cBhvr>
                                        <p:cTn id="109" dur="1" fill="hold">
                                          <p:stCondLst>
                                            <p:cond delay="0"/>
                                          </p:stCondLst>
                                        </p:cTn>
                                        <p:tgtEl>
                                          <p:spTgt spid="11"/>
                                        </p:tgtEl>
                                        <p:attrNameLst>
                                          <p:attrName>style.visibility</p:attrName>
                                        </p:attrNameLst>
                                      </p:cBhvr>
                                      <p:to>
                                        <p:strVal val="visible"/>
                                      </p:to>
                                    </p:set>
                                    <p:anim calcmode="lin" valueType="num">
                                      <p:cBhvr>
                                        <p:cTn id="110" dur="300" fill="hold"/>
                                        <p:tgtEl>
                                          <p:spTgt spid="11"/>
                                        </p:tgtEl>
                                        <p:attrNameLst>
                                          <p:attrName>ppt_w</p:attrName>
                                        </p:attrNameLst>
                                      </p:cBhvr>
                                      <p:tavLst>
                                        <p:tav tm="0">
                                          <p:val>
                                            <p:fltVal val="0"/>
                                          </p:val>
                                        </p:tav>
                                        <p:tav tm="100000">
                                          <p:val>
                                            <p:strVal val="#ppt_w"/>
                                          </p:val>
                                        </p:tav>
                                      </p:tavLst>
                                    </p:anim>
                                    <p:anim calcmode="lin" valueType="num">
                                      <p:cBhvr>
                                        <p:cTn id="111" dur="300" fill="hold"/>
                                        <p:tgtEl>
                                          <p:spTgt spid="11"/>
                                        </p:tgtEl>
                                        <p:attrNameLst>
                                          <p:attrName>ppt_h</p:attrName>
                                        </p:attrNameLst>
                                      </p:cBhvr>
                                      <p:tavLst>
                                        <p:tav tm="0">
                                          <p:val>
                                            <p:fltVal val="0"/>
                                          </p:val>
                                        </p:tav>
                                        <p:tav tm="100000">
                                          <p:val>
                                            <p:strVal val="#ppt_h"/>
                                          </p:val>
                                        </p:tav>
                                      </p:tavLst>
                                    </p:anim>
                                    <p:anim calcmode="lin" valueType="num">
                                      <p:cBhvr>
                                        <p:cTn id="112" dur="300" fill="hold"/>
                                        <p:tgtEl>
                                          <p:spTgt spid="11"/>
                                        </p:tgtEl>
                                        <p:attrNameLst>
                                          <p:attrName>ppt_x</p:attrName>
                                        </p:attrNameLst>
                                      </p:cBhvr>
                                      <p:tavLst>
                                        <p:tav tm="0">
                                          <p:val>
                                            <p:fltVal val="0.5"/>
                                          </p:val>
                                        </p:tav>
                                        <p:tav tm="100000">
                                          <p:val>
                                            <p:strVal val="#ppt_x"/>
                                          </p:val>
                                        </p:tav>
                                      </p:tavLst>
                                    </p:anim>
                                    <p:anim calcmode="lin" valueType="num">
                                      <p:cBhvr>
                                        <p:cTn id="113" dur="300" fill="hold"/>
                                        <p:tgtEl>
                                          <p:spTgt spid="11"/>
                                        </p:tgtEl>
                                        <p:attrNameLst>
                                          <p:attrName>ppt_y</p:attrName>
                                        </p:attrNameLst>
                                      </p:cBhvr>
                                      <p:tavLst>
                                        <p:tav tm="0">
                                          <p:val>
                                            <p:fltVal val="0.5"/>
                                          </p:val>
                                        </p:tav>
                                        <p:tav tm="100000">
                                          <p:val>
                                            <p:strVal val="#ppt_y"/>
                                          </p:val>
                                        </p:tav>
                                      </p:tavLst>
                                    </p:anim>
                                  </p:childTnLst>
                                </p:cTn>
                              </p:par>
                              <p:par>
                                <p:cTn id="114" presetID="26" presetClass="emph" presetSubtype="0" fill="hold" grpId="1" nodeType="withEffect">
                                  <p:stCondLst>
                                    <p:cond delay="1300"/>
                                  </p:stCondLst>
                                  <p:childTnLst>
                                    <p:animEffect transition="out" filter="fade">
                                      <p:cBhvr>
                                        <p:cTn id="115" dur="300" tmFilter="0, 0; .2, .5; .8, .5; 1, 0"/>
                                        <p:tgtEl>
                                          <p:spTgt spid="11"/>
                                        </p:tgtEl>
                                      </p:cBhvr>
                                    </p:animEffect>
                                    <p:animScale>
                                      <p:cBhvr>
                                        <p:cTn id="116" dur="150" autoRev="1" fill="hold"/>
                                        <p:tgtEl>
                                          <p:spTgt spid="11"/>
                                        </p:tgtEl>
                                      </p:cBhvr>
                                      <p:by x="105000" y="105000"/>
                                    </p:animScale>
                                  </p:childTnLst>
                                </p:cTn>
                              </p:par>
                              <p:par>
                                <p:cTn id="117" presetID="10" presetClass="entr" presetSubtype="0" fill="hold" grpId="0" nodeType="withEffect">
                                  <p:stCondLst>
                                    <p:cond delay="1000"/>
                                  </p:stCondLst>
                                  <p:iterate type="lt">
                                    <p:tmPct val="10000"/>
                                  </p:iterate>
                                  <p:childTnLst>
                                    <p:set>
                                      <p:cBhvr>
                                        <p:cTn id="118" dur="1" fill="hold">
                                          <p:stCondLst>
                                            <p:cond delay="0"/>
                                          </p:stCondLst>
                                        </p:cTn>
                                        <p:tgtEl>
                                          <p:spTgt spid="16"/>
                                        </p:tgtEl>
                                        <p:attrNameLst>
                                          <p:attrName>style.visibility</p:attrName>
                                        </p:attrNameLst>
                                      </p:cBhvr>
                                      <p:to>
                                        <p:strVal val="visible"/>
                                      </p:to>
                                    </p:set>
                                    <p:animEffect transition="in" filter="fade">
                                      <p:cBhvr>
                                        <p:cTn id="119" dur="100"/>
                                        <p:tgtEl>
                                          <p:spTgt spid="16"/>
                                        </p:tgtEl>
                                      </p:cBhvr>
                                    </p:animEffect>
                                  </p:childTnLst>
                                </p:cTn>
                              </p:par>
                              <p:par>
                                <p:cTn id="120" presetID="10" presetClass="entr" presetSubtype="0" fill="hold" grpId="0" nodeType="withEffect">
                                  <p:stCondLst>
                                    <p:cond delay="1000"/>
                                  </p:stCondLst>
                                  <p:iterate type="lt">
                                    <p:tmPct val="10000"/>
                                  </p:iterate>
                                  <p:childTnLst>
                                    <p:set>
                                      <p:cBhvr>
                                        <p:cTn id="121" dur="1" fill="hold">
                                          <p:stCondLst>
                                            <p:cond delay="0"/>
                                          </p:stCondLst>
                                        </p:cTn>
                                        <p:tgtEl>
                                          <p:spTgt spid="17"/>
                                        </p:tgtEl>
                                        <p:attrNameLst>
                                          <p:attrName>style.visibility</p:attrName>
                                        </p:attrNameLst>
                                      </p:cBhvr>
                                      <p:to>
                                        <p:strVal val="visible"/>
                                      </p:to>
                                    </p:set>
                                    <p:animEffect transition="in" filter="fade">
                                      <p:cBhvr>
                                        <p:cTn id="122" dur="1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Oval 22"/>
          <p:cNvSpPr>
            <a:spLocks noChangeArrowheads="1"/>
          </p:cNvSpPr>
          <p:nvPr/>
        </p:nvSpPr>
        <p:spPr bwMode="auto">
          <a:xfrm>
            <a:off x="3419291" y="855255"/>
            <a:ext cx="1215978" cy="1219134"/>
          </a:xfrm>
          <a:prstGeom prst="ellipse">
            <a:avLst/>
          </a:prstGeom>
          <a:solidFill>
            <a:srgbClr val="FFE78C"/>
          </a:solidFill>
          <a:ln>
            <a:solidFill>
              <a:srgbClr val="FFE78C"/>
            </a:solidFill>
          </a:ln>
        </p:spPr>
        <p:txBody>
          <a:bodyPr vert="horz" wrap="none" lIns="70564" tIns="35282" rIns="70564" bIns="35282"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添加标题</a:t>
            </a:r>
          </a:p>
        </p:txBody>
      </p:sp>
      <p:sp>
        <p:nvSpPr>
          <p:cNvPr id="5" name="Line 23"/>
          <p:cNvSpPr>
            <a:spLocks noChangeShapeType="1"/>
          </p:cNvSpPr>
          <p:nvPr/>
        </p:nvSpPr>
        <p:spPr bwMode="auto">
          <a:xfrm flipH="1">
            <a:off x="467544" y="1466364"/>
            <a:ext cx="2951747" cy="0"/>
          </a:xfrm>
          <a:prstGeom prst="line">
            <a:avLst/>
          </a:prstGeom>
          <a:noFill/>
          <a:ln w="5" cap="flat">
            <a:solidFill>
              <a:schemeClr val="bg1"/>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24"/>
          <p:cNvSpPr>
            <a:spLocks noEditPoints="1"/>
          </p:cNvSpPr>
          <p:nvPr/>
        </p:nvSpPr>
        <p:spPr bwMode="auto">
          <a:xfrm>
            <a:off x="2527368" y="1299699"/>
            <a:ext cx="342573" cy="342592"/>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25"/>
          <p:cNvSpPr>
            <a:spLocks noEditPoints="1"/>
          </p:cNvSpPr>
          <p:nvPr/>
        </p:nvSpPr>
        <p:spPr bwMode="auto">
          <a:xfrm>
            <a:off x="1724945" y="1299699"/>
            <a:ext cx="345659" cy="342592"/>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26"/>
          <p:cNvSpPr>
            <a:spLocks noEditPoints="1"/>
          </p:cNvSpPr>
          <p:nvPr/>
        </p:nvSpPr>
        <p:spPr bwMode="auto">
          <a:xfrm>
            <a:off x="925610" y="1299699"/>
            <a:ext cx="348745" cy="342592"/>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27"/>
          <p:cNvSpPr>
            <a:spLocks/>
          </p:cNvSpPr>
          <p:nvPr/>
        </p:nvSpPr>
        <p:spPr bwMode="auto">
          <a:xfrm>
            <a:off x="2629213" y="1642291"/>
            <a:ext cx="1626448" cy="1305552"/>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28"/>
          <p:cNvSpPr>
            <a:spLocks/>
          </p:cNvSpPr>
          <p:nvPr/>
        </p:nvSpPr>
        <p:spPr bwMode="auto">
          <a:xfrm>
            <a:off x="1805188" y="1642291"/>
            <a:ext cx="2450474" cy="2129626"/>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29"/>
          <p:cNvSpPr>
            <a:spLocks/>
          </p:cNvSpPr>
          <p:nvPr/>
        </p:nvSpPr>
        <p:spPr bwMode="auto">
          <a:xfrm>
            <a:off x="1005852" y="1642291"/>
            <a:ext cx="3249810" cy="2932094"/>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FFE78C"/>
          </a:solidFill>
          <a:ln>
            <a:solidFill>
              <a:srgbClr val="FFE78C"/>
            </a:solidFill>
          </a:ln>
          <a:extLst/>
        </p:spPr>
        <p:txBody>
          <a:bodyPr vert="horz" wrap="square" lIns="70564" tIns="35282" rIns="70564" bIns="35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TextBox 11"/>
          <p:cNvSpPr txBox="1"/>
          <p:nvPr/>
        </p:nvSpPr>
        <p:spPr>
          <a:xfrm>
            <a:off x="4312993" y="2377773"/>
            <a:ext cx="518576"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dirty="0">
                <a:ln>
                  <a:noFill/>
                </a:ln>
                <a:solidFill>
                  <a:srgbClr val="FFE78C"/>
                </a:solidFill>
                <a:effectLst/>
                <a:uLnTx/>
                <a:uFillTx/>
                <a:latin typeface="微软雅黑" pitchFamily="34" charset="-122"/>
                <a:ea typeface="微软雅黑" pitchFamily="34" charset="-122"/>
              </a:rPr>
              <a:t>A</a:t>
            </a:r>
            <a:endParaRPr kumimoji="0" lang="zh-CN" altLang="en-US" sz="4200" b="0" i="0" u="none" strike="noStrike" kern="0" cap="none" spc="0" normalizeH="0" baseline="0" noProof="0" dirty="0">
              <a:ln>
                <a:noFill/>
              </a:ln>
              <a:solidFill>
                <a:srgbClr val="FFE78C"/>
              </a:solidFill>
              <a:effectLst/>
              <a:uLnTx/>
              <a:uFillTx/>
              <a:latin typeface="微软雅黑" pitchFamily="34" charset="-122"/>
              <a:ea typeface="微软雅黑" pitchFamily="34" charset="-122"/>
            </a:endParaRPr>
          </a:p>
        </p:txBody>
      </p:sp>
      <p:sp>
        <p:nvSpPr>
          <p:cNvPr id="13" name="TextBox 12"/>
          <p:cNvSpPr txBox="1"/>
          <p:nvPr/>
        </p:nvSpPr>
        <p:spPr>
          <a:xfrm>
            <a:off x="4312993" y="3185064"/>
            <a:ext cx="477753"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a:ln>
                  <a:noFill/>
                </a:ln>
                <a:solidFill>
                  <a:srgbClr val="FFE78C"/>
                </a:solidFill>
                <a:effectLst/>
                <a:uLnTx/>
                <a:uFillTx/>
                <a:latin typeface="微软雅黑" pitchFamily="34" charset="-122"/>
                <a:ea typeface="微软雅黑" pitchFamily="34" charset="-122"/>
              </a:rPr>
              <a:t>B</a:t>
            </a:r>
            <a:endParaRPr kumimoji="0" lang="zh-CN" altLang="en-US" sz="4200" b="0" i="0" u="none" strike="noStrike" kern="0" cap="none" spc="0" normalizeH="0" baseline="0" noProof="0">
              <a:ln>
                <a:noFill/>
              </a:ln>
              <a:solidFill>
                <a:srgbClr val="FFE78C"/>
              </a:solidFill>
              <a:effectLst/>
              <a:uLnTx/>
              <a:uFillTx/>
              <a:latin typeface="微软雅黑" pitchFamily="34" charset="-122"/>
              <a:ea typeface="微软雅黑" pitchFamily="34" charset="-122"/>
            </a:endParaRPr>
          </a:p>
        </p:txBody>
      </p:sp>
      <p:sp>
        <p:nvSpPr>
          <p:cNvPr id="14" name="TextBox 13"/>
          <p:cNvSpPr txBox="1"/>
          <p:nvPr/>
        </p:nvSpPr>
        <p:spPr>
          <a:xfrm>
            <a:off x="4312992" y="4018657"/>
            <a:ext cx="502495" cy="712588"/>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200" b="0" i="0" u="none" strike="noStrike" kern="0" cap="none" spc="0" normalizeH="0" baseline="0" noProof="0">
                <a:ln>
                  <a:noFill/>
                </a:ln>
                <a:solidFill>
                  <a:srgbClr val="FFE78C"/>
                </a:solidFill>
                <a:effectLst/>
                <a:uLnTx/>
                <a:uFillTx/>
                <a:latin typeface="微软雅黑" pitchFamily="34" charset="-122"/>
                <a:ea typeface="微软雅黑" pitchFamily="34" charset="-122"/>
              </a:rPr>
              <a:t>C</a:t>
            </a:r>
            <a:endParaRPr kumimoji="0" lang="zh-CN" altLang="en-US" sz="4200" b="0" i="0" u="none" strike="noStrike" kern="0" cap="none" spc="0" normalizeH="0" baseline="0" noProof="0">
              <a:ln>
                <a:noFill/>
              </a:ln>
              <a:solidFill>
                <a:srgbClr val="FFE78C"/>
              </a:solidFill>
              <a:effectLst/>
              <a:uLnTx/>
              <a:uFillTx/>
              <a:latin typeface="微软雅黑" pitchFamily="34" charset="-122"/>
              <a:ea typeface="微软雅黑" pitchFamily="34" charset="-122"/>
            </a:endParaRPr>
          </a:p>
        </p:txBody>
      </p:sp>
      <p:sp>
        <p:nvSpPr>
          <p:cNvPr id="15" name="TextBox 14"/>
          <p:cNvSpPr txBox="1"/>
          <p:nvPr/>
        </p:nvSpPr>
        <p:spPr>
          <a:xfrm>
            <a:off x="4913117" y="2429558"/>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000" b="0" i="0" u="none" strike="noStrike" kern="0" cap="none" spc="0" normalizeH="0" baseline="0" noProof="0">
                <a:ln>
                  <a:noFill/>
                </a:ln>
                <a:solidFill>
                  <a:schemeClr val="bg1"/>
                </a:solidFill>
                <a:effectLst/>
                <a:uLnTx/>
                <a:uFillTx/>
                <a:latin typeface="微软雅黑" pitchFamily="34" charset="-122"/>
                <a:ea typeface="微软雅黑" pitchFamily="34" charset="-122"/>
              </a:rPr>
              <a:t>这里，或者通过通过复制您的文本。您的内容打在这里，或者通过通过复制您的文本。</a:t>
            </a:r>
          </a:p>
        </p:txBody>
      </p:sp>
      <p:sp>
        <p:nvSpPr>
          <p:cNvPr id="16" name="TextBox 15"/>
          <p:cNvSpPr txBox="1"/>
          <p:nvPr/>
        </p:nvSpPr>
        <p:spPr>
          <a:xfrm>
            <a:off x="4913117" y="3265817"/>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您的内容打在这里，或者通过复制您的文本后，在此框中选择粘贴，并选择只保留文字。您的内容打</a:t>
            </a:r>
            <a:r>
              <a:rPr kumimoji="0" lang="zh-CN" altLang="en-US" sz="1000" b="0" i="0" u="none" strike="noStrike" kern="0" cap="none" spc="0" normalizeH="0" baseline="0" noProof="0">
                <a:ln>
                  <a:noFill/>
                </a:ln>
                <a:solidFill>
                  <a:schemeClr val="bg1"/>
                </a:solidFill>
                <a:effectLst/>
                <a:uLnTx/>
                <a:uFillTx/>
                <a:latin typeface="微软雅黑" pitchFamily="34" charset="-122"/>
                <a:ea typeface="微软雅黑" pitchFamily="34" charset="-122"/>
              </a:rPr>
              <a:t>在这里 ，或者通过复制您的文本后，在此框中选择粘贴，并选择只保留文字。</a:t>
            </a:r>
          </a:p>
        </p:txBody>
      </p:sp>
      <p:sp>
        <p:nvSpPr>
          <p:cNvPr id="17" name="TextBox 16"/>
          <p:cNvSpPr txBox="1"/>
          <p:nvPr/>
        </p:nvSpPr>
        <p:spPr>
          <a:xfrm>
            <a:off x="4913117" y="4132581"/>
            <a:ext cx="3856516" cy="67141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您的内容打在这里，或者通过复制您的文本后，在此框中选择粘贴，并选择只保留文字。您的内容打在</a:t>
            </a:r>
            <a:r>
              <a:rPr kumimoji="0" lang="zh-CN" altLang="en-US" sz="1000" b="0" i="0" u="none" strike="noStrike" kern="0" cap="none" spc="0" normalizeH="0" baseline="0" noProof="0">
                <a:ln>
                  <a:noFill/>
                </a:ln>
                <a:solidFill>
                  <a:schemeClr val="bg1"/>
                </a:solidFill>
                <a:effectLst/>
                <a:uLnTx/>
                <a:uFillTx/>
                <a:latin typeface="微软雅黑" pitchFamily="34" charset="-122"/>
                <a:ea typeface="微软雅黑" pitchFamily="34" charset="-122"/>
              </a:rPr>
              <a:t>这里，或者通过通过复制您的文本。</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500"/>
                                        <p:tgtEl>
                                          <p:spTgt spid="5"/>
                                        </p:tgtEl>
                                      </p:cBhvr>
                                    </p:animEffect>
                                  </p:childTnLst>
                                </p:cTn>
                              </p:par>
                            </p:childTnLst>
                          </p:cTn>
                        </p:par>
                        <p:par>
                          <p:cTn id="18" fill="hold">
                            <p:stCondLst>
                              <p:cond delay="1500"/>
                            </p:stCondLst>
                            <p:childTnLst>
                              <p:par>
                                <p:cTn id="19" presetID="49" presetClass="entr" presetSubtype="0" decel="100000"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 calcmode="lin" valueType="num">
                                      <p:cBhvr>
                                        <p:cTn id="23" dur="500" fill="hold"/>
                                        <p:tgtEl>
                                          <p:spTgt spid="6"/>
                                        </p:tgtEl>
                                        <p:attrNameLst>
                                          <p:attrName>style.rotation</p:attrName>
                                        </p:attrNameLst>
                                      </p:cBhvr>
                                      <p:tavLst>
                                        <p:tav tm="0">
                                          <p:val>
                                            <p:fltVal val="360"/>
                                          </p:val>
                                        </p:tav>
                                        <p:tav tm="100000">
                                          <p:val>
                                            <p:fltVal val="0"/>
                                          </p:val>
                                        </p:tav>
                                      </p:tavLst>
                                    </p:anim>
                                    <p:animEffect transition="in" filter="fade">
                                      <p:cBhvr>
                                        <p:cTn id="24" dur="500"/>
                                        <p:tgtEl>
                                          <p:spTgt spid="6"/>
                                        </p:tgtEl>
                                      </p:cBhvr>
                                    </p:animEffect>
                                  </p:childTnLst>
                                </p:cTn>
                              </p:par>
                              <p:par>
                                <p:cTn id="25" presetID="49" presetClass="entr" presetSubtype="0" decel="100000" fill="hold" grpId="0" nodeType="withEffect">
                                  <p:stCondLst>
                                    <p:cond delay="2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 calcmode="lin" valueType="num">
                                      <p:cBhvr>
                                        <p:cTn id="29" dur="500" fill="hold"/>
                                        <p:tgtEl>
                                          <p:spTgt spid="7"/>
                                        </p:tgtEl>
                                        <p:attrNameLst>
                                          <p:attrName>style.rotation</p:attrName>
                                        </p:attrNameLst>
                                      </p:cBhvr>
                                      <p:tavLst>
                                        <p:tav tm="0">
                                          <p:val>
                                            <p:fltVal val="360"/>
                                          </p:val>
                                        </p:tav>
                                        <p:tav tm="100000">
                                          <p:val>
                                            <p:fltVal val="0"/>
                                          </p:val>
                                        </p:tav>
                                      </p:tavLst>
                                    </p:anim>
                                    <p:animEffect transition="in" filter="fade">
                                      <p:cBhvr>
                                        <p:cTn id="30" dur="500"/>
                                        <p:tgtEl>
                                          <p:spTgt spid="7"/>
                                        </p:tgtEl>
                                      </p:cBhvr>
                                    </p:animEffect>
                                  </p:childTnLst>
                                </p:cTn>
                              </p:par>
                              <p:par>
                                <p:cTn id="31" presetID="49" presetClass="entr" presetSubtype="0" decel="100000"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 calcmode="lin" valueType="num">
                                      <p:cBhvr>
                                        <p:cTn id="35" dur="500" fill="hold"/>
                                        <p:tgtEl>
                                          <p:spTgt spid="8"/>
                                        </p:tgtEl>
                                        <p:attrNameLst>
                                          <p:attrName>style.rotation</p:attrName>
                                        </p:attrNameLst>
                                      </p:cBhvr>
                                      <p:tavLst>
                                        <p:tav tm="0">
                                          <p:val>
                                            <p:fltVal val="360"/>
                                          </p:val>
                                        </p:tav>
                                        <p:tav tm="100000">
                                          <p:val>
                                            <p:fltVal val="0"/>
                                          </p:val>
                                        </p:tav>
                                      </p:tavLst>
                                    </p:anim>
                                    <p:animEffect transition="in" filter="fade">
                                      <p:cBhvr>
                                        <p:cTn id="36" dur="500"/>
                                        <p:tgtEl>
                                          <p:spTgt spid="8"/>
                                        </p:tgtEl>
                                      </p:cBhvr>
                                    </p:animEffect>
                                  </p:childTnLst>
                                </p:cTn>
                              </p:par>
                            </p:childTnLst>
                          </p:cTn>
                        </p:par>
                        <p:par>
                          <p:cTn id="37" fill="hold">
                            <p:stCondLst>
                              <p:cond delay="2400"/>
                            </p:stCondLst>
                            <p:childTnLst>
                              <p:par>
                                <p:cTn id="38" presetID="22" presetClass="entr" presetSubtype="8"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left)">
                                      <p:cBhvr>
                                        <p:cTn id="40" dur="500"/>
                                        <p:tgtEl>
                                          <p:spTgt spid="9"/>
                                        </p:tgtEl>
                                      </p:cBhvr>
                                    </p:animEffect>
                                  </p:childTnLst>
                                </p:cTn>
                              </p:par>
                            </p:childTnLst>
                          </p:cTn>
                        </p:par>
                        <p:par>
                          <p:cTn id="41" fill="hold">
                            <p:stCondLst>
                              <p:cond delay="2900"/>
                            </p:stCondLst>
                            <p:childTnLst>
                              <p:par>
                                <p:cTn id="42" presetID="45" presetClass="entr" presetSubtype="0"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anim calcmode="lin" valueType="num">
                                      <p:cBhvr>
                                        <p:cTn id="45" dur="500" fill="hold"/>
                                        <p:tgtEl>
                                          <p:spTgt spid="12"/>
                                        </p:tgtEl>
                                        <p:attrNameLst>
                                          <p:attrName>ppt_w</p:attrName>
                                        </p:attrNameLst>
                                      </p:cBhvr>
                                      <p:tavLst>
                                        <p:tav tm="0" fmla="#ppt_w*sin(2.5*pi*$)">
                                          <p:val>
                                            <p:fltVal val="0"/>
                                          </p:val>
                                        </p:tav>
                                        <p:tav tm="100000">
                                          <p:val>
                                            <p:fltVal val="1"/>
                                          </p:val>
                                        </p:tav>
                                      </p:tavLst>
                                    </p:anim>
                                    <p:anim calcmode="lin" valueType="num">
                                      <p:cBhvr>
                                        <p:cTn id="46" dur="500" fill="hold"/>
                                        <p:tgtEl>
                                          <p:spTgt spid="12"/>
                                        </p:tgtEl>
                                        <p:attrNameLst>
                                          <p:attrName>ppt_h</p:attrName>
                                        </p:attrNameLst>
                                      </p:cBhvr>
                                      <p:tavLst>
                                        <p:tav tm="0">
                                          <p:val>
                                            <p:strVal val="#ppt_h"/>
                                          </p:val>
                                        </p:tav>
                                        <p:tav tm="100000">
                                          <p:val>
                                            <p:strVal val="#ppt_h"/>
                                          </p:val>
                                        </p:tav>
                                      </p:tavLst>
                                    </p:anim>
                                  </p:childTnLst>
                                </p:cTn>
                              </p:par>
                              <p:par>
                                <p:cTn id="47" presetID="22" presetClass="entr" presetSubtype="8"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3400"/>
                            </p:stCondLst>
                            <p:childTnLst>
                              <p:par>
                                <p:cTn id="51" presetID="22" presetClass="entr" presetSubtype="8" fill="hold" grpId="0" nodeType="after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wipe(left)">
                                      <p:cBhvr>
                                        <p:cTn id="53" dur="500"/>
                                        <p:tgtEl>
                                          <p:spTgt spid="10"/>
                                        </p:tgtEl>
                                      </p:cBhvr>
                                    </p:animEffect>
                                  </p:childTnLst>
                                </p:cTn>
                              </p:par>
                            </p:childTnLst>
                          </p:cTn>
                        </p:par>
                        <p:par>
                          <p:cTn id="54" fill="hold">
                            <p:stCondLst>
                              <p:cond delay="3900"/>
                            </p:stCondLst>
                            <p:childTnLst>
                              <p:par>
                                <p:cTn id="55" presetID="45" presetClass="entr" presetSubtype="0"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fade">
                                      <p:cBhvr>
                                        <p:cTn id="57" dur="500"/>
                                        <p:tgtEl>
                                          <p:spTgt spid="13"/>
                                        </p:tgtEl>
                                      </p:cBhvr>
                                    </p:animEffect>
                                    <p:anim calcmode="lin" valueType="num">
                                      <p:cBhvr>
                                        <p:cTn id="58" dur="500" fill="hold"/>
                                        <p:tgtEl>
                                          <p:spTgt spid="13"/>
                                        </p:tgtEl>
                                        <p:attrNameLst>
                                          <p:attrName>ppt_w</p:attrName>
                                        </p:attrNameLst>
                                      </p:cBhvr>
                                      <p:tavLst>
                                        <p:tav tm="0" fmla="#ppt_w*sin(2.5*pi*$)">
                                          <p:val>
                                            <p:fltVal val="0"/>
                                          </p:val>
                                        </p:tav>
                                        <p:tav tm="100000">
                                          <p:val>
                                            <p:fltVal val="1"/>
                                          </p:val>
                                        </p:tav>
                                      </p:tavLst>
                                    </p:anim>
                                    <p:anim calcmode="lin" valueType="num">
                                      <p:cBhvr>
                                        <p:cTn id="59" dur="500" fill="hold"/>
                                        <p:tgtEl>
                                          <p:spTgt spid="13"/>
                                        </p:tgtEl>
                                        <p:attrNameLst>
                                          <p:attrName>ppt_h</p:attrName>
                                        </p:attrNameLst>
                                      </p:cBhvr>
                                      <p:tavLst>
                                        <p:tav tm="0">
                                          <p:val>
                                            <p:strVal val="#ppt_h"/>
                                          </p:val>
                                        </p:tav>
                                        <p:tav tm="100000">
                                          <p:val>
                                            <p:strVal val="#ppt_h"/>
                                          </p:val>
                                        </p:tav>
                                      </p:tavLst>
                                    </p:anim>
                                  </p:childTnLst>
                                </p:cTn>
                              </p:par>
                              <p:par>
                                <p:cTn id="60" presetID="22" presetClass="entr" presetSubtype="8"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Effect transition="in" filter="wipe(left)">
                                      <p:cBhvr>
                                        <p:cTn id="62" dur="500"/>
                                        <p:tgtEl>
                                          <p:spTgt spid="16"/>
                                        </p:tgtEl>
                                      </p:cBhvr>
                                    </p:animEffect>
                                  </p:childTnLst>
                                </p:cTn>
                              </p:par>
                            </p:childTnLst>
                          </p:cTn>
                        </p:par>
                        <p:par>
                          <p:cTn id="63" fill="hold">
                            <p:stCondLst>
                              <p:cond delay="4400"/>
                            </p:stCondLst>
                            <p:childTnLst>
                              <p:par>
                                <p:cTn id="64" presetID="22" presetClass="entr" presetSubtype="8"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left)">
                                      <p:cBhvr>
                                        <p:cTn id="66" dur="500"/>
                                        <p:tgtEl>
                                          <p:spTgt spid="11"/>
                                        </p:tgtEl>
                                      </p:cBhvr>
                                    </p:animEffect>
                                  </p:childTnLst>
                                </p:cTn>
                              </p:par>
                            </p:childTnLst>
                          </p:cTn>
                        </p:par>
                        <p:par>
                          <p:cTn id="67" fill="hold">
                            <p:stCondLst>
                              <p:cond delay="4900"/>
                            </p:stCondLst>
                            <p:childTnLst>
                              <p:par>
                                <p:cTn id="68" presetID="45"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500"/>
                                        <p:tgtEl>
                                          <p:spTgt spid="14"/>
                                        </p:tgtEl>
                                      </p:cBhvr>
                                    </p:animEffect>
                                    <p:anim calcmode="lin" valueType="num">
                                      <p:cBhvr>
                                        <p:cTn id="71" dur="500" fill="hold"/>
                                        <p:tgtEl>
                                          <p:spTgt spid="14"/>
                                        </p:tgtEl>
                                        <p:attrNameLst>
                                          <p:attrName>ppt_w</p:attrName>
                                        </p:attrNameLst>
                                      </p:cBhvr>
                                      <p:tavLst>
                                        <p:tav tm="0" fmla="#ppt_w*sin(2.5*pi*$)">
                                          <p:val>
                                            <p:fltVal val="0"/>
                                          </p:val>
                                        </p:tav>
                                        <p:tav tm="100000">
                                          <p:val>
                                            <p:fltVal val="1"/>
                                          </p:val>
                                        </p:tav>
                                      </p:tavLst>
                                    </p:anim>
                                    <p:anim calcmode="lin" valueType="num">
                                      <p:cBhvr>
                                        <p:cTn id="72" dur="500" fill="hold"/>
                                        <p:tgtEl>
                                          <p:spTgt spid="14"/>
                                        </p:tgtEl>
                                        <p:attrNameLst>
                                          <p:attrName>ppt_h</p:attrName>
                                        </p:attrNameLst>
                                      </p:cBhvr>
                                      <p:tavLst>
                                        <p:tav tm="0">
                                          <p:val>
                                            <p:strVal val="#ppt_h"/>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平行四边形 3"/>
          <p:cNvSpPr>
            <a:spLocks noChangeArrowheads="1"/>
          </p:cNvSpPr>
          <p:nvPr/>
        </p:nvSpPr>
        <p:spPr bwMode="auto">
          <a:xfrm flipH="1">
            <a:off x="1415882" y="2586037"/>
            <a:ext cx="1786430" cy="1404938"/>
          </a:xfrm>
          <a:prstGeom prst="parallelogram">
            <a:avLst>
              <a:gd name="adj" fmla="val 53596"/>
            </a:avLst>
          </a:prstGeom>
          <a:solidFill>
            <a:schemeClr val="bg1">
              <a:lumMod val="50000"/>
            </a:schemeClr>
          </a:solidFill>
          <a:ln w="9525">
            <a:solidFill>
              <a:schemeClr val="bg1">
                <a:lumMod val="50000"/>
              </a:schemeClr>
            </a:solidFill>
            <a:miter lim="800000"/>
            <a:headEnd/>
            <a:tailEnd/>
          </a:ln>
          <a:extLst/>
        </p:spPr>
        <p:txBody>
          <a:bodyPr lIns="68562" tIns="34281" rIns="68562" bIns="34281"/>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5" name="平行四边形 4"/>
          <p:cNvSpPr>
            <a:spLocks noChangeArrowheads="1"/>
          </p:cNvSpPr>
          <p:nvPr/>
        </p:nvSpPr>
        <p:spPr bwMode="auto">
          <a:xfrm flipH="1">
            <a:off x="2927385" y="2586037"/>
            <a:ext cx="1786430" cy="1404938"/>
          </a:xfrm>
          <a:prstGeom prst="parallelogram">
            <a:avLst>
              <a:gd name="adj" fmla="val 53596"/>
            </a:avLst>
          </a:prstGeom>
          <a:solidFill>
            <a:schemeClr val="bg1">
              <a:lumMod val="50000"/>
            </a:schemeClr>
          </a:solidFill>
          <a:ln w="9525">
            <a:solidFill>
              <a:schemeClr val="bg1">
                <a:lumMod val="50000"/>
              </a:schemeClr>
            </a:solidFill>
            <a:miter lim="800000"/>
            <a:headEnd/>
            <a:tailEnd/>
          </a:ln>
          <a:extLst/>
        </p:spPr>
        <p:txBody>
          <a:bodyPr lIns="68562" tIns="34281" rIns="68562" bIns="34281"/>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6" name="平行四边形 5"/>
          <p:cNvSpPr>
            <a:spLocks noChangeArrowheads="1"/>
          </p:cNvSpPr>
          <p:nvPr/>
        </p:nvSpPr>
        <p:spPr bwMode="auto">
          <a:xfrm flipH="1">
            <a:off x="4438888" y="2586037"/>
            <a:ext cx="1786430" cy="1404938"/>
          </a:xfrm>
          <a:prstGeom prst="parallelogram">
            <a:avLst>
              <a:gd name="adj" fmla="val 53596"/>
            </a:avLst>
          </a:prstGeom>
          <a:solidFill>
            <a:schemeClr val="bg1">
              <a:lumMod val="50000"/>
            </a:schemeClr>
          </a:solidFill>
          <a:ln w="9525">
            <a:solidFill>
              <a:schemeClr val="bg1">
                <a:lumMod val="50000"/>
              </a:schemeClr>
            </a:solidFill>
            <a:miter lim="800000"/>
            <a:headEnd/>
            <a:tailEnd/>
          </a:ln>
          <a:extLst/>
        </p:spPr>
        <p:txBody>
          <a:bodyPr lIns="68562" tIns="34281" rIns="68562" bIns="34281"/>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 name="平行四边形 6"/>
          <p:cNvSpPr>
            <a:spLocks noChangeArrowheads="1"/>
          </p:cNvSpPr>
          <p:nvPr/>
        </p:nvSpPr>
        <p:spPr bwMode="auto">
          <a:xfrm flipH="1">
            <a:off x="5950391" y="2586037"/>
            <a:ext cx="1786430" cy="1404938"/>
          </a:xfrm>
          <a:prstGeom prst="parallelogram">
            <a:avLst>
              <a:gd name="adj" fmla="val 53596"/>
            </a:avLst>
          </a:prstGeom>
          <a:solidFill>
            <a:schemeClr val="bg1">
              <a:lumMod val="50000"/>
            </a:schemeClr>
          </a:solidFill>
          <a:ln w="9525">
            <a:solidFill>
              <a:schemeClr val="bg1">
                <a:lumMod val="50000"/>
              </a:schemeClr>
            </a:solidFill>
            <a:miter lim="800000"/>
            <a:headEnd/>
            <a:tailEnd/>
          </a:ln>
          <a:extLst/>
        </p:spPr>
        <p:txBody>
          <a:bodyPr lIns="68562" tIns="34281" rIns="68562" bIns="34281"/>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nvGrpSpPr>
          <p:cNvPr id="8" name="Group 6"/>
          <p:cNvGrpSpPr>
            <a:grpSpLocks/>
          </p:cNvGrpSpPr>
          <p:nvPr/>
        </p:nvGrpSpPr>
        <p:grpSpPr bwMode="auto">
          <a:xfrm>
            <a:off x="660129" y="2593182"/>
            <a:ext cx="1786431" cy="1403747"/>
            <a:chOff x="0" y="0"/>
            <a:chExt cx="2382929" cy="1872208"/>
          </a:xfrm>
          <a:solidFill>
            <a:srgbClr val="FFE78C"/>
          </a:solidFill>
        </p:grpSpPr>
        <p:sp>
          <p:nvSpPr>
            <p:cNvPr id="9" name="平行四边形 8"/>
            <p:cNvSpPr>
              <a:spLocks noChangeArrowheads="1"/>
            </p:cNvSpPr>
            <p:nvPr/>
          </p:nvSpPr>
          <p:spPr bwMode="auto">
            <a:xfrm>
              <a:off x="0" y="0"/>
              <a:ext cx="2382929" cy="1872208"/>
            </a:xfrm>
            <a:prstGeom prst="parallelogram">
              <a:avLst>
                <a:gd name="adj" fmla="val 53628"/>
              </a:avLst>
            </a:prstGeom>
            <a:grpFill/>
            <a:ln w="9525">
              <a:solidFill>
                <a:srgbClr val="FFE78C"/>
              </a:solidFill>
              <a:miter lim="800000"/>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0" name="TextBox 9"/>
            <p:cNvSpPr txBox="1">
              <a:spLocks noChangeArrowheads="1"/>
            </p:cNvSpPr>
            <p:nvPr/>
          </p:nvSpPr>
          <p:spPr bwMode="auto">
            <a:xfrm>
              <a:off x="740058" y="674494"/>
              <a:ext cx="964780" cy="554159"/>
            </a:xfrm>
            <a:prstGeom prst="rect">
              <a:avLst/>
            </a:prstGeom>
            <a:grpFill/>
            <a:ln w="9525">
              <a:solidFill>
                <a:srgbClr val="FFE78C"/>
              </a:solidFill>
              <a:miter lim="800000"/>
              <a:headEnd/>
              <a:tailEnd/>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文本</a:t>
              </a:r>
            </a:p>
          </p:txBody>
        </p:sp>
      </p:grpSp>
      <p:grpSp>
        <p:nvGrpSpPr>
          <p:cNvPr id="11" name="Group 9"/>
          <p:cNvGrpSpPr>
            <a:grpSpLocks/>
          </p:cNvGrpSpPr>
          <p:nvPr/>
        </p:nvGrpSpPr>
        <p:grpSpPr bwMode="auto">
          <a:xfrm>
            <a:off x="2171632" y="2593182"/>
            <a:ext cx="1786431" cy="1403747"/>
            <a:chOff x="0" y="0"/>
            <a:chExt cx="2382929" cy="1872208"/>
          </a:xfrm>
          <a:solidFill>
            <a:srgbClr val="FFE78C"/>
          </a:solidFill>
        </p:grpSpPr>
        <p:sp>
          <p:nvSpPr>
            <p:cNvPr id="12" name="平行四边形 11"/>
            <p:cNvSpPr>
              <a:spLocks noChangeArrowheads="1"/>
            </p:cNvSpPr>
            <p:nvPr/>
          </p:nvSpPr>
          <p:spPr bwMode="auto">
            <a:xfrm>
              <a:off x="0" y="0"/>
              <a:ext cx="2382929" cy="1872208"/>
            </a:xfrm>
            <a:prstGeom prst="parallelogram">
              <a:avLst>
                <a:gd name="adj" fmla="val 53628"/>
              </a:avLst>
            </a:prstGeom>
            <a:grpFill/>
            <a:ln w="9525">
              <a:solidFill>
                <a:srgbClr val="FFE78C"/>
              </a:solidFill>
              <a:miter lim="800000"/>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3" name="TextBox 12"/>
            <p:cNvSpPr txBox="1">
              <a:spLocks noChangeArrowheads="1"/>
            </p:cNvSpPr>
            <p:nvPr/>
          </p:nvSpPr>
          <p:spPr bwMode="auto">
            <a:xfrm>
              <a:off x="773351" y="674494"/>
              <a:ext cx="964780" cy="554159"/>
            </a:xfrm>
            <a:prstGeom prst="rect">
              <a:avLst/>
            </a:prstGeom>
            <a:grpFill/>
            <a:ln w="9525">
              <a:solidFill>
                <a:srgbClr val="FFE78C"/>
              </a:solidFill>
              <a:miter lim="800000"/>
              <a:headEnd/>
              <a:tailEnd/>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文本</a:t>
              </a:r>
            </a:p>
          </p:txBody>
        </p:sp>
      </p:grpSp>
      <p:grpSp>
        <p:nvGrpSpPr>
          <p:cNvPr id="14" name="Group 12"/>
          <p:cNvGrpSpPr>
            <a:grpSpLocks/>
          </p:cNvGrpSpPr>
          <p:nvPr/>
        </p:nvGrpSpPr>
        <p:grpSpPr bwMode="auto">
          <a:xfrm>
            <a:off x="3683136" y="2593182"/>
            <a:ext cx="1786431" cy="1403747"/>
            <a:chOff x="0" y="0"/>
            <a:chExt cx="2382929" cy="1872208"/>
          </a:xfrm>
          <a:solidFill>
            <a:srgbClr val="FFE78C"/>
          </a:solidFill>
        </p:grpSpPr>
        <p:sp>
          <p:nvSpPr>
            <p:cNvPr id="15" name="平行四边形 14"/>
            <p:cNvSpPr>
              <a:spLocks noChangeArrowheads="1"/>
            </p:cNvSpPr>
            <p:nvPr/>
          </p:nvSpPr>
          <p:spPr bwMode="auto">
            <a:xfrm>
              <a:off x="0" y="0"/>
              <a:ext cx="2382929" cy="1872208"/>
            </a:xfrm>
            <a:prstGeom prst="parallelogram">
              <a:avLst>
                <a:gd name="adj" fmla="val 53628"/>
              </a:avLst>
            </a:prstGeom>
            <a:grpFill/>
            <a:ln w="9525">
              <a:solidFill>
                <a:srgbClr val="FFE78C"/>
              </a:solidFill>
              <a:miter lim="800000"/>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6" name="TextBox 15"/>
            <p:cNvSpPr txBox="1">
              <a:spLocks noChangeArrowheads="1"/>
            </p:cNvSpPr>
            <p:nvPr/>
          </p:nvSpPr>
          <p:spPr bwMode="auto">
            <a:xfrm>
              <a:off x="759349" y="674494"/>
              <a:ext cx="964780" cy="554159"/>
            </a:xfrm>
            <a:prstGeom prst="rect">
              <a:avLst/>
            </a:prstGeom>
            <a:grpFill/>
            <a:ln w="9525">
              <a:solidFill>
                <a:srgbClr val="FFE78C"/>
              </a:solidFill>
              <a:miter lim="800000"/>
              <a:headEnd/>
              <a:tailEnd/>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文本</a:t>
              </a:r>
            </a:p>
          </p:txBody>
        </p:sp>
      </p:grpSp>
      <p:grpSp>
        <p:nvGrpSpPr>
          <p:cNvPr id="17" name="Group 15"/>
          <p:cNvGrpSpPr>
            <a:grpSpLocks/>
          </p:cNvGrpSpPr>
          <p:nvPr/>
        </p:nvGrpSpPr>
        <p:grpSpPr bwMode="auto">
          <a:xfrm>
            <a:off x="5194639" y="2593182"/>
            <a:ext cx="1786431" cy="1403747"/>
            <a:chOff x="0" y="0"/>
            <a:chExt cx="2382929" cy="1872208"/>
          </a:xfrm>
          <a:solidFill>
            <a:srgbClr val="FFE78C"/>
          </a:solidFill>
        </p:grpSpPr>
        <p:sp>
          <p:nvSpPr>
            <p:cNvPr id="18" name="平行四边形 17"/>
            <p:cNvSpPr>
              <a:spLocks noChangeArrowheads="1"/>
            </p:cNvSpPr>
            <p:nvPr/>
          </p:nvSpPr>
          <p:spPr bwMode="auto">
            <a:xfrm>
              <a:off x="0" y="0"/>
              <a:ext cx="2382929" cy="1872208"/>
            </a:xfrm>
            <a:prstGeom prst="parallelogram">
              <a:avLst>
                <a:gd name="adj" fmla="val 53628"/>
              </a:avLst>
            </a:prstGeom>
            <a:grpFill/>
            <a:ln w="9525">
              <a:solidFill>
                <a:srgbClr val="FFE78C"/>
              </a:solidFill>
              <a:miter lim="800000"/>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9" name="TextBox 18"/>
            <p:cNvSpPr txBox="1">
              <a:spLocks noChangeArrowheads="1"/>
            </p:cNvSpPr>
            <p:nvPr/>
          </p:nvSpPr>
          <p:spPr bwMode="auto">
            <a:xfrm>
              <a:off x="761111" y="674494"/>
              <a:ext cx="964780" cy="554159"/>
            </a:xfrm>
            <a:prstGeom prst="rect">
              <a:avLst/>
            </a:prstGeom>
            <a:grpFill/>
            <a:ln w="9525">
              <a:solidFill>
                <a:srgbClr val="FFE78C"/>
              </a:solidFill>
              <a:miter lim="800000"/>
              <a:headEnd/>
              <a:tailEnd/>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文本</a:t>
              </a:r>
            </a:p>
          </p:txBody>
        </p:sp>
      </p:grpSp>
      <p:grpSp>
        <p:nvGrpSpPr>
          <p:cNvPr id="20" name="Group 18"/>
          <p:cNvGrpSpPr>
            <a:grpSpLocks/>
          </p:cNvGrpSpPr>
          <p:nvPr/>
        </p:nvGrpSpPr>
        <p:grpSpPr bwMode="auto">
          <a:xfrm>
            <a:off x="6957266" y="1601392"/>
            <a:ext cx="1647182" cy="2782490"/>
            <a:chOff x="0" y="0"/>
            <a:chExt cx="2196564" cy="3710931"/>
          </a:xfrm>
          <a:solidFill>
            <a:srgbClr val="FFE78C"/>
          </a:solidFill>
        </p:grpSpPr>
        <p:sp>
          <p:nvSpPr>
            <p:cNvPr id="21" name="下箭头 3"/>
            <p:cNvSpPr>
              <a:spLocks/>
            </p:cNvSpPr>
            <p:nvPr/>
          </p:nvSpPr>
          <p:spPr bwMode="auto">
            <a:xfrm rot="12477797">
              <a:off x="0" y="0"/>
              <a:ext cx="2196564" cy="3710931"/>
            </a:xfrm>
            <a:custGeom>
              <a:avLst/>
              <a:gdLst>
                <a:gd name="T0" fmla="*/ 1098281 w 2196564"/>
                <a:gd name="T1" fmla="*/ 3710931 h 3710931"/>
                <a:gd name="T2" fmla="*/ 0 w 2196564"/>
                <a:gd name="T3" fmla="*/ 2770484 h 3710931"/>
                <a:gd name="T4" fmla="*/ 491085 w 2196564"/>
                <a:gd name="T5" fmla="*/ 2770484 h 3710931"/>
                <a:gd name="T6" fmla="*/ 491086 w 2196564"/>
                <a:gd name="T7" fmla="*/ 1830036 h 3710931"/>
                <a:gd name="T8" fmla="*/ 519177 w 2196564"/>
                <a:gd name="T9" fmla="*/ 646548 h 3710931"/>
                <a:gd name="T10" fmla="*/ 1737040 w 2196564"/>
                <a:gd name="T11" fmla="*/ 0 h 3710931"/>
                <a:gd name="T12" fmla="*/ 1728073 w 2196564"/>
                <a:gd name="T13" fmla="*/ 2124445 h 3710931"/>
                <a:gd name="T14" fmla="*/ 1705477 w 2196564"/>
                <a:gd name="T15" fmla="*/ 2770484 h 3710931"/>
                <a:gd name="T16" fmla="*/ 2196564 w 2196564"/>
                <a:gd name="T17" fmla="*/ 2770484 h 3710931"/>
                <a:gd name="T18" fmla="*/ 1098281 w 2196564"/>
                <a:gd name="T19" fmla="*/ 3710931 h 3710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96564" h="3710931">
                  <a:moveTo>
                    <a:pt x="1098281" y="3710931"/>
                  </a:moveTo>
                  <a:lnTo>
                    <a:pt x="0" y="2770484"/>
                  </a:lnTo>
                  <a:lnTo>
                    <a:pt x="491085" y="2770484"/>
                  </a:lnTo>
                  <a:cubicBezTo>
                    <a:pt x="491085" y="2457001"/>
                    <a:pt x="491086" y="2143519"/>
                    <a:pt x="491086" y="1830036"/>
                  </a:cubicBezTo>
                  <a:lnTo>
                    <a:pt x="519177" y="646548"/>
                  </a:lnTo>
                  <a:lnTo>
                    <a:pt x="1737040" y="0"/>
                  </a:lnTo>
                  <a:lnTo>
                    <a:pt x="1728073" y="2124445"/>
                  </a:lnTo>
                  <a:lnTo>
                    <a:pt x="1705477" y="2770484"/>
                  </a:lnTo>
                  <a:lnTo>
                    <a:pt x="2196564" y="2770484"/>
                  </a:lnTo>
                  <a:lnTo>
                    <a:pt x="1098281" y="3710931"/>
                  </a:lnTo>
                  <a:close/>
                </a:path>
              </a:pathLst>
            </a:custGeom>
            <a:grpFill/>
            <a:ln w="9525">
              <a:solidFill>
                <a:srgbClr val="FFE78C"/>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22" name="TextBox 21"/>
            <p:cNvSpPr txBox="1">
              <a:spLocks noChangeArrowheads="1"/>
            </p:cNvSpPr>
            <p:nvPr/>
          </p:nvSpPr>
          <p:spPr bwMode="auto">
            <a:xfrm rot="18066292">
              <a:off x="-161756" y="1757811"/>
              <a:ext cx="2401268" cy="554078"/>
            </a:xfrm>
            <a:prstGeom prst="rect">
              <a:avLst/>
            </a:prstGeom>
            <a:grpFill/>
            <a:ln w="9525">
              <a:solidFill>
                <a:srgbClr val="FFE78C"/>
              </a:solidFill>
              <a:miter lim="800000"/>
              <a:headEnd/>
              <a:tailEnd/>
            </a:ln>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2100" b="0" i="0" u="none" strike="noStrike" kern="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rPr>
                <a:t>单击增加标题</a:t>
              </a:r>
            </a:p>
          </p:txBody>
        </p:sp>
      </p:grpSp>
      <p:sp>
        <p:nvSpPr>
          <p:cNvPr id="23" name="矩形 22"/>
          <p:cNvSpPr>
            <a:spLocks noChangeArrowheads="1"/>
          </p:cNvSpPr>
          <p:nvPr/>
        </p:nvSpPr>
        <p:spPr bwMode="auto">
          <a:xfrm>
            <a:off x="1142144" y="1247775"/>
            <a:ext cx="4808247" cy="1149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2" tIns="34281" rIns="68562" bIns="34281">
            <a:spAutoFit/>
          </a:bodyPr>
          <a:lstStyle/>
          <a:p>
            <a:pPr fontAlgn="base">
              <a:lnSpc>
                <a:spcPct val="130000"/>
              </a:lnSpc>
              <a:spcBef>
                <a:spcPct val="0"/>
              </a:spcBef>
              <a:spcAft>
                <a:spcPct val="0"/>
              </a:spcAft>
              <a:buFont typeface="Arial" pitchFamily="34" charset="0"/>
              <a:buNone/>
            </a:pPr>
            <a:r>
              <a:rPr lang="zh-CN" altLang="en-US">
                <a:solidFill>
                  <a:schemeClr val="bg1"/>
                </a:solidFill>
                <a:latin typeface="微软雅黑" panose="020B0503020204020204" pitchFamily="34" charset="-122"/>
                <a:ea typeface="微软雅黑" panose="020B0503020204020204" pitchFamily="34" charset="-122"/>
              </a:rPr>
              <a:t>这里输入文字这里输入文字这里输入文字这里输入文字这里输入文字这里输入文字这里输入文字这里输入文字这里输入文字这里输入文字</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500"/>
                                        <p:tgtEl>
                                          <p:spTgt spid="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up)">
                                      <p:cBhvr>
                                        <p:cTn id="23" dur="500"/>
                                        <p:tgtEl>
                                          <p:spTgt spid="5"/>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up)">
                                      <p:cBhvr>
                                        <p:cTn id="31" dur="500"/>
                                        <p:tgtEl>
                                          <p:spTgt spid="6"/>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 presetClass="entr" presetSubtype="8" decel="10000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autoUpdateAnimBg="0"/>
      <p:bldP spid="5" grpId="0" animBg="1" autoUpdateAnimBg="0"/>
      <p:bldP spid="6" grpId="0" animBg="1" autoUpdateAnimBg="0"/>
      <p:bldP spid="7" grpId="0" animBg="1" autoUpdateAnimBg="0"/>
      <p:bldP spid="23"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AutoShape 2"/>
          <p:cNvSpPr>
            <a:spLocks noChangeArrowheads="1"/>
          </p:cNvSpPr>
          <p:nvPr/>
        </p:nvSpPr>
        <p:spPr bwMode="auto">
          <a:xfrm>
            <a:off x="4691754" y="1526381"/>
            <a:ext cx="2976590" cy="2795588"/>
          </a:xfrm>
          <a:prstGeom prst="roundRect">
            <a:avLst>
              <a:gd name="adj" fmla="val 2259"/>
            </a:avLst>
          </a:prstGeom>
          <a:noFill/>
          <a:ln w="3175" cmpd="sng">
            <a:solidFill>
              <a:srgbClr val="FFE78C"/>
            </a:solidFill>
            <a:round/>
            <a:headEnd/>
            <a:tailEnd/>
          </a:ln>
        </p:spPr>
        <p:txBody>
          <a:bodyPr lIns="134964" tIns="34281" rIns="68562" bIns="34281" anchor="ctr"/>
          <a:lstStyle/>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单击此处添加段落文字</a:t>
            </a:r>
            <a:endParaRPr kumimoji="0" 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endParaRPr>
          </a:p>
          <a:p>
            <a:pPr marL="0" marR="0" lvl="0" indent="0" algn="ctr" defTabSz="914400" eaLnBrk="1" fontAlgn="base" latinLnBrk="0" hangingPunct="1">
              <a:lnSpc>
                <a:spcPct val="15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dirty="0">
                <a:ln>
                  <a:noFill/>
                </a:ln>
                <a:solidFill>
                  <a:srgbClr val="F8F8F8"/>
                </a:solidFill>
                <a:effectLst/>
                <a:uLnTx/>
                <a:uFillTx/>
                <a:latin typeface="微软雅黑" pitchFamily="34" charset="-122"/>
                <a:ea typeface="微软雅黑" pitchFamily="34" charset="-122"/>
              </a:rPr>
              <a:t>单击此处添加段落文字</a:t>
            </a:r>
          </a:p>
        </p:txBody>
      </p:sp>
      <p:sp>
        <p:nvSpPr>
          <p:cNvPr id="5" name="Oval 4"/>
          <p:cNvSpPr>
            <a:spLocks noChangeArrowheads="1"/>
          </p:cNvSpPr>
          <p:nvPr/>
        </p:nvSpPr>
        <p:spPr bwMode="auto">
          <a:xfrm>
            <a:off x="1461660" y="1444229"/>
            <a:ext cx="2515998" cy="2516981"/>
          </a:xfrm>
          <a:prstGeom prst="ellipse">
            <a:avLst/>
          </a:prstGeom>
          <a:noFill/>
          <a:ln w="12700" cmpd="sng">
            <a:solidFill>
              <a:srgbClr val="FFE78C"/>
            </a:solidFill>
            <a:prstDash val="dash"/>
            <a:round/>
            <a:headEnd/>
            <a:tailEnd/>
          </a:ln>
          <a:extLst>
            <a:ext uri="{909E8E84-426E-40DD-AFC4-6F175D3DCCD1}">
              <a14:hiddenFill xmlns:a14="http://schemas.microsoft.com/office/drawing/2010/main">
                <a:solidFill>
                  <a:srgbClr val="FFFFFF"/>
                </a:solidFill>
              </a14:hiddenFill>
            </a:ext>
          </a:extLst>
        </p:spPr>
        <p:txBody>
          <a:bodyPr wrap="none" lIns="68562" tIns="34281" rIns="68562" bIns="34281" anchor="ctr"/>
          <a:lstStyle/>
          <a:p>
            <a:pPr fontAlgn="base">
              <a:spcBef>
                <a:spcPct val="0"/>
              </a:spcBef>
              <a:spcAft>
                <a:spcPct val="0"/>
              </a:spcAft>
              <a:buFont typeface="Arial" pitchFamily="34" charset="0"/>
              <a:buNone/>
            </a:pPr>
            <a:endParaRPr lang="zh-CN" altLang="en-US">
              <a:solidFill>
                <a:srgbClr val="000000"/>
              </a:solidFill>
              <a:latin typeface="微软雅黑" panose="020B0503020204020204" pitchFamily="34" charset="-122"/>
              <a:ea typeface="微软雅黑" panose="020B0503020204020204" pitchFamily="34" charset="-122"/>
            </a:endParaRPr>
          </a:p>
        </p:txBody>
      </p:sp>
      <p:sp>
        <p:nvSpPr>
          <p:cNvPr id="6" name="Oval 5"/>
          <p:cNvSpPr>
            <a:spLocks noChangeArrowheads="1"/>
          </p:cNvSpPr>
          <p:nvPr/>
        </p:nvSpPr>
        <p:spPr bwMode="auto">
          <a:xfrm>
            <a:off x="1227198" y="1629966"/>
            <a:ext cx="856915" cy="857250"/>
          </a:xfrm>
          <a:prstGeom prst="ellipse">
            <a:avLst/>
          </a:prstGeom>
          <a:solidFill>
            <a:srgbClr val="FFE78C"/>
          </a:solidFill>
          <a:ln w="38100" cmpd="sng">
            <a:solidFill>
              <a:srgbClr val="FFE78C"/>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3</a:t>
            </a: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7" name="Oval 6"/>
          <p:cNvSpPr>
            <a:spLocks noChangeArrowheads="1"/>
          </p:cNvSpPr>
          <p:nvPr/>
        </p:nvSpPr>
        <p:spPr bwMode="auto">
          <a:xfrm>
            <a:off x="3323070" y="1629966"/>
            <a:ext cx="856915" cy="857250"/>
          </a:xfrm>
          <a:prstGeom prst="ellipse">
            <a:avLst/>
          </a:prstGeom>
          <a:solidFill>
            <a:srgbClr val="FFE78C"/>
          </a:solidFill>
          <a:ln w="38100" cmpd="sng">
            <a:solidFill>
              <a:srgbClr val="FFE78C"/>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 name="Oval 7"/>
          <p:cNvSpPr>
            <a:spLocks noChangeArrowheads="1"/>
          </p:cNvSpPr>
          <p:nvPr/>
        </p:nvSpPr>
        <p:spPr bwMode="auto">
          <a:xfrm>
            <a:off x="2313814" y="3507854"/>
            <a:ext cx="856915" cy="857250"/>
          </a:xfrm>
          <a:prstGeom prst="ellipse">
            <a:avLst/>
          </a:prstGeom>
          <a:solidFill>
            <a:srgbClr val="FFE78C"/>
          </a:solidFill>
          <a:ln w="38100" cmpd="sng">
            <a:solidFill>
              <a:srgbClr val="FFE78C"/>
            </a:solidFill>
            <a:round/>
            <a:headEnd/>
            <a:tailEnd/>
          </a:ln>
        </p:spPr>
        <p:txBody>
          <a:bodyPr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添加文本</a:t>
            </a:r>
            <a:r>
              <a:rPr kumimoji="0" 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2</a:t>
            </a:r>
            <a:endParaRPr kumimoji="0" lang="zh-CN" altLang="en-US" sz="1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9" name="Oval 8"/>
          <p:cNvSpPr>
            <a:spLocks noChangeArrowheads="1"/>
          </p:cNvSpPr>
          <p:nvPr/>
        </p:nvSpPr>
        <p:spPr bwMode="auto">
          <a:xfrm>
            <a:off x="2413788" y="1188244"/>
            <a:ext cx="583178" cy="583406"/>
          </a:xfrm>
          <a:prstGeom prst="ellipse">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1</a:t>
            </a: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 name="Oval 9"/>
          <p:cNvSpPr>
            <a:spLocks noChangeArrowheads="1"/>
          </p:cNvSpPr>
          <p:nvPr/>
        </p:nvSpPr>
        <p:spPr bwMode="auto">
          <a:xfrm>
            <a:off x="3506355" y="2967038"/>
            <a:ext cx="583178" cy="583406"/>
          </a:xfrm>
          <a:prstGeom prst="ellipse">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2</a:t>
            </a: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1" name="Oval 10"/>
          <p:cNvSpPr>
            <a:spLocks noChangeArrowheads="1"/>
          </p:cNvSpPr>
          <p:nvPr/>
        </p:nvSpPr>
        <p:spPr bwMode="auto">
          <a:xfrm>
            <a:off x="1315270" y="2995613"/>
            <a:ext cx="583178" cy="583406"/>
          </a:xfrm>
          <a:prstGeom prst="ellipse">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文本</a:t>
            </a:r>
            <a:r>
              <a:rPr kumimoji="0" 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zh-CN" altLang="en-US" sz="12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cxnSp>
        <p:nvCxnSpPr>
          <p:cNvPr id="12" name="AutoShape 11"/>
          <p:cNvCxnSpPr>
            <a:cxnSpLocks noChangeShapeType="1"/>
            <a:stCxn id="8" idx="0"/>
          </p:cNvCxnSpPr>
          <p:nvPr/>
        </p:nvCxnSpPr>
        <p:spPr bwMode="auto">
          <a:xfrm flipH="1" flipV="1">
            <a:off x="2735131" y="3154239"/>
            <a:ext cx="7141" cy="339328"/>
          </a:xfrm>
          <a:prstGeom prst="straightConnector1">
            <a:avLst/>
          </a:prstGeom>
          <a:noFill/>
          <a:ln w="9525" cmpd="sng">
            <a:solidFill>
              <a:srgbClr val="FFE78C"/>
            </a:solidFill>
            <a:round/>
            <a:headEnd/>
            <a:tailEnd/>
          </a:ln>
          <a:extLst>
            <a:ext uri="{909E8E84-426E-40DD-AFC4-6F175D3DCCD1}">
              <a14:hiddenFill xmlns:a14="http://schemas.microsoft.com/office/drawing/2010/main">
                <a:noFill/>
              </a14:hiddenFill>
            </a:ext>
          </a:extLst>
        </p:spPr>
      </p:cxnSp>
      <p:cxnSp>
        <p:nvCxnSpPr>
          <p:cNvPr id="13" name="AutoShape 12"/>
          <p:cNvCxnSpPr>
            <a:cxnSpLocks noChangeShapeType="1"/>
          </p:cNvCxnSpPr>
          <p:nvPr/>
        </p:nvCxnSpPr>
        <p:spPr bwMode="auto">
          <a:xfrm flipH="1">
            <a:off x="3170729" y="2275285"/>
            <a:ext cx="236844" cy="91678"/>
          </a:xfrm>
          <a:prstGeom prst="straightConnector1">
            <a:avLst/>
          </a:prstGeom>
          <a:noFill/>
          <a:ln w="9525" cmpd="sng">
            <a:solidFill>
              <a:srgbClr val="FFE78C"/>
            </a:solidFill>
            <a:round/>
            <a:headEnd/>
            <a:tailEnd/>
          </a:ln>
          <a:extLst>
            <a:ext uri="{909E8E84-426E-40DD-AFC4-6F175D3DCCD1}">
              <a14:hiddenFill xmlns:a14="http://schemas.microsoft.com/office/drawing/2010/main">
                <a:noFill/>
              </a14:hiddenFill>
            </a:ext>
          </a:extLst>
        </p:spPr>
      </p:cxnSp>
      <p:cxnSp>
        <p:nvCxnSpPr>
          <p:cNvPr id="14" name="AutoShape 13"/>
          <p:cNvCxnSpPr>
            <a:cxnSpLocks noChangeShapeType="1"/>
          </p:cNvCxnSpPr>
          <p:nvPr/>
        </p:nvCxnSpPr>
        <p:spPr bwMode="auto">
          <a:xfrm>
            <a:off x="2019845" y="2275285"/>
            <a:ext cx="293969" cy="183356"/>
          </a:xfrm>
          <a:prstGeom prst="straightConnector1">
            <a:avLst/>
          </a:prstGeom>
          <a:noFill/>
          <a:ln w="9525" cmpd="sng">
            <a:solidFill>
              <a:srgbClr val="FFE78C"/>
            </a:solidFill>
            <a:round/>
            <a:headEnd/>
            <a:tailEnd/>
          </a:ln>
          <a:extLst>
            <a:ext uri="{909E8E84-426E-40DD-AFC4-6F175D3DCCD1}">
              <a14:hiddenFill xmlns:a14="http://schemas.microsoft.com/office/drawing/2010/main">
                <a:noFill/>
              </a14:hiddenFill>
            </a:ext>
          </a:extLst>
        </p:spPr>
      </p:cxnSp>
      <p:sp>
        <p:nvSpPr>
          <p:cNvPr id="15" name="AutoShape 22"/>
          <p:cNvSpPr>
            <a:spLocks noChangeArrowheads="1"/>
          </p:cNvSpPr>
          <p:nvPr/>
        </p:nvSpPr>
        <p:spPr bwMode="auto">
          <a:xfrm>
            <a:off x="4797678" y="1318022"/>
            <a:ext cx="2763552" cy="376238"/>
          </a:xfrm>
          <a:prstGeom prst="roundRect">
            <a:avLst>
              <a:gd name="adj" fmla="val 0"/>
            </a:avLst>
          </a:prstGeom>
          <a:solidFill>
            <a:srgbClr val="FFE78C"/>
          </a:solidFill>
          <a:ln w="3175" cmpd="sng">
            <a:solidFill>
              <a:schemeClr val="bg1"/>
            </a:solidFill>
            <a:round/>
            <a:headEnd/>
            <a:tailEnd/>
          </a:ln>
        </p:spPr>
        <p:txBody>
          <a:bodyPr lIns="68562" tIns="34281" rIns="68562" bIns="34281" anchor="ctr"/>
          <a:lstStyle/>
          <a:p>
            <a:pPr marL="0" marR="0" lvl="0" indent="0" algn="ctr" defTabSz="914400" eaLnBrk="1" fontAlgn="base" latinLnBrk="0" hangingPunct="1">
              <a:lnSpc>
                <a:spcPct val="12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a:ln>
                  <a:noFill/>
                </a:ln>
                <a:effectLst/>
                <a:uLnTx/>
                <a:uFillTx/>
                <a:latin typeface="微软雅黑" panose="020B0503020204020204" pitchFamily="34" charset="-122"/>
                <a:ea typeface="微软雅黑" panose="020B0503020204020204" pitchFamily="34" charset="-122"/>
              </a:rPr>
              <a:t>单击此处添加文本</a:t>
            </a:r>
          </a:p>
        </p:txBody>
      </p:sp>
      <p:sp>
        <p:nvSpPr>
          <p:cNvPr id="16" name="Oval 16"/>
          <p:cNvSpPr>
            <a:spLocks noChangeArrowheads="1"/>
          </p:cNvSpPr>
          <p:nvPr/>
        </p:nvSpPr>
        <p:spPr bwMode="auto">
          <a:xfrm>
            <a:off x="2168615" y="2094309"/>
            <a:ext cx="1103278" cy="1079897"/>
          </a:xfrm>
          <a:prstGeom prst="ellipse">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rPr>
              <a:t>标题</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1000"/>
                                        <p:tgtEl>
                                          <p:spTgt spid="5"/>
                                        </p:tgtEl>
                                      </p:cBhvr>
                                    </p:animEffect>
                                  </p:childTnLst>
                                </p:cTn>
                              </p:par>
                            </p:childTnLst>
                          </p:cTn>
                        </p:par>
                        <p:par>
                          <p:cTn id="12" fill="hold">
                            <p:stCondLst>
                              <p:cond delay="1500"/>
                            </p:stCondLst>
                            <p:childTnLst>
                              <p:par>
                                <p:cTn id="13" presetID="1" presetClass="entr" presetSubtype="0" fill="hold" grpId="1" nodeType="after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56" presetClass="path" presetSubtype="0" accel="50000" decel="50000" fill="hold" grpId="0" nodeType="withEffect">
                                  <p:stCondLst>
                                    <p:cond delay="0"/>
                                  </p:stCondLst>
                                  <p:childTnLst>
                                    <p:animMotion origin="layout" path="M 1.5873E-6 3.395E-6 L 0.34088 0.44889 " pathEditMode="relative" rAng="0" ptsTypes="AA">
                                      <p:cBhvr>
                                        <p:cTn id="16" dur="500" spd="-99800" fill="hold"/>
                                        <p:tgtEl>
                                          <p:spTgt spid="10"/>
                                        </p:tgtEl>
                                        <p:attrNameLst>
                                          <p:attrName>ppt_x,ppt_y</p:attrName>
                                        </p:attrNameLst>
                                      </p:cBhvr>
                                      <p:rCtr x="17000" y="22400"/>
                                    </p:animMotion>
                                  </p:childTnLst>
                                </p:cTn>
                              </p:par>
                              <p:par>
                                <p:cTn id="17" presetID="1" presetClass="entr" presetSubtype="0" fill="hold" grpId="1"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42" presetClass="path" presetSubtype="0" accel="50000" decel="50000" fill="hold" grpId="0" nodeType="withEffect">
                                  <p:stCondLst>
                                    <p:cond delay="0"/>
                                  </p:stCondLst>
                                  <p:childTnLst>
                                    <p:animMotion origin="layout" path="M -4.73588E-7 -0.39871 L -4.73588E-7 2.01665E-6 " pathEditMode="relative" rAng="0" ptsTypes="AA">
                                      <p:cBhvr>
                                        <p:cTn id="20" dur="500" fill="hold"/>
                                        <p:tgtEl>
                                          <p:spTgt spid="9"/>
                                        </p:tgtEl>
                                        <p:attrNameLst>
                                          <p:attrName>ppt_x,ppt_y</p:attrName>
                                        </p:attrNameLst>
                                      </p:cBhvr>
                                      <p:rCtr x="0" y="19900"/>
                                    </p:animMotion>
                                  </p:childTnLst>
                                </p:cTn>
                              </p:par>
                              <p:par>
                                <p:cTn id="21" presetID="1" presetClass="entr" presetSubtype="0" fill="hold" grpId="1"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42" presetClass="path" presetSubtype="0" accel="50000" decel="50000" fill="hold" grpId="0" nodeType="withEffect">
                                  <p:stCondLst>
                                    <p:cond delay="0"/>
                                  </p:stCondLst>
                                  <p:childTnLst>
                                    <p:animMotion origin="layout" path="M -0.24577 0.40703 L -2.00104E-6 2.97872E-6 " pathEditMode="relative" rAng="0" ptsTypes="AA">
                                      <p:cBhvr>
                                        <p:cTn id="24" dur="500" fill="hold"/>
                                        <p:tgtEl>
                                          <p:spTgt spid="11"/>
                                        </p:tgtEl>
                                        <p:attrNameLst>
                                          <p:attrName>ppt_x,ppt_y</p:attrName>
                                        </p:attrNameLst>
                                      </p:cBhvr>
                                      <p:rCtr x="12300" y="-20200"/>
                                    </p:animMotion>
                                  </p:childTnLst>
                                </p:cTn>
                              </p:par>
                            </p:childTnLst>
                          </p:cTn>
                        </p:par>
                        <p:par>
                          <p:cTn id="25" fill="hold">
                            <p:stCondLst>
                              <p:cond delay="2000"/>
                            </p:stCondLst>
                            <p:childTnLst>
                              <p:par>
                                <p:cTn id="26" presetID="31"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ppt_w</p:attrName>
                                        </p:attrNameLst>
                                      </p:cBhvr>
                                      <p:tavLst>
                                        <p:tav tm="0">
                                          <p:val>
                                            <p:fltVal val="0"/>
                                          </p:val>
                                        </p:tav>
                                        <p:tav tm="100000">
                                          <p:val>
                                            <p:strVal val="#ppt_w"/>
                                          </p:val>
                                        </p:tav>
                                      </p:tavLst>
                                    </p:anim>
                                    <p:anim calcmode="lin" valueType="num">
                                      <p:cBhvr>
                                        <p:cTn id="29" dur="1000" fill="hold"/>
                                        <p:tgtEl>
                                          <p:spTgt spid="16"/>
                                        </p:tgtEl>
                                        <p:attrNameLst>
                                          <p:attrName>ppt_h</p:attrName>
                                        </p:attrNameLst>
                                      </p:cBhvr>
                                      <p:tavLst>
                                        <p:tav tm="0">
                                          <p:val>
                                            <p:fltVal val="0"/>
                                          </p:val>
                                        </p:tav>
                                        <p:tav tm="100000">
                                          <p:val>
                                            <p:strVal val="#ppt_h"/>
                                          </p:val>
                                        </p:tav>
                                      </p:tavLst>
                                    </p:anim>
                                    <p:anim calcmode="lin" valueType="num">
                                      <p:cBhvr>
                                        <p:cTn id="30" dur="1000" fill="hold"/>
                                        <p:tgtEl>
                                          <p:spTgt spid="16"/>
                                        </p:tgtEl>
                                        <p:attrNameLst>
                                          <p:attrName>style.rotation</p:attrName>
                                        </p:attrNameLst>
                                      </p:cBhvr>
                                      <p:tavLst>
                                        <p:tav tm="0">
                                          <p:val>
                                            <p:fltVal val="90"/>
                                          </p:val>
                                        </p:tav>
                                        <p:tav tm="100000">
                                          <p:val>
                                            <p:fltVal val="0"/>
                                          </p:val>
                                        </p:tav>
                                      </p:tavLst>
                                    </p:anim>
                                    <p:animEffect transition="in" filter="fade">
                                      <p:cBhvr>
                                        <p:cTn id="31" dur="1000"/>
                                        <p:tgtEl>
                                          <p:spTgt spid="16"/>
                                        </p:tgtEl>
                                      </p:cBhvr>
                                    </p:animEffect>
                                  </p:childTnLst>
                                </p:cTn>
                              </p:par>
                            </p:childTnLst>
                          </p:cTn>
                        </p:par>
                        <p:par>
                          <p:cTn id="32" fill="hold">
                            <p:stCondLst>
                              <p:cond delay="3000"/>
                            </p:stCondLst>
                            <p:childTnLst>
                              <p:par>
                                <p:cTn id="33" presetID="22" presetClass="entr" presetSubtype="4" fill="hold"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down)">
                                      <p:cBhvr>
                                        <p:cTn id="35" dur="500"/>
                                        <p:tgtEl>
                                          <p:spTgt spid="14"/>
                                        </p:tgtEl>
                                      </p:cBhvr>
                                    </p:animEffect>
                                  </p:childTnLst>
                                </p:cTn>
                              </p:par>
                            </p:childTnLst>
                          </p:cTn>
                        </p:par>
                        <p:par>
                          <p:cTn id="36" fill="hold">
                            <p:stCondLst>
                              <p:cond delay="3500"/>
                            </p:stCondLst>
                            <p:childTnLst>
                              <p:par>
                                <p:cTn id="37" presetID="21" presetClass="entr" presetSubtype="1"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heel(1)">
                                      <p:cBhvr>
                                        <p:cTn id="39" dur="500"/>
                                        <p:tgtEl>
                                          <p:spTgt spid="6"/>
                                        </p:tgtEl>
                                      </p:cBhvr>
                                    </p:animEffect>
                                  </p:childTnLst>
                                </p:cTn>
                              </p:par>
                            </p:childTnLst>
                          </p:cTn>
                        </p:par>
                        <p:par>
                          <p:cTn id="40" fill="hold">
                            <p:stCondLst>
                              <p:cond delay="4000"/>
                            </p:stCondLst>
                            <p:childTnLst>
                              <p:par>
                                <p:cTn id="41" presetID="22" presetClass="entr" presetSubtype="4" fill="hold"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down)">
                                      <p:cBhvr>
                                        <p:cTn id="43" dur="500"/>
                                        <p:tgtEl>
                                          <p:spTgt spid="13"/>
                                        </p:tgtEl>
                                      </p:cBhvr>
                                    </p:animEffect>
                                  </p:childTnLst>
                                </p:cTn>
                              </p:par>
                            </p:childTnLst>
                          </p:cTn>
                        </p:par>
                        <p:par>
                          <p:cTn id="44" fill="hold">
                            <p:stCondLst>
                              <p:cond delay="4500"/>
                            </p:stCondLst>
                            <p:childTnLst>
                              <p:par>
                                <p:cTn id="45" presetID="21" presetClass="entr" presetSubtype="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wheel(1)">
                                      <p:cBhvr>
                                        <p:cTn id="47" dur="500"/>
                                        <p:tgtEl>
                                          <p:spTgt spid="7"/>
                                        </p:tgtEl>
                                      </p:cBhvr>
                                    </p:animEffect>
                                  </p:childTnLst>
                                </p:cTn>
                              </p:par>
                            </p:childTnLst>
                          </p:cTn>
                        </p:par>
                        <p:par>
                          <p:cTn id="48" fill="hold">
                            <p:stCondLst>
                              <p:cond delay="5000"/>
                            </p:stCondLst>
                            <p:childTnLst>
                              <p:par>
                                <p:cTn id="49" presetID="22" presetClass="entr" presetSubtype="1" fill="hold"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up)">
                                      <p:cBhvr>
                                        <p:cTn id="51" dur="500"/>
                                        <p:tgtEl>
                                          <p:spTgt spid="12"/>
                                        </p:tgtEl>
                                      </p:cBhvr>
                                    </p:animEffect>
                                  </p:childTnLst>
                                </p:cTn>
                              </p:par>
                            </p:childTnLst>
                          </p:cTn>
                        </p:par>
                        <p:par>
                          <p:cTn id="52" fill="hold">
                            <p:stCondLst>
                              <p:cond delay="5500"/>
                            </p:stCondLst>
                            <p:childTnLst>
                              <p:par>
                                <p:cTn id="53" presetID="21" presetClass="entr" presetSubtype="1" fill="hold" grpId="0"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wheel(1)">
                                      <p:cBhvr>
                                        <p:cTn id="55" dur="500"/>
                                        <p:tgtEl>
                                          <p:spTgt spid="8"/>
                                        </p:tgtEl>
                                      </p:cBhvr>
                                    </p:animEffect>
                                  </p:childTnLst>
                                </p:cTn>
                              </p:par>
                            </p:childTnLst>
                          </p:cTn>
                        </p:par>
                        <p:par>
                          <p:cTn id="56" fill="hold">
                            <p:stCondLst>
                              <p:cond delay="6000"/>
                            </p:stCondLst>
                            <p:childTnLst>
                              <p:par>
                                <p:cTn id="57" presetID="22" presetClass="entr" presetSubtype="1" fill="hold" grpId="0"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up)">
                                      <p:cBhvr>
                                        <p:cTn id="59" dur="500"/>
                                        <p:tgtEl>
                                          <p:spTgt spid="15"/>
                                        </p:tgtEl>
                                      </p:cBhvr>
                                    </p:animEffect>
                                  </p:childTnLst>
                                </p:cTn>
                              </p:par>
                            </p:childTnLst>
                          </p:cTn>
                        </p:par>
                        <p:par>
                          <p:cTn id="60" fill="hold">
                            <p:stCondLst>
                              <p:cond delay="6500"/>
                            </p:stCondLst>
                            <p:childTnLst>
                              <p:par>
                                <p:cTn id="61" presetID="22" presetClass="entr" presetSubtype="1"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ipe(up)">
                                      <p:cBhvr>
                                        <p:cTn id="63" dur="1000"/>
                                        <p:tgtEl>
                                          <p:spTgt spid="3"/>
                                        </p:tgtEl>
                                      </p:cBhvr>
                                    </p:animEffect>
                                  </p:childTnLst>
                                </p:cTn>
                              </p:par>
                            </p:childTnLst>
                          </p:cTn>
                        </p:par>
                        <p:par>
                          <p:cTn id="64" fill="hold">
                            <p:stCondLst>
                              <p:cond delay="7500"/>
                            </p:stCondLst>
                            <p:childTnLst>
                              <p:par>
                                <p:cTn id="65" presetID="41" presetClass="entr" presetSubtype="0" fill="hold" nodeType="afterEffect">
                                  <p:stCondLst>
                                    <p:cond delay="0"/>
                                  </p:stCondLst>
                                  <p:iterate type="lt">
                                    <p:tmPct val="10000"/>
                                  </p:iterate>
                                  <p:childTnLst>
                                    <p:set>
                                      <p:cBhvr>
                                        <p:cTn id="66" dur="1" fill="hold">
                                          <p:stCondLst>
                                            <p:cond delay="0"/>
                                          </p:stCondLst>
                                        </p:cTn>
                                        <p:tgtEl>
                                          <p:spTgt spid="3">
                                            <p:txEl>
                                              <p:pRg st="0" end="0"/>
                                            </p:txEl>
                                          </p:spTgt>
                                        </p:tgtEl>
                                        <p:attrNameLst>
                                          <p:attrName>style.visibility</p:attrName>
                                        </p:attrNameLst>
                                      </p:cBhvr>
                                      <p:to>
                                        <p:strVal val="visible"/>
                                      </p:to>
                                    </p:set>
                                    <p:anim calcmode="lin" valueType="num">
                                      <p:cBhvr>
                                        <p:cTn id="67"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69"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3">
                                            <p:txEl>
                                              <p:pRg st="0" end="0"/>
                                            </p:txEl>
                                          </p:spTgt>
                                        </p:tgtEl>
                                      </p:cBhvr>
                                    </p:animEffect>
                                  </p:childTnLst>
                                </p:cTn>
                              </p:par>
                              <p:par>
                                <p:cTn id="72" presetID="41" presetClass="entr" presetSubtype="0" fill="hold" nodeType="withEffect">
                                  <p:stCondLst>
                                    <p:cond delay="200"/>
                                  </p:stCondLst>
                                  <p:iterate type="lt">
                                    <p:tmPct val="10000"/>
                                  </p:iterate>
                                  <p:childTnLst>
                                    <p:set>
                                      <p:cBhvr>
                                        <p:cTn id="73" dur="1" fill="hold">
                                          <p:stCondLst>
                                            <p:cond delay="0"/>
                                          </p:stCondLst>
                                        </p:cTn>
                                        <p:tgtEl>
                                          <p:spTgt spid="3">
                                            <p:txEl>
                                              <p:pRg st="1" end="1"/>
                                            </p:txEl>
                                          </p:spTgt>
                                        </p:tgtEl>
                                        <p:attrNameLst>
                                          <p:attrName>style.visibility</p:attrName>
                                        </p:attrNameLst>
                                      </p:cBhvr>
                                      <p:to>
                                        <p:strVal val="visible"/>
                                      </p:to>
                                    </p:set>
                                    <p:anim calcmode="lin" valueType="num">
                                      <p:cBhvr>
                                        <p:cTn id="74"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76"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
                                            <p:txEl>
                                              <p:pRg st="1" end="1"/>
                                            </p:txEl>
                                          </p:spTgt>
                                        </p:tgtEl>
                                      </p:cBhvr>
                                    </p:animEffect>
                                  </p:childTnLst>
                                </p:cTn>
                              </p:par>
                              <p:par>
                                <p:cTn id="79" presetID="41" presetClass="entr" presetSubtype="0" fill="hold" nodeType="withEffect">
                                  <p:stCondLst>
                                    <p:cond delay="400"/>
                                  </p:stCondLst>
                                  <p:iterate type="lt">
                                    <p:tmPct val="10000"/>
                                  </p:iterate>
                                  <p:childTnLst>
                                    <p:set>
                                      <p:cBhvr>
                                        <p:cTn id="80" dur="1" fill="hold">
                                          <p:stCondLst>
                                            <p:cond delay="0"/>
                                          </p:stCondLst>
                                        </p:cTn>
                                        <p:tgtEl>
                                          <p:spTgt spid="3">
                                            <p:txEl>
                                              <p:pRg st="2" end="2"/>
                                            </p:txEl>
                                          </p:spTgt>
                                        </p:tgtEl>
                                        <p:attrNameLst>
                                          <p:attrName>style.visibility</p:attrName>
                                        </p:attrNameLst>
                                      </p:cBhvr>
                                      <p:to>
                                        <p:strVal val="visible"/>
                                      </p:to>
                                    </p:set>
                                    <p:anim calcmode="lin" valueType="num">
                                      <p:cBhvr>
                                        <p:cTn id="81" dur="500" fill="hold"/>
                                        <p:tgtEl>
                                          <p:spTgt spid="3">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3">
                                            <p:txEl>
                                              <p:pRg st="2" end="2"/>
                                            </p:txEl>
                                          </p:spTgt>
                                        </p:tgtEl>
                                        <p:attrNameLst>
                                          <p:attrName>ppt_y</p:attrName>
                                        </p:attrNameLst>
                                      </p:cBhvr>
                                      <p:tavLst>
                                        <p:tav tm="0">
                                          <p:val>
                                            <p:strVal val="#ppt_y"/>
                                          </p:val>
                                        </p:tav>
                                        <p:tav tm="100000">
                                          <p:val>
                                            <p:strVal val="#ppt_y"/>
                                          </p:val>
                                        </p:tav>
                                      </p:tavLst>
                                    </p:anim>
                                    <p:anim calcmode="lin" valueType="num">
                                      <p:cBhvr>
                                        <p:cTn id="83" dur="500" fill="hold"/>
                                        <p:tgtEl>
                                          <p:spTgt spid="3">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3">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5" dur="500" tmFilter="0,0; .5, 1; 1, 1"/>
                                        <p:tgtEl>
                                          <p:spTgt spid="3">
                                            <p:txEl>
                                              <p:pRg st="2" end="2"/>
                                            </p:txEl>
                                          </p:spTgt>
                                        </p:tgtEl>
                                      </p:cBhvr>
                                    </p:animEffect>
                                  </p:childTnLst>
                                </p:cTn>
                              </p:par>
                              <p:par>
                                <p:cTn id="86" presetID="41" presetClass="entr" presetSubtype="0" fill="hold" nodeType="withEffect">
                                  <p:stCondLst>
                                    <p:cond delay="600"/>
                                  </p:stCondLst>
                                  <p:iterate type="lt">
                                    <p:tmPct val="10000"/>
                                  </p:iterate>
                                  <p:childTnLst>
                                    <p:set>
                                      <p:cBhvr>
                                        <p:cTn id="87" dur="1" fill="hold">
                                          <p:stCondLst>
                                            <p:cond delay="0"/>
                                          </p:stCondLst>
                                        </p:cTn>
                                        <p:tgtEl>
                                          <p:spTgt spid="3">
                                            <p:txEl>
                                              <p:pRg st="3" end="3"/>
                                            </p:txEl>
                                          </p:spTgt>
                                        </p:tgtEl>
                                        <p:attrNameLst>
                                          <p:attrName>style.visibility</p:attrName>
                                        </p:attrNameLst>
                                      </p:cBhvr>
                                      <p:to>
                                        <p:strVal val="visible"/>
                                      </p:to>
                                    </p:set>
                                    <p:anim calcmode="lin" valueType="num">
                                      <p:cBhvr>
                                        <p:cTn id="88" dur="500" fill="hold"/>
                                        <p:tgtEl>
                                          <p:spTgt spid="3">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3">
                                            <p:txEl>
                                              <p:pRg st="3" end="3"/>
                                            </p:txEl>
                                          </p:spTgt>
                                        </p:tgtEl>
                                        <p:attrNameLst>
                                          <p:attrName>ppt_y</p:attrName>
                                        </p:attrNameLst>
                                      </p:cBhvr>
                                      <p:tavLst>
                                        <p:tav tm="0">
                                          <p:val>
                                            <p:strVal val="#ppt_y"/>
                                          </p:val>
                                        </p:tav>
                                        <p:tav tm="100000">
                                          <p:val>
                                            <p:strVal val="#ppt_y"/>
                                          </p:val>
                                        </p:tav>
                                      </p:tavLst>
                                    </p:anim>
                                    <p:anim calcmode="lin" valueType="num">
                                      <p:cBhvr>
                                        <p:cTn id="90" dur="500" fill="hold"/>
                                        <p:tgtEl>
                                          <p:spTgt spid="3">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3">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3">
                                            <p:txEl>
                                              <p:pRg st="3" end="3"/>
                                            </p:txEl>
                                          </p:spTgt>
                                        </p:tgtEl>
                                      </p:cBhvr>
                                    </p:animEffect>
                                  </p:childTnLst>
                                </p:cTn>
                              </p:par>
                              <p:par>
                                <p:cTn id="93" presetID="41" presetClass="entr" presetSubtype="0" fill="hold" nodeType="withEffect">
                                  <p:stCondLst>
                                    <p:cond delay="800"/>
                                  </p:stCondLst>
                                  <p:iterate type="lt">
                                    <p:tmPct val="10000"/>
                                  </p:iterate>
                                  <p:childTnLst>
                                    <p:set>
                                      <p:cBhvr>
                                        <p:cTn id="94" dur="1" fill="hold">
                                          <p:stCondLst>
                                            <p:cond delay="0"/>
                                          </p:stCondLst>
                                        </p:cTn>
                                        <p:tgtEl>
                                          <p:spTgt spid="3">
                                            <p:txEl>
                                              <p:pRg st="4" end="4"/>
                                            </p:txEl>
                                          </p:spTgt>
                                        </p:tgtEl>
                                        <p:attrNameLst>
                                          <p:attrName>style.visibility</p:attrName>
                                        </p:attrNameLst>
                                      </p:cBhvr>
                                      <p:to>
                                        <p:strVal val="visible"/>
                                      </p:to>
                                    </p:set>
                                    <p:anim calcmode="lin" valueType="num">
                                      <p:cBhvr>
                                        <p:cTn id="95" dur="500" fill="hold"/>
                                        <p:tgtEl>
                                          <p:spTgt spid="3">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96" dur="500" fill="hold"/>
                                        <p:tgtEl>
                                          <p:spTgt spid="3">
                                            <p:txEl>
                                              <p:pRg st="4" end="4"/>
                                            </p:txEl>
                                          </p:spTgt>
                                        </p:tgtEl>
                                        <p:attrNameLst>
                                          <p:attrName>ppt_y</p:attrName>
                                        </p:attrNameLst>
                                      </p:cBhvr>
                                      <p:tavLst>
                                        <p:tav tm="0">
                                          <p:val>
                                            <p:strVal val="#ppt_y"/>
                                          </p:val>
                                        </p:tav>
                                        <p:tav tm="100000">
                                          <p:val>
                                            <p:strVal val="#ppt_y"/>
                                          </p:val>
                                        </p:tav>
                                      </p:tavLst>
                                    </p:anim>
                                    <p:anim calcmode="lin" valueType="num">
                                      <p:cBhvr>
                                        <p:cTn id="97" dur="500" fill="hold"/>
                                        <p:tgtEl>
                                          <p:spTgt spid="3">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8" dur="500" fill="hold"/>
                                        <p:tgtEl>
                                          <p:spTgt spid="3">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9" dur="500" tmFilter="0,0; .5, 1; 1, 1"/>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autoUpdateAnimBg="0"/>
      <p:bldP spid="5" grpId="0" animBg="1" autoUpdateAnimBg="0"/>
      <p:bldP spid="6" grpId="0" animBg="1" autoUpdateAnimBg="0"/>
      <p:bldP spid="7" grpId="0" animBg="1" autoUpdateAnimBg="0"/>
      <p:bldP spid="8" grpId="0" animBg="1" autoUpdateAnimBg="0"/>
      <p:bldP spid="9" grpId="0" animBg="1" autoUpdateAnimBg="0"/>
      <p:bldP spid="9" grpId="1" animBg="1" autoUpdateAnimBg="0"/>
      <p:bldP spid="10" grpId="0" animBg="1" autoUpdateAnimBg="0"/>
      <p:bldP spid="10" grpId="1" animBg="1" autoUpdateAnimBg="0"/>
      <p:bldP spid="11" grpId="0" animBg="1" autoUpdateAnimBg="0"/>
      <p:bldP spid="11" grpId="1" animBg="1" autoUpdateAnimBg="0"/>
      <p:bldP spid="15" grpId="0" animBg="1" autoUpdateAnimBg="0"/>
      <p:bldP spid="16"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Group 66"/>
          <p:cNvGrpSpPr>
            <a:grpSpLocks/>
          </p:cNvGrpSpPr>
          <p:nvPr/>
        </p:nvGrpSpPr>
        <p:grpSpPr bwMode="auto">
          <a:xfrm>
            <a:off x="361830" y="951945"/>
            <a:ext cx="4453516" cy="3745706"/>
            <a:chOff x="720" y="839"/>
            <a:chExt cx="3740" cy="3146"/>
          </a:xfrm>
          <a:noFill/>
        </p:grpSpPr>
        <p:sp>
          <p:nvSpPr>
            <p:cNvPr id="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1"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2"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3"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4"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5"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6"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7"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8"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3"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7"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0"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3"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FFE78C"/>
              </a:solidFill>
              <a:prstDash val="solid"/>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7" name="Freeform 78"/>
          <p:cNvSpPr>
            <a:spLocks/>
          </p:cNvSpPr>
          <p:nvPr/>
        </p:nvSpPr>
        <p:spPr bwMode="gray">
          <a:xfrm>
            <a:off x="3300674" y="3904694"/>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FFE78C"/>
          </a:solidFill>
          <a:ln w="6350">
            <a:no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Freeform 92"/>
          <p:cNvSpPr>
            <a:spLocks/>
          </p:cNvSpPr>
          <p:nvPr/>
        </p:nvSpPr>
        <p:spPr bwMode="gray">
          <a:xfrm>
            <a:off x="3613850" y="258072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FFE78C"/>
          </a:solidFill>
          <a:ln w="6350">
            <a:no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Freeform 100"/>
          <p:cNvSpPr>
            <a:spLocks/>
          </p:cNvSpPr>
          <p:nvPr/>
        </p:nvSpPr>
        <p:spPr bwMode="gray">
          <a:xfrm>
            <a:off x="3842480" y="197588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FFE78C"/>
          </a:solidFill>
          <a:ln w="6350">
            <a:no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Freeform 82"/>
          <p:cNvSpPr>
            <a:spLocks/>
          </p:cNvSpPr>
          <p:nvPr/>
        </p:nvSpPr>
        <p:spPr bwMode="gray">
          <a:xfrm>
            <a:off x="3967606" y="3259375"/>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FFE78C"/>
          </a:solidFill>
          <a:ln w="6350">
            <a:noFill/>
            <a:prstDash val="solid"/>
            <a:round/>
            <a:headEnd/>
            <a:tailEnd/>
          </a:ln>
        </p:spPr>
        <p:txBody>
          <a:bodyPr lIns="68595" tIns="34297" rIns="68595" bIns="34297"/>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71" name="直接连接符 70"/>
          <p:cNvCxnSpPr/>
          <p:nvPr/>
        </p:nvCxnSpPr>
        <p:spPr>
          <a:xfrm>
            <a:off x="4292849" y="2296757"/>
            <a:ext cx="189334" cy="186333"/>
          </a:xfrm>
          <a:prstGeom prst="line">
            <a:avLst/>
          </a:prstGeom>
          <a:noFill/>
          <a:ln w="9525" cap="flat" cmpd="sng" algn="ctr">
            <a:solidFill>
              <a:schemeClr val="bg1"/>
            </a:solidFill>
            <a:prstDash val="solid"/>
          </a:ln>
          <a:effectLst/>
        </p:spPr>
      </p:cxnSp>
      <p:cxnSp>
        <p:nvCxnSpPr>
          <p:cNvPr id="72" name="直接连接符 71"/>
          <p:cNvCxnSpPr/>
          <p:nvPr/>
        </p:nvCxnSpPr>
        <p:spPr>
          <a:xfrm>
            <a:off x="4482182" y="2483089"/>
            <a:ext cx="1688957" cy="0"/>
          </a:xfrm>
          <a:prstGeom prst="line">
            <a:avLst/>
          </a:prstGeom>
          <a:noFill/>
          <a:ln w="9525" cap="flat" cmpd="sng" algn="ctr">
            <a:solidFill>
              <a:schemeClr val="bg1"/>
            </a:solidFill>
            <a:prstDash val="solid"/>
          </a:ln>
          <a:effectLst/>
        </p:spPr>
      </p:cxnSp>
      <p:cxnSp>
        <p:nvCxnSpPr>
          <p:cNvPr id="73" name="直接连接符 72"/>
          <p:cNvCxnSpPr/>
          <p:nvPr/>
        </p:nvCxnSpPr>
        <p:spPr>
          <a:xfrm>
            <a:off x="4132736" y="2678885"/>
            <a:ext cx="189334" cy="186333"/>
          </a:xfrm>
          <a:prstGeom prst="line">
            <a:avLst/>
          </a:prstGeom>
          <a:noFill/>
          <a:ln w="9525" cap="flat" cmpd="sng" algn="ctr">
            <a:solidFill>
              <a:schemeClr val="bg1"/>
            </a:solidFill>
            <a:prstDash val="solid"/>
          </a:ln>
          <a:effectLst/>
        </p:spPr>
      </p:cxnSp>
      <p:cxnSp>
        <p:nvCxnSpPr>
          <p:cNvPr id="74" name="直接连接符 73"/>
          <p:cNvCxnSpPr/>
          <p:nvPr/>
        </p:nvCxnSpPr>
        <p:spPr>
          <a:xfrm>
            <a:off x="4322071" y="2865218"/>
            <a:ext cx="1849069" cy="0"/>
          </a:xfrm>
          <a:prstGeom prst="line">
            <a:avLst/>
          </a:prstGeom>
          <a:noFill/>
          <a:ln w="9525" cap="flat" cmpd="sng" algn="ctr">
            <a:solidFill>
              <a:schemeClr val="bg1"/>
            </a:solidFill>
            <a:prstDash val="solid"/>
          </a:ln>
          <a:effectLst/>
        </p:spPr>
      </p:cxnSp>
      <p:cxnSp>
        <p:nvCxnSpPr>
          <p:cNvPr id="75" name="直接连接符 74"/>
          <p:cNvCxnSpPr/>
          <p:nvPr/>
        </p:nvCxnSpPr>
        <p:spPr>
          <a:xfrm flipV="1">
            <a:off x="4244963" y="3362961"/>
            <a:ext cx="237218" cy="153590"/>
          </a:xfrm>
          <a:prstGeom prst="line">
            <a:avLst/>
          </a:prstGeom>
          <a:noFill/>
          <a:ln w="9525" cap="flat" cmpd="sng" algn="ctr">
            <a:solidFill>
              <a:schemeClr val="bg1"/>
            </a:solidFill>
            <a:prstDash val="solid"/>
          </a:ln>
          <a:effectLst/>
        </p:spPr>
      </p:cxnSp>
      <p:cxnSp>
        <p:nvCxnSpPr>
          <p:cNvPr id="76" name="直接连接符 75"/>
          <p:cNvCxnSpPr/>
          <p:nvPr/>
        </p:nvCxnSpPr>
        <p:spPr>
          <a:xfrm>
            <a:off x="4482182" y="3362961"/>
            <a:ext cx="1688957" cy="0"/>
          </a:xfrm>
          <a:prstGeom prst="line">
            <a:avLst/>
          </a:prstGeom>
          <a:noFill/>
          <a:ln w="9525" cap="flat" cmpd="sng" algn="ctr">
            <a:solidFill>
              <a:schemeClr val="bg1"/>
            </a:solidFill>
            <a:prstDash val="solid"/>
          </a:ln>
          <a:effectLst/>
        </p:spPr>
      </p:cxnSp>
      <p:cxnSp>
        <p:nvCxnSpPr>
          <p:cNvPr id="77" name="直接连接符 76"/>
          <p:cNvCxnSpPr/>
          <p:nvPr/>
        </p:nvCxnSpPr>
        <p:spPr>
          <a:xfrm>
            <a:off x="3750790" y="4226759"/>
            <a:ext cx="189334" cy="186333"/>
          </a:xfrm>
          <a:prstGeom prst="line">
            <a:avLst/>
          </a:prstGeom>
          <a:noFill/>
          <a:ln w="9525" cap="flat" cmpd="sng" algn="ctr">
            <a:solidFill>
              <a:schemeClr val="bg1"/>
            </a:solidFill>
            <a:prstDash val="solid"/>
          </a:ln>
          <a:effectLst/>
        </p:spPr>
      </p:cxnSp>
      <p:cxnSp>
        <p:nvCxnSpPr>
          <p:cNvPr id="78" name="直接连接符 77"/>
          <p:cNvCxnSpPr/>
          <p:nvPr/>
        </p:nvCxnSpPr>
        <p:spPr>
          <a:xfrm>
            <a:off x="3940124" y="4413092"/>
            <a:ext cx="2146068" cy="0"/>
          </a:xfrm>
          <a:prstGeom prst="line">
            <a:avLst/>
          </a:prstGeom>
          <a:noFill/>
          <a:ln w="9525" cap="flat" cmpd="sng" algn="ctr">
            <a:solidFill>
              <a:schemeClr val="bg1"/>
            </a:solidFill>
            <a:prstDash val="solid"/>
          </a:ln>
          <a:effectLst/>
        </p:spPr>
      </p:cxnSp>
      <p:sp>
        <p:nvSpPr>
          <p:cNvPr id="79" name="矩形 78"/>
          <p:cNvSpPr/>
          <p:nvPr/>
        </p:nvSpPr>
        <p:spPr>
          <a:xfrm>
            <a:off x="4993741" y="212274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80" name="矩形 79"/>
          <p:cNvSpPr/>
          <p:nvPr/>
        </p:nvSpPr>
        <p:spPr>
          <a:xfrm>
            <a:off x="4993741" y="255452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81" name="矩形 80"/>
          <p:cNvSpPr/>
          <p:nvPr/>
        </p:nvSpPr>
        <p:spPr>
          <a:xfrm>
            <a:off x="4993741" y="3053608"/>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82" name="矩形 81"/>
          <p:cNvSpPr/>
          <p:nvPr/>
        </p:nvSpPr>
        <p:spPr>
          <a:xfrm>
            <a:off x="4959788" y="4051085"/>
            <a:ext cx="1234359" cy="288498"/>
          </a:xfrm>
          <a:prstGeom prst="rect">
            <a:avLst/>
          </a:prstGeom>
        </p:spPr>
        <p:txBody>
          <a:bodyPr wrap="none" lIns="68595" tIns="34297" rIns="68595" bIns="34297">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83" name="矩形标注 82"/>
          <p:cNvSpPr/>
          <p:nvPr/>
        </p:nvSpPr>
        <p:spPr>
          <a:xfrm>
            <a:off x="6372200" y="1688944"/>
            <a:ext cx="2175135" cy="2923856"/>
          </a:xfrm>
          <a:prstGeom prst="wedgeRectCallout">
            <a:avLst>
              <a:gd name="adj1" fmla="val -72333"/>
              <a:gd name="adj2" fmla="val 19715"/>
            </a:avLst>
          </a:prstGeom>
          <a:solidFill>
            <a:srgbClr val="FFE78C"/>
          </a:solidFill>
          <a:ln w="25400" cap="flat" cmpd="sng" algn="ctr">
            <a:solidFill>
              <a:schemeClr val="bg1"/>
            </a:solid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4" name="TextBox 83"/>
          <p:cNvSpPr txBox="1"/>
          <p:nvPr/>
        </p:nvSpPr>
        <p:spPr>
          <a:xfrm>
            <a:off x="6480227" y="1790179"/>
            <a:ext cx="2067109" cy="2709973"/>
          </a:xfrm>
          <a:prstGeom prst="rect">
            <a:avLst/>
          </a:prstGeom>
          <a:noFill/>
        </p:spPr>
        <p:txBody>
          <a:bodyPr wrap="square" lIns="68595" tIns="34297" rIns="68595" bIns="34297"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58000" fill="hold" nodeType="afterEffect" p14:presetBounceEnd="58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8000">
                                          <p:cBhvr additive="base">
                                            <p:cTn id="11"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130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10" presetClass="entr" presetSubtype="0" fill="hold" grpId="0" nodeType="withEffect">
                                      <p:stCondLst>
                                        <p:cond delay="180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par>
                              <p:cTn id="25" fill="hold">
                                <p:stCondLst>
                                  <p:cond delay="2800"/>
                                </p:stCondLst>
                                <p:childTnLst>
                                  <p:par>
                                    <p:cTn id="26" presetID="10" presetClass="entr" presetSubtype="0" fill="hold"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par>
                                    <p:cTn id="29" presetID="10"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10" presetClass="entr" presetSubtype="0"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par>
                                    <p:cTn id="38" presetID="10" presetClass="entr" presetSubtype="0" fill="hold" nodeType="with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par>
                                    <p:cTn id="41" presetID="10"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par>
                                    <p:cTn id="47" presetID="10" presetClass="entr" presetSubtype="0" fill="hold" nodeType="with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childTnLst>
                              </p:cTn>
                            </p:par>
                            <p:par>
                              <p:cTn id="62" fill="hold">
                                <p:stCondLst>
                                  <p:cond delay="3300"/>
                                </p:stCondLst>
                                <p:childTnLst>
                                  <p:par>
                                    <p:cTn id="63" presetID="22" presetClass="entr" presetSubtype="8" fill="hold" grpId="0" nodeType="after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380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84"/>
                                            </p:tgtEl>
                                            <p:attrNameLst>
                                              <p:attrName>style.visibility</p:attrName>
                                            </p:attrNameLst>
                                          </p:cBhvr>
                                          <p:to>
                                            <p:strVal val="visible"/>
                                          </p:to>
                                        </p:set>
                                        <p:animEffect transition="in" filter="wipe(left)">
                                          <p:cBhvr>
                                            <p:cTn id="69" dur="100"/>
                                            <p:tgtEl>
                                              <p:spTgt spid="8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84"/>
                                            </p:tgtEl>
                                          </p:cBhvr>
                                          <p:to x="80000" y="100000"/>
                                        </p:animScale>
                                        <p:anim by="(#ppt_w*0.10)" calcmode="lin" valueType="num">
                                          <p:cBhvr>
                                            <p:cTn id="72" dur="50" autoRev="1" fill="hold">
                                              <p:stCondLst>
                                                <p:cond delay="0"/>
                                              </p:stCondLst>
                                            </p:cTn>
                                            <p:tgtEl>
                                              <p:spTgt spid="84"/>
                                            </p:tgtEl>
                                            <p:attrNameLst>
                                              <p:attrName>ppt_x</p:attrName>
                                            </p:attrNameLst>
                                          </p:cBhvr>
                                        </p:anim>
                                        <p:anim by="(-#ppt_w*0.10)" calcmode="lin" valueType="num">
                                          <p:cBhvr>
                                            <p:cTn id="73" dur="50" autoRev="1" fill="hold">
                                              <p:stCondLst>
                                                <p:cond delay="0"/>
                                              </p:stCondLst>
                                            </p:cTn>
                                            <p:tgtEl>
                                              <p:spTgt spid="84"/>
                                            </p:tgtEl>
                                            <p:attrNameLst>
                                              <p:attrName>ppt_y</p:attrName>
                                            </p:attrNameLst>
                                          </p:cBhvr>
                                        </p:anim>
                                        <p:animRot by="-480000">
                                          <p:cBhvr>
                                            <p:cTn id="74"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7" grpId="0" animBg="1"/>
          <p:bldP spid="68" grpId="0" animBg="1"/>
          <p:bldP spid="69" grpId="0" animBg="1"/>
          <p:bldP spid="70" grpId="0" animBg="1"/>
          <p:bldP spid="79" grpId="0"/>
          <p:bldP spid="80" grpId="0"/>
          <p:bldP spid="81" grpId="0"/>
          <p:bldP spid="82" grpId="0"/>
          <p:bldP spid="83" grpId="0" animBg="1"/>
          <p:bldP spid="84" grpId="0"/>
          <p:bldP spid="8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accel="5800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tgtEl>
                                              <p:spTgt spid="3"/>
                                            </p:tgtEl>
                                            <p:attrNameLst>
                                              <p:attrName>ppt_x</p:attrName>
                                            </p:attrNameLst>
                                          </p:cBhvr>
                                          <p:tavLst>
                                            <p:tav tm="0">
                                              <p:val>
                                                <p:strVal val="0-#ppt_w/2"/>
                                              </p:val>
                                            </p:tav>
                                            <p:tav tm="100000">
                                              <p:val>
                                                <p:strVal val="#ppt_x"/>
                                              </p:val>
                                            </p:tav>
                                          </p:tavLst>
                                        </p:anim>
                                        <p:anim calcmode="lin" valueType="num">
                                          <p:cBhvr additive="base">
                                            <p:cTn id="12" dur="10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1000"/>
                                      </p:stCondLst>
                                      <p:childTnLst>
                                        <p:set>
                                          <p:cBhvr>
                                            <p:cTn id="14" dur="1" fill="hold">
                                              <p:stCondLst>
                                                <p:cond delay="0"/>
                                              </p:stCondLst>
                                            </p:cTn>
                                            <p:tgtEl>
                                              <p:spTgt spid="68"/>
                                            </p:tgtEl>
                                            <p:attrNameLst>
                                              <p:attrName>style.visibility</p:attrName>
                                            </p:attrNameLst>
                                          </p:cBhvr>
                                          <p:to>
                                            <p:strVal val="visible"/>
                                          </p:to>
                                        </p:set>
                                        <p:animEffect transition="in" filter="fade">
                                          <p:cBhvr>
                                            <p:cTn id="15" dur="500"/>
                                            <p:tgtEl>
                                              <p:spTgt spid="68"/>
                                            </p:tgtEl>
                                          </p:cBhvr>
                                        </p:animEffect>
                                      </p:childTnLst>
                                    </p:cTn>
                                  </p:par>
                                  <p:par>
                                    <p:cTn id="16" presetID="10" presetClass="entr" presetSubtype="0" fill="hold" grpId="0" nodeType="withEffect">
                                      <p:stCondLst>
                                        <p:cond delay="1300"/>
                                      </p:stCondLst>
                                      <p:childTnLst>
                                        <p:set>
                                          <p:cBhvr>
                                            <p:cTn id="17" dur="1" fill="hold">
                                              <p:stCondLst>
                                                <p:cond delay="0"/>
                                              </p:stCondLst>
                                            </p:cTn>
                                            <p:tgtEl>
                                              <p:spTgt spid="69"/>
                                            </p:tgtEl>
                                            <p:attrNameLst>
                                              <p:attrName>style.visibility</p:attrName>
                                            </p:attrNameLst>
                                          </p:cBhvr>
                                          <p:to>
                                            <p:strVal val="visible"/>
                                          </p:to>
                                        </p:set>
                                        <p:animEffect transition="in" filter="fade">
                                          <p:cBhvr>
                                            <p:cTn id="18" dur="500"/>
                                            <p:tgtEl>
                                              <p:spTgt spid="69"/>
                                            </p:tgtEl>
                                          </p:cBhvr>
                                        </p:animEffect>
                                      </p:childTnLst>
                                    </p:cTn>
                                  </p:par>
                                  <p:par>
                                    <p:cTn id="19" presetID="10" presetClass="entr" presetSubtype="0" fill="hold" grpId="0" nodeType="withEffect">
                                      <p:stCondLst>
                                        <p:cond delay="1800"/>
                                      </p:stCondLst>
                                      <p:childTnLst>
                                        <p:set>
                                          <p:cBhvr>
                                            <p:cTn id="20" dur="1" fill="hold">
                                              <p:stCondLst>
                                                <p:cond delay="0"/>
                                              </p:stCondLst>
                                            </p:cTn>
                                            <p:tgtEl>
                                              <p:spTgt spid="70"/>
                                            </p:tgtEl>
                                            <p:attrNameLst>
                                              <p:attrName>style.visibility</p:attrName>
                                            </p:attrNameLst>
                                          </p:cBhvr>
                                          <p:to>
                                            <p:strVal val="visible"/>
                                          </p:to>
                                        </p:set>
                                        <p:animEffect transition="in" filter="fade">
                                          <p:cBhvr>
                                            <p:cTn id="21" dur="500"/>
                                            <p:tgtEl>
                                              <p:spTgt spid="70"/>
                                            </p:tgtEl>
                                          </p:cBhvr>
                                        </p:animEffect>
                                      </p:childTnLst>
                                    </p:cTn>
                                  </p:par>
                                  <p:par>
                                    <p:cTn id="22" presetID="10" presetClass="entr" presetSubtype="0" fill="hold" grpId="0" nodeType="withEffect">
                                      <p:stCondLst>
                                        <p:cond delay="150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par>
                              <p:cTn id="25" fill="hold">
                                <p:stCondLst>
                                  <p:cond delay="2800"/>
                                </p:stCondLst>
                                <p:childTnLst>
                                  <p:par>
                                    <p:cTn id="26" presetID="10" presetClass="entr" presetSubtype="0" fill="hold"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500"/>
                                            <p:tgtEl>
                                              <p:spTgt spid="71"/>
                                            </p:tgtEl>
                                          </p:cBhvr>
                                        </p:animEffect>
                                      </p:childTnLst>
                                    </p:cTn>
                                  </p:par>
                                  <p:par>
                                    <p:cTn id="29" presetID="10" presetClass="entr" presetSubtype="0" fill="hold"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par>
                                    <p:cTn id="32" presetID="10" presetClass="entr" presetSubtype="0" fill="hold" nodeType="with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500"/>
                                            <p:tgtEl>
                                              <p:spTgt spid="73"/>
                                            </p:tgtEl>
                                          </p:cBhvr>
                                        </p:animEffect>
                                      </p:childTnLst>
                                    </p:cTn>
                                  </p:par>
                                  <p:par>
                                    <p:cTn id="35" presetID="10" presetClass="entr" presetSubtype="0" fill="hold" nodeType="withEffect">
                                      <p:stCondLst>
                                        <p:cond delay="0"/>
                                      </p:stCondLst>
                                      <p:childTnLst>
                                        <p:set>
                                          <p:cBhvr>
                                            <p:cTn id="36" dur="1" fill="hold">
                                              <p:stCondLst>
                                                <p:cond delay="0"/>
                                              </p:stCondLst>
                                            </p:cTn>
                                            <p:tgtEl>
                                              <p:spTgt spid="74"/>
                                            </p:tgtEl>
                                            <p:attrNameLst>
                                              <p:attrName>style.visibility</p:attrName>
                                            </p:attrNameLst>
                                          </p:cBhvr>
                                          <p:to>
                                            <p:strVal val="visible"/>
                                          </p:to>
                                        </p:set>
                                        <p:animEffect transition="in" filter="fade">
                                          <p:cBhvr>
                                            <p:cTn id="37" dur="500"/>
                                            <p:tgtEl>
                                              <p:spTgt spid="74"/>
                                            </p:tgtEl>
                                          </p:cBhvr>
                                        </p:animEffect>
                                      </p:childTnLst>
                                    </p:cTn>
                                  </p:par>
                                  <p:par>
                                    <p:cTn id="38" presetID="10" presetClass="entr" presetSubtype="0" fill="hold" nodeType="with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fade">
                                          <p:cBhvr>
                                            <p:cTn id="40" dur="500"/>
                                            <p:tgtEl>
                                              <p:spTgt spid="75"/>
                                            </p:tgtEl>
                                          </p:cBhvr>
                                        </p:animEffect>
                                      </p:childTnLst>
                                    </p:cTn>
                                  </p:par>
                                  <p:par>
                                    <p:cTn id="41" presetID="10" presetClass="entr" presetSubtype="0" fill="hold" nodeType="with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par>
                                    <p:cTn id="44" presetID="10"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animEffect transition="in" filter="fade">
                                          <p:cBhvr>
                                            <p:cTn id="46" dur="500"/>
                                            <p:tgtEl>
                                              <p:spTgt spid="77"/>
                                            </p:tgtEl>
                                          </p:cBhvr>
                                        </p:animEffect>
                                      </p:childTnLst>
                                    </p:cTn>
                                  </p:par>
                                  <p:par>
                                    <p:cTn id="47" presetID="10" presetClass="entr" presetSubtype="0" fill="hold" nodeType="withEffect">
                                      <p:stCondLst>
                                        <p:cond delay="0"/>
                                      </p:stCondLst>
                                      <p:childTnLst>
                                        <p:set>
                                          <p:cBhvr>
                                            <p:cTn id="48" dur="1" fill="hold">
                                              <p:stCondLst>
                                                <p:cond delay="0"/>
                                              </p:stCondLst>
                                            </p:cTn>
                                            <p:tgtEl>
                                              <p:spTgt spid="78"/>
                                            </p:tgtEl>
                                            <p:attrNameLst>
                                              <p:attrName>style.visibility</p:attrName>
                                            </p:attrNameLst>
                                          </p:cBhvr>
                                          <p:to>
                                            <p:strVal val="visible"/>
                                          </p:to>
                                        </p:set>
                                        <p:animEffect transition="in" filter="fade">
                                          <p:cBhvr>
                                            <p:cTn id="49" dur="500"/>
                                            <p:tgtEl>
                                              <p:spTgt spid="7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2"/>
                                            </p:tgtEl>
                                            <p:attrNameLst>
                                              <p:attrName>style.visibility</p:attrName>
                                            </p:attrNameLst>
                                          </p:cBhvr>
                                          <p:to>
                                            <p:strVal val="visible"/>
                                          </p:to>
                                        </p:set>
                                        <p:animEffect transition="in" filter="fade">
                                          <p:cBhvr>
                                            <p:cTn id="52" dur="500"/>
                                            <p:tgtEl>
                                              <p:spTgt spid="8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1"/>
                                            </p:tgtEl>
                                            <p:attrNameLst>
                                              <p:attrName>style.visibility</p:attrName>
                                            </p:attrNameLst>
                                          </p:cBhvr>
                                          <p:to>
                                            <p:strVal val="visible"/>
                                          </p:to>
                                        </p:set>
                                        <p:animEffect transition="in" filter="fade">
                                          <p:cBhvr>
                                            <p:cTn id="55" dur="500"/>
                                            <p:tgtEl>
                                              <p:spTgt spid="8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500"/>
                                            <p:tgtEl>
                                              <p:spTgt spid="80"/>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childTnLst>
                              </p:cTn>
                            </p:par>
                            <p:par>
                              <p:cTn id="62" fill="hold">
                                <p:stCondLst>
                                  <p:cond delay="3300"/>
                                </p:stCondLst>
                                <p:childTnLst>
                                  <p:par>
                                    <p:cTn id="63" presetID="22" presetClass="entr" presetSubtype="8" fill="hold" grpId="0" nodeType="after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ipe(left)">
                                          <p:cBhvr>
                                            <p:cTn id="65" dur="500"/>
                                            <p:tgtEl>
                                              <p:spTgt spid="83"/>
                                            </p:tgtEl>
                                          </p:cBhvr>
                                        </p:animEffect>
                                      </p:childTnLst>
                                    </p:cTn>
                                  </p:par>
                                </p:childTnLst>
                              </p:cTn>
                            </p:par>
                            <p:par>
                              <p:cTn id="66" fill="hold">
                                <p:stCondLst>
                                  <p:cond delay="3800"/>
                                </p:stCondLst>
                                <p:childTnLst>
                                  <p:par>
                                    <p:cTn id="67" presetID="22" presetClass="entr" presetSubtype="8" fill="hold" grpId="0" nodeType="afterEffect">
                                      <p:stCondLst>
                                        <p:cond delay="0"/>
                                      </p:stCondLst>
                                      <p:iterate type="lt">
                                        <p:tmPct val="30000"/>
                                      </p:iterate>
                                      <p:childTnLst>
                                        <p:set>
                                          <p:cBhvr>
                                            <p:cTn id="68" dur="1" fill="hold">
                                              <p:stCondLst>
                                                <p:cond delay="0"/>
                                              </p:stCondLst>
                                            </p:cTn>
                                            <p:tgtEl>
                                              <p:spTgt spid="84"/>
                                            </p:tgtEl>
                                            <p:attrNameLst>
                                              <p:attrName>style.visibility</p:attrName>
                                            </p:attrNameLst>
                                          </p:cBhvr>
                                          <p:to>
                                            <p:strVal val="visible"/>
                                          </p:to>
                                        </p:set>
                                        <p:animEffect transition="in" filter="wipe(left)">
                                          <p:cBhvr>
                                            <p:cTn id="69" dur="100"/>
                                            <p:tgtEl>
                                              <p:spTgt spid="84"/>
                                            </p:tgtEl>
                                          </p:cBhvr>
                                        </p:animEffect>
                                      </p:childTnLst>
                                    </p:cTn>
                                  </p:par>
                                  <p:par>
                                    <p:cTn id="70" presetID="36" presetClass="emph" presetSubtype="0" fill="hold" grpId="1" nodeType="withEffect">
                                      <p:stCondLst>
                                        <p:cond delay="0"/>
                                      </p:stCondLst>
                                      <p:iterate type="lt">
                                        <p:tmPct val="30000"/>
                                      </p:iterate>
                                      <p:childTnLst>
                                        <p:animScale>
                                          <p:cBhvr>
                                            <p:cTn id="71" dur="50" autoRev="1" fill="hold">
                                              <p:stCondLst>
                                                <p:cond delay="0"/>
                                              </p:stCondLst>
                                            </p:cTn>
                                            <p:tgtEl>
                                              <p:spTgt spid="84"/>
                                            </p:tgtEl>
                                          </p:cBhvr>
                                          <p:to x="80000" y="100000"/>
                                        </p:animScale>
                                        <p:anim by="(#ppt_w*0.10)" calcmode="lin" valueType="num">
                                          <p:cBhvr>
                                            <p:cTn id="72" dur="50" autoRev="1" fill="hold">
                                              <p:stCondLst>
                                                <p:cond delay="0"/>
                                              </p:stCondLst>
                                            </p:cTn>
                                            <p:tgtEl>
                                              <p:spTgt spid="84"/>
                                            </p:tgtEl>
                                            <p:attrNameLst>
                                              <p:attrName>ppt_x</p:attrName>
                                            </p:attrNameLst>
                                          </p:cBhvr>
                                        </p:anim>
                                        <p:anim by="(-#ppt_w*0.10)" calcmode="lin" valueType="num">
                                          <p:cBhvr>
                                            <p:cTn id="73" dur="50" autoRev="1" fill="hold">
                                              <p:stCondLst>
                                                <p:cond delay="0"/>
                                              </p:stCondLst>
                                            </p:cTn>
                                            <p:tgtEl>
                                              <p:spTgt spid="84"/>
                                            </p:tgtEl>
                                            <p:attrNameLst>
                                              <p:attrName>ppt_y</p:attrName>
                                            </p:attrNameLst>
                                          </p:cBhvr>
                                        </p:anim>
                                        <p:animRot by="-480000">
                                          <p:cBhvr>
                                            <p:cTn id="74" dur="50" autoRev="1" fill="hold">
                                              <p:stCondLst>
                                                <p:cond delay="0"/>
                                              </p:stCondLst>
                                            </p:cTn>
                                            <p:tgtEl>
                                              <p:spTgt spid="8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7" grpId="0" animBg="1"/>
          <p:bldP spid="68" grpId="0" animBg="1"/>
          <p:bldP spid="69" grpId="0" animBg="1"/>
          <p:bldP spid="70" grpId="0" animBg="1"/>
          <p:bldP spid="79" grpId="0"/>
          <p:bldP spid="80" grpId="0"/>
          <p:bldP spid="81" grpId="0"/>
          <p:bldP spid="82" grpId="0"/>
          <p:bldP spid="83" grpId="0" animBg="1"/>
          <p:bldP spid="84" grpId="0"/>
          <p:bldP spid="84"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5" name="直接连接符 4"/>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0" y="-3422"/>
            <a:ext cx="9144000" cy="5143500"/>
            <a:chOff x="0" y="-3422"/>
            <a:chExt cx="9144000" cy="514350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3" name="直接连接符 12"/>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1886049" y="1455466"/>
            <a:ext cx="2376264" cy="2025056"/>
          </a:xfrm>
          <a:prstGeom prst="triangle">
            <a:avLst/>
          </a:prstGeom>
          <a:solidFill>
            <a:srgbClr val="FFE78C">
              <a:alpha val="14000"/>
            </a:srgbClr>
          </a:solidFill>
          <a:ln w="1079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Calibri"/>
              <a:ea typeface="宋体"/>
              <a:cs typeface="+mn-cs"/>
            </a:endParaRPr>
          </a:p>
        </p:txBody>
      </p:sp>
      <p:sp>
        <p:nvSpPr>
          <p:cNvPr id="15" name="TextBox 14"/>
          <p:cNvSpPr txBox="1"/>
          <p:nvPr/>
        </p:nvSpPr>
        <p:spPr>
          <a:xfrm>
            <a:off x="2275725" y="1640870"/>
            <a:ext cx="1826141"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0" b="0" i="0" u="none" strike="noStrike" kern="0" cap="none" spc="0" normalizeH="0" baseline="0" noProof="0" dirty="0">
                <a:ln>
                  <a:noFill/>
                </a:ln>
                <a:solidFill>
                  <a:srgbClr val="FFE78C"/>
                </a:solidFill>
                <a:effectLst/>
                <a:uLnTx/>
                <a:uFillTx/>
                <a:latin typeface="Impact" panose="020B0806030902050204" pitchFamily="34" charset="0"/>
              </a:rPr>
              <a:t>03</a:t>
            </a:r>
            <a:endParaRPr kumimoji="0" lang="zh-CN" altLang="en-US" sz="12000" b="0" i="0" u="none" strike="noStrike" kern="0" cap="none" spc="0" normalizeH="0" baseline="0" noProof="0" dirty="0">
              <a:ln>
                <a:noFill/>
              </a:ln>
              <a:solidFill>
                <a:srgbClr val="FFE78C"/>
              </a:solidFill>
              <a:effectLst/>
              <a:uLnTx/>
              <a:uFillTx/>
              <a:latin typeface="Impact" panose="020B0806030902050204" pitchFamily="34" charset="0"/>
            </a:endParaRPr>
          </a:p>
        </p:txBody>
      </p:sp>
      <p:sp>
        <p:nvSpPr>
          <p:cNvPr id="16" name="TextBox 15"/>
          <p:cNvSpPr txBox="1"/>
          <p:nvPr/>
        </p:nvSpPr>
        <p:spPr>
          <a:xfrm>
            <a:off x="4067944" y="1696747"/>
            <a:ext cx="2954655"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添加标题</a:t>
            </a:r>
          </a:p>
        </p:txBody>
      </p:sp>
      <p:cxnSp>
        <p:nvCxnSpPr>
          <p:cNvPr id="17" name="直接连接符 16"/>
          <p:cNvCxnSpPr/>
          <p:nvPr/>
        </p:nvCxnSpPr>
        <p:spPr>
          <a:xfrm>
            <a:off x="4008672" y="2610366"/>
            <a:ext cx="3083608" cy="0"/>
          </a:xfrm>
          <a:prstGeom prst="line">
            <a:avLst/>
          </a:prstGeom>
          <a:noFill/>
          <a:ln w="12700" cap="flat" cmpd="sng" algn="ctr">
            <a:solidFill>
              <a:srgbClr val="FFE78C"/>
            </a:solidFill>
            <a:prstDash val="dash"/>
          </a:ln>
          <a:effectLst/>
        </p:spPr>
      </p:cxnSp>
      <p:grpSp>
        <p:nvGrpSpPr>
          <p:cNvPr id="18" name="组合 17"/>
          <p:cNvGrpSpPr/>
          <p:nvPr/>
        </p:nvGrpSpPr>
        <p:grpSpPr>
          <a:xfrm>
            <a:off x="4427984" y="2704859"/>
            <a:ext cx="1154356" cy="307777"/>
            <a:chOff x="1694389" y="3210530"/>
            <a:chExt cx="1154356" cy="307777"/>
          </a:xfrm>
        </p:grpSpPr>
        <p:sp>
          <p:nvSpPr>
            <p:cNvPr id="19" name="矩形 18"/>
            <p:cNvSpPr/>
            <p:nvPr/>
          </p:nvSpPr>
          <p:spPr>
            <a:xfrm flipH="1">
              <a:off x="1694389" y="3363838"/>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0" name="TextBox 19"/>
            <p:cNvSpPr txBox="1"/>
            <p:nvPr/>
          </p:nvSpPr>
          <p:spPr>
            <a:xfrm>
              <a:off x="1766397" y="3210530"/>
              <a:ext cx="108234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1" name="组合 20"/>
          <p:cNvGrpSpPr/>
          <p:nvPr/>
        </p:nvGrpSpPr>
        <p:grpSpPr>
          <a:xfrm>
            <a:off x="5829429" y="2704859"/>
            <a:ext cx="1154356" cy="307777"/>
            <a:chOff x="1694389" y="3537387"/>
            <a:chExt cx="1154356" cy="307777"/>
          </a:xfrm>
        </p:grpSpPr>
        <p:sp>
          <p:nvSpPr>
            <p:cNvPr id="22" name="矩形 21"/>
            <p:cNvSpPr/>
            <p:nvPr/>
          </p:nvSpPr>
          <p:spPr>
            <a:xfrm flipH="1">
              <a:off x="1694389" y="3690695"/>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3" name="TextBox 22"/>
            <p:cNvSpPr txBox="1"/>
            <p:nvPr/>
          </p:nvSpPr>
          <p:spPr>
            <a:xfrm>
              <a:off x="1766397" y="3537387"/>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4" name="组合 23"/>
          <p:cNvGrpSpPr/>
          <p:nvPr/>
        </p:nvGrpSpPr>
        <p:grpSpPr>
          <a:xfrm>
            <a:off x="4427984" y="3064899"/>
            <a:ext cx="1154356" cy="307777"/>
            <a:chOff x="1694389" y="3875941"/>
            <a:chExt cx="1154356" cy="307777"/>
          </a:xfrm>
        </p:grpSpPr>
        <p:sp>
          <p:nvSpPr>
            <p:cNvPr id="25" name="矩形 24"/>
            <p:cNvSpPr/>
            <p:nvPr/>
          </p:nvSpPr>
          <p:spPr>
            <a:xfrm flipH="1">
              <a:off x="1694389" y="4029249"/>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6" name="TextBox 25"/>
            <p:cNvSpPr txBox="1"/>
            <p:nvPr/>
          </p:nvSpPr>
          <p:spPr>
            <a:xfrm>
              <a:off x="1766397" y="3875941"/>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7" name="组合 26"/>
          <p:cNvGrpSpPr/>
          <p:nvPr/>
        </p:nvGrpSpPr>
        <p:grpSpPr>
          <a:xfrm>
            <a:off x="5829429" y="3064899"/>
            <a:ext cx="1154356" cy="307777"/>
            <a:chOff x="1694389" y="4211992"/>
            <a:chExt cx="1154356" cy="307777"/>
          </a:xfrm>
        </p:grpSpPr>
        <p:sp>
          <p:nvSpPr>
            <p:cNvPr id="28" name="矩形 27"/>
            <p:cNvSpPr/>
            <p:nvPr/>
          </p:nvSpPr>
          <p:spPr>
            <a:xfrm flipH="1">
              <a:off x="1694389" y="4365300"/>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9" name="TextBox 28"/>
            <p:cNvSpPr txBox="1"/>
            <p:nvPr/>
          </p:nvSpPr>
          <p:spPr>
            <a:xfrm>
              <a:off x="1766397" y="4211992"/>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sp>
        <p:nvSpPr>
          <p:cNvPr id="30" name="等腰三角形 29"/>
          <p:cNvSpPr/>
          <p:nvPr/>
        </p:nvSpPr>
        <p:spPr>
          <a:xfrm rot="18035669">
            <a:off x="2238944" y="1066330"/>
            <a:ext cx="360040" cy="310379"/>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1" name="等腰三角形 30"/>
          <p:cNvSpPr/>
          <p:nvPr/>
        </p:nvSpPr>
        <p:spPr>
          <a:xfrm rot="21283757">
            <a:off x="1824907" y="1281529"/>
            <a:ext cx="191945" cy="165470"/>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2" name="等腰三角形 31"/>
          <p:cNvSpPr/>
          <p:nvPr/>
        </p:nvSpPr>
        <p:spPr>
          <a:xfrm rot="15968008">
            <a:off x="1519169" y="1672632"/>
            <a:ext cx="304349" cy="227352"/>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Tree>
    <p:extLst>
      <p:ext uri="{BB962C8B-B14F-4D97-AF65-F5344CB8AC3E}">
        <p14:creationId xmlns:p14="http://schemas.microsoft.com/office/powerpoint/2010/main" val="287653039"/>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2" presetClass="entr" presetSubtype="9"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100" fill="hold"/>
                                        <p:tgtEl>
                                          <p:spTgt spid="30"/>
                                        </p:tgtEl>
                                        <p:attrNameLst>
                                          <p:attrName>ppt_x</p:attrName>
                                        </p:attrNameLst>
                                      </p:cBhvr>
                                      <p:tavLst>
                                        <p:tav tm="0">
                                          <p:val>
                                            <p:strVal val="0-#ppt_w/2"/>
                                          </p:val>
                                        </p:tav>
                                        <p:tav tm="100000">
                                          <p:val>
                                            <p:strVal val="#ppt_x"/>
                                          </p:val>
                                        </p:tav>
                                      </p:tavLst>
                                    </p:anim>
                                    <p:anim calcmode="lin" valueType="num">
                                      <p:cBhvr additive="base">
                                        <p:cTn id="28" dur="1100" fill="hold"/>
                                        <p:tgtEl>
                                          <p:spTgt spid="30"/>
                                        </p:tgtEl>
                                        <p:attrNameLst>
                                          <p:attrName>ppt_y</p:attrName>
                                        </p:attrNameLst>
                                      </p:cBhvr>
                                      <p:tavLst>
                                        <p:tav tm="0">
                                          <p:val>
                                            <p:strVal val="0-#ppt_h/2"/>
                                          </p:val>
                                        </p:tav>
                                        <p:tav tm="100000">
                                          <p:val>
                                            <p:strVal val="#ppt_y"/>
                                          </p:val>
                                        </p:tav>
                                      </p:tavLst>
                                    </p:anim>
                                  </p:childTnLst>
                                </p:cTn>
                              </p:par>
                              <p:par>
                                <p:cTn id="29" presetID="8" presetClass="emph" presetSubtype="0" fill="hold" grpId="1" nodeType="withEffect">
                                  <p:stCondLst>
                                    <p:cond delay="0"/>
                                  </p:stCondLst>
                                  <p:childTnLst>
                                    <p:animRot by="21600000">
                                      <p:cBhvr>
                                        <p:cTn id="30" dur="1100" fill="hold"/>
                                        <p:tgtEl>
                                          <p:spTgt spid="30"/>
                                        </p:tgtEl>
                                        <p:attrNameLst>
                                          <p:attrName>r</p:attrName>
                                        </p:attrNameLst>
                                      </p:cBhvr>
                                    </p:animRot>
                                  </p:childTnLst>
                                </p:cTn>
                              </p:par>
                              <p:par>
                                <p:cTn id="31" presetID="2" presetClass="entr" presetSubtype="9" fill="hold" grpId="0" nodeType="withEffect">
                                  <p:stCondLst>
                                    <p:cond delay="6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100" fill="hold"/>
                                        <p:tgtEl>
                                          <p:spTgt spid="31"/>
                                        </p:tgtEl>
                                        <p:attrNameLst>
                                          <p:attrName>ppt_x</p:attrName>
                                        </p:attrNameLst>
                                      </p:cBhvr>
                                      <p:tavLst>
                                        <p:tav tm="0">
                                          <p:val>
                                            <p:strVal val="0-#ppt_w/2"/>
                                          </p:val>
                                        </p:tav>
                                        <p:tav tm="100000">
                                          <p:val>
                                            <p:strVal val="#ppt_x"/>
                                          </p:val>
                                        </p:tav>
                                      </p:tavLst>
                                    </p:anim>
                                    <p:anim calcmode="lin" valueType="num">
                                      <p:cBhvr additive="base">
                                        <p:cTn id="34" dur="1100" fill="hold"/>
                                        <p:tgtEl>
                                          <p:spTgt spid="31"/>
                                        </p:tgtEl>
                                        <p:attrNameLst>
                                          <p:attrName>ppt_y</p:attrName>
                                        </p:attrNameLst>
                                      </p:cBhvr>
                                      <p:tavLst>
                                        <p:tav tm="0">
                                          <p:val>
                                            <p:strVal val="0-#ppt_h/2"/>
                                          </p:val>
                                        </p:tav>
                                        <p:tav tm="100000">
                                          <p:val>
                                            <p:strVal val="#ppt_y"/>
                                          </p:val>
                                        </p:tav>
                                      </p:tavLst>
                                    </p:anim>
                                  </p:childTnLst>
                                </p:cTn>
                              </p:par>
                              <p:par>
                                <p:cTn id="35" presetID="8" presetClass="emph" presetSubtype="0" fill="hold" grpId="1" nodeType="withEffect">
                                  <p:stCondLst>
                                    <p:cond delay="600"/>
                                  </p:stCondLst>
                                  <p:childTnLst>
                                    <p:animRot by="21600000">
                                      <p:cBhvr>
                                        <p:cTn id="36" dur="1100" fill="hold"/>
                                        <p:tgtEl>
                                          <p:spTgt spid="31"/>
                                        </p:tgtEl>
                                        <p:attrNameLst>
                                          <p:attrName>r</p:attrName>
                                        </p:attrNameLst>
                                      </p:cBhvr>
                                    </p:animRot>
                                  </p:childTnLst>
                                </p:cTn>
                              </p:par>
                              <p:par>
                                <p:cTn id="37" presetID="2" presetClass="entr" presetSubtype="9" fill="hold" grpId="0" nodeType="withEffect">
                                  <p:stCondLst>
                                    <p:cond delay="120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100" fill="hold"/>
                                        <p:tgtEl>
                                          <p:spTgt spid="32"/>
                                        </p:tgtEl>
                                        <p:attrNameLst>
                                          <p:attrName>ppt_x</p:attrName>
                                        </p:attrNameLst>
                                      </p:cBhvr>
                                      <p:tavLst>
                                        <p:tav tm="0">
                                          <p:val>
                                            <p:strVal val="0-#ppt_w/2"/>
                                          </p:val>
                                        </p:tav>
                                        <p:tav tm="100000">
                                          <p:val>
                                            <p:strVal val="#ppt_x"/>
                                          </p:val>
                                        </p:tav>
                                      </p:tavLst>
                                    </p:anim>
                                    <p:anim calcmode="lin" valueType="num">
                                      <p:cBhvr additive="base">
                                        <p:cTn id="40" dur="1100" fill="hold"/>
                                        <p:tgtEl>
                                          <p:spTgt spid="32"/>
                                        </p:tgtEl>
                                        <p:attrNameLst>
                                          <p:attrName>ppt_y</p:attrName>
                                        </p:attrNameLst>
                                      </p:cBhvr>
                                      <p:tavLst>
                                        <p:tav tm="0">
                                          <p:val>
                                            <p:strVal val="0-#ppt_h/2"/>
                                          </p:val>
                                        </p:tav>
                                        <p:tav tm="100000">
                                          <p:val>
                                            <p:strVal val="#ppt_y"/>
                                          </p:val>
                                        </p:tav>
                                      </p:tavLst>
                                    </p:anim>
                                  </p:childTnLst>
                                </p:cTn>
                              </p:par>
                              <p:par>
                                <p:cTn id="41" presetID="8" presetClass="emph" presetSubtype="0" fill="hold" grpId="1" nodeType="withEffect">
                                  <p:stCondLst>
                                    <p:cond delay="1200"/>
                                  </p:stCondLst>
                                  <p:childTnLst>
                                    <p:animRot by="21600000">
                                      <p:cBhvr>
                                        <p:cTn id="42" dur="1100" fill="hold"/>
                                        <p:tgtEl>
                                          <p:spTgt spid="32"/>
                                        </p:tgtEl>
                                        <p:attrNameLst>
                                          <p:attrName>r</p:attrName>
                                        </p:attrNameLst>
                                      </p:cBhvr>
                                    </p:animRot>
                                  </p:childTnLst>
                                </p:cTn>
                              </p:par>
                              <p:par>
                                <p:cTn id="43" presetID="2" presetClass="entr" presetSubtype="9" fill="hold" grpId="0" nodeType="withEffect">
                                  <p:stCondLst>
                                    <p:cond delay="6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1100" fill="hold"/>
                                        <p:tgtEl>
                                          <p:spTgt spid="14"/>
                                        </p:tgtEl>
                                        <p:attrNameLst>
                                          <p:attrName>ppt_x</p:attrName>
                                        </p:attrNameLst>
                                      </p:cBhvr>
                                      <p:tavLst>
                                        <p:tav tm="0">
                                          <p:val>
                                            <p:strVal val="0-#ppt_w/2"/>
                                          </p:val>
                                        </p:tav>
                                        <p:tav tm="100000">
                                          <p:val>
                                            <p:strVal val="#ppt_x"/>
                                          </p:val>
                                        </p:tav>
                                      </p:tavLst>
                                    </p:anim>
                                    <p:anim calcmode="lin" valueType="num">
                                      <p:cBhvr additive="base">
                                        <p:cTn id="46" dur="1100" fill="hold"/>
                                        <p:tgtEl>
                                          <p:spTgt spid="14"/>
                                        </p:tgtEl>
                                        <p:attrNameLst>
                                          <p:attrName>ppt_y</p:attrName>
                                        </p:attrNameLst>
                                      </p:cBhvr>
                                      <p:tavLst>
                                        <p:tav tm="0">
                                          <p:val>
                                            <p:strVal val="0-#ppt_h/2"/>
                                          </p:val>
                                        </p:tav>
                                        <p:tav tm="100000">
                                          <p:val>
                                            <p:strVal val="#ppt_y"/>
                                          </p:val>
                                        </p:tav>
                                      </p:tavLst>
                                    </p:anim>
                                  </p:childTnLst>
                                </p:cTn>
                              </p:par>
                              <p:par>
                                <p:cTn id="47" presetID="8" presetClass="emph" presetSubtype="0" fill="hold" grpId="1" nodeType="withEffect">
                                  <p:stCondLst>
                                    <p:cond delay="700"/>
                                  </p:stCondLst>
                                  <p:childTnLst>
                                    <p:animRot by="21600000">
                                      <p:cBhvr>
                                        <p:cTn id="48" dur="1100" fill="hold"/>
                                        <p:tgtEl>
                                          <p:spTgt spid="14"/>
                                        </p:tgtEl>
                                        <p:attrNameLst>
                                          <p:attrName>r</p:attrName>
                                        </p:attrNameLst>
                                      </p:cBhvr>
                                    </p:animRot>
                                  </p:childTnLst>
                                </p:cTn>
                              </p:par>
                            </p:childTnLst>
                          </p:cTn>
                        </p:par>
                        <p:par>
                          <p:cTn id="49" fill="hold">
                            <p:stCondLst>
                              <p:cond delay="33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3800"/>
                            </p:stCondLst>
                            <p:childTnLst>
                              <p:par>
                                <p:cTn id="54" presetID="22" presetClass="entr" presetSubtype="8"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300"/>
                            </p:stCondLst>
                            <p:childTnLst>
                              <p:par>
                                <p:cTn id="58" presetID="12" presetClass="entr" presetSubtype="1"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p:tgtEl>
                                          <p:spTgt spid="16"/>
                                        </p:tgtEl>
                                        <p:attrNameLst>
                                          <p:attrName>ppt_y</p:attrName>
                                        </p:attrNameLst>
                                      </p:cBhvr>
                                      <p:tavLst>
                                        <p:tav tm="0">
                                          <p:val>
                                            <p:strVal val="#ppt_y-#ppt_h*1.125000"/>
                                          </p:val>
                                        </p:tav>
                                        <p:tav tm="100000">
                                          <p:val>
                                            <p:strVal val="#ppt_y"/>
                                          </p:val>
                                        </p:tav>
                                      </p:tavLst>
                                    </p:anim>
                                    <p:animEffect transition="in" filter="wipe(down)">
                                      <p:cBhvr>
                                        <p:cTn id="61" dur="500"/>
                                        <p:tgtEl>
                                          <p:spTgt spid="16"/>
                                        </p:tgtEl>
                                      </p:cBhvr>
                                    </p:animEffect>
                                  </p:childTnLst>
                                </p:cTn>
                              </p:par>
                              <p:par>
                                <p:cTn id="62" presetID="42" presetClass="entr" presetSubtype="0" fill="hold"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anim calcmode="lin" valueType="num">
                                      <p:cBhvr>
                                        <p:cTn id="65" dur="500" fill="hold"/>
                                        <p:tgtEl>
                                          <p:spTgt spid="18"/>
                                        </p:tgtEl>
                                        <p:attrNameLst>
                                          <p:attrName>ppt_x</p:attrName>
                                        </p:attrNameLst>
                                      </p:cBhvr>
                                      <p:tavLst>
                                        <p:tav tm="0">
                                          <p:val>
                                            <p:strVal val="#ppt_x"/>
                                          </p:val>
                                        </p:tav>
                                        <p:tav tm="100000">
                                          <p:val>
                                            <p:strVal val="#ppt_x"/>
                                          </p:val>
                                        </p:tav>
                                      </p:tavLst>
                                    </p:anim>
                                    <p:anim calcmode="lin" valueType="num">
                                      <p:cBhvr>
                                        <p:cTn id="66" dur="5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4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anim calcmode="lin" valueType="num">
                                      <p:cBhvr>
                                        <p:cTn id="75" dur="500" fill="hold"/>
                                        <p:tgtEl>
                                          <p:spTgt spid="24"/>
                                        </p:tgtEl>
                                        <p:attrNameLst>
                                          <p:attrName>ppt_x</p:attrName>
                                        </p:attrNameLst>
                                      </p:cBhvr>
                                      <p:tavLst>
                                        <p:tav tm="0">
                                          <p:val>
                                            <p:strVal val="#ppt_x"/>
                                          </p:val>
                                        </p:tav>
                                        <p:tav tm="100000">
                                          <p:val>
                                            <p:strVal val="#ppt_x"/>
                                          </p:val>
                                        </p:tav>
                                      </p:tavLst>
                                    </p:anim>
                                    <p:anim calcmode="lin" valueType="num">
                                      <p:cBhvr>
                                        <p:cTn id="76" dur="5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8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anim calcmode="lin" valueType="num">
                                      <p:cBhvr>
                                        <p:cTn id="80" dur="500" fill="hold"/>
                                        <p:tgtEl>
                                          <p:spTgt spid="27"/>
                                        </p:tgtEl>
                                        <p:attrNameLst>
                                          <p:attrName>ppt_x</p:attrName>
                                        </p:attrNameLst>
                                      </p:cBhvr>
                                      <p:tavLst>
                                        <p:tav tm="0">
                                          <p:val>
                                            <p:strVal val="#ppt_x"/>
                                          </p:val>
                                        </p:tav>
                                        <p:tav tm="100000">
                                          <p:val>
                                            <p:strVal val="#ppt_x"/>
                                          </p:val>
                                        </p:tav>
                                      </p:tavLst>
                                    </p:anim>
                                    <p:anim calcmode="lin" valueType="num">
                                      <p:cBhvr>
                                        <p:cTn id="8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5" name="直接连接符 4"/>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0" y="-3422"/>
            <a:ext cx="9144000" cy="5143500"/>
            <a:chOff x="0" y="-3422"/>
            <a:chExt cx="9144000" cy="514350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3" name="直接连接符 12"/>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sp>
        <p:nvSpPr>
          <p:cNvPr id="70" name="矩形 24"/>
          <p:cNvSpPr>
            <a:spLocks noChangeArrowheads="1"/>
          </p:cNvSpPr>
          <p:nvPr/>
        </p:nvSpPr>
        <p:spPr bwMode="auto">
          <a:xfrm>
            <a:off x="4420344" y="822081"/>
            <a:ext cx="1447800" cy="309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buSzTx/>
              <a:buFontTx/>
              <a:buNone/>
            </a:pPr>
            <a:r>
              <a:rPr lang="en-US" altLang="zh-CN" sz="1500" b="1" dirty="0">
                <a:solidFill>
                  <a:schemeClr val="bg1"/>
                </a:solidFill>
                <a:latin typeface="Arial" pitchFamily="34" charset="0"/>
                <a:ea typeface="微软雅黑" pitchFamily="34" charset="-122"/>
                <a:sym typeface="Arial Unicode MS" pitchFamily="34" charset="-122"/>
              </a:rPr>
              <a:t>CONTENTS</a:t>
            </a:r>
            <a:endParaRPr lang="en-US" altLang="zh-CN" sz="1500" dirty="0">
              <a:solidFill>
                <a:schemeClr val="bg1"/>
              </a:solidFill>
              <a:latin typeface="Arial" pitchFamily="34" charset="0"/>
            </a:endParaRPr>
          </a:p>
        </p:txBody>
      </p:sp>
      <p:sp>
        <p:nvSpPr>
          <p:cNvPr id="71" name="TextBox 17"/>
          <p:cNvSpPr>
            <a:spLocks noChangeArrowheads="1"/>
          </p:cNvSpPr>
          <p:nvPr/>
        </p:nvSpPr>
        <p:spPr bwMode="auto">
          <a:xfrm>
            <a:off x="2896346" y="626819"/>
            <a:ext cx="1598735" cy="4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lgn="ctr">
              <a:buSzTx/>
              <a:buFontTx/>
              <a:buNone/>
            </a:pPr>
            <a:r>
              <a:rPr lang="zh-CN" altLang="en-US" sz="2700" b="1" dirty="0">
                <a:solidFill>
                  <a:schemeClr val="bg1"/>
                </a:solidFill>
                <a:latin typeface="黑体" pitchFamily="49" charset="-122"/>
                <a:ea typeface="黑体" pitchFamily="49" charset="-122"/>
                <a:sym typeface="田氏颜体大字库" pitchFamily="2" charset="2"/>
              </a:rPr>
              <a:t>目  录</a:t>
            </a:r>
            <a:endParaRPr lang="zh-CN" altLang="en-US" sz="2700" b="1" dirty="0">
              <a:solidFill>
                <a:schemeClr val="bg1"/>
              </a:solidFill>
              <a:latin typeface="黑体" pitchFamily="49" charset="-122"/>
              <a:ea typeface="黑体" pitchFamily="49" charset="-122"/>
            </a:endParaRPr>
          </a:p>
        </p:txBody>
      </p:sp>
      <p:sp>
        <p:nvSpPr>
          <p:cNvPr id="72" name="圆角矩形 2"/>
          <p:cNvSpPr>
            <a:spLocks noChangeArrowheads="1"/>
          </p:cNvSpPr>
          <p:nvPr/>
        </p:nvSpPr>
        <p:spPr bwMode="auto">
          <a:xfrm>
            <a:off x="1277563" y="1471067"/>
            <a:ext cx="490904" cy="525065"/>
          </a:xfrm>
          <a:prstGeom prst="roundRect">
            <a:avLst>
              <a:gd name="adj" fmla="val 16667"/>
            </a:avLst>
          </a:prstGeom>
          <a:noFill/>
          <a:ln w="19050">
            <a:solidFill>
              <a:srgbClr val="FFE78C"/>
            </a:solidFill>
            <a:round/>
            <a:headEnd/>
            <a:tailEnd/>
          </a:ln>
        </p:spPr>
        <p:txBody>
          <a:bodyPr lIns="77916" tIns="38958" rIns="77916" bIns="38958" anchor="ctr"/>
          <a:lstStyle/>
          <a:p>
            <a:pPr algn="ctr">
              <a:buSzTx/>
              <a:buFontTx/>
              <a:buNone/>
            </a:pPr>
            <a:r>
              <a:rPr lang="en-US" altLang="zh-CN" sz="1400" dirty="0">
                <a:solidFill>
                  <a:srgbClr val="FFFFFF"/>
                </a:solidFill>
                <a:latin typeface="Broadway" pitchFamily="82" charset="0"/>
                <a:ea typeface="Adobe Myungjo Std M" pitchFamily="18" charset="-128"/>
                <a:sym typeface="Broadway" pitchFamily="82" charset="0"/>
              </a:rPr>
              <a:t>1</a:t>
            </a:r>
            <a:endParaRPr lang="en-US" altLang="zh-CN" sz="1500" dirty="0">
              <a:latin typeface="Arial" pitchFamily="34" charset="0"/>
            </a:endParaRPr>
          </a:p>
        </p:txBody>
      </p:sp>
      <p:grpSp>
        <p:nvGrpSpPr>
          <p:cNvPr id="73" name="组合 72"/>
          <p:cNvGrpSpPr/>
          <p:nvPr/>
        </p:nvGrpSpPr>
        <p:grpSpPr>
          <a:xfrm>
            <a:off x="1957500" y="1469874"/>
            <a:ext cx="6142892" cy="525066"/>
            <a:chOff x="1796562" y="1253850"/>
            <a:chExt cx="6142892" cy="525066"/>
          </a:xfrm>
          <a:solidFill>
            <a:srgbClr val="FCCA51"/>
          </a:solidFill>
        </p:grpSpPr>
        <p:sp>
          <p:nvSpPr>
            <p:cNvPr id="74" name="圆角矩形 3"/>
            <p:cNvSpPr>
              <a:spLocks noChangeArrowheads="1"/>
            </p:cNvSpPr>
            <p:nvPr/>
          </p:nvSpPr>
          <p:spPr bwMode="auto">
            <a:xfrm>
              <a:off x="1796562" y="1253850"/>
              <a:ext cx="6142892" cy="525066"/>
            </a:xfrm>
            <a:prstGeom prst="roundRect">
              <a:avLst>
                <a:gd name="adj" fmla="val 6213"/>
              </a:avLst>
            </a:prstGeom>
            <a:noFill/>
            <a:ln w="19050">
              <a:solidFill>
                <a:srgbClr val="FFE78C"/>
              </a:solidFill>
              <a:round/>
              <a:headEnd/>
              <a:tailEnd/>
            </a:ln>
          </p:spPr>
          <p:txBody>
            <a:bodyPr lIns="77916" tIns="38958" rIns="77916" bIns="38958" anchor="ctr"/>
            <a:lstStyle/>
            <a:p>
              <a:pPr algn="ctr">
                <a:buSzTx/>
                <a:buFontTx/>
                <a:buNone/>
              </a:pPr>
              <a:endParaRPr lang="zh-CN" altLang="en-US" sz="1500">
                <a:solidFill>
                  <a:schemeClr val="bg1"/>
                </a:solidFill>
                <a:latin typeface="Arial" pitchFamily="34" charset="0"/>
              </a:endParaRPr>
            </a:p>
          </p:txBody>
        </p:sp>
        <p:sp>
          <p:nvSpPr>
            <p:cNvPr id="75" name="TextBox 12"/>
            <p:cNvSpPr>
              <a:spLocks noChangeArrowheads="1"/>
            </p:cNvSpPr>
            <p:nvPr/>
          </p:nvSpPr>
          <p:spPr bwMode="auto">
            <a:xfrm>
              <a:off x="2461846" y="1362200"/>
              <a:ext cx="4495800" cy="3556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lgn="ctr"/>
              <a:r>
                <a:rPr lang="zh-CN" altLang="en-US" b="1" dirty="0" smtClean="0">
                  <a:solidFill>
                    <a:schemeClr val="bg1"/>
                  </a:solidFill>
                  <a:ea typeface="黑体" pitchFamily="49" charset="-122"/>
                </a:rPr>
                <a:t>这里输入目录文字</a:t>
              </a:r>
              <a:endParaRPr lang="zh-CN" altLang="en-US" dirty="0">
                <a:solidFill>
                  <a:schemeClr val="bg1"/>
                </a:solidFill>
                <a:latin typeface="Arial" pitchFamily="34" charset="0"/>
                <a:ea typeface="黑体" pitchFamily="49" charset="-122"/>
              </a:endParaRPr>
            </a:p>
          </p:txBody>
        </p:sp>
      </p:grpSp>
      <p:sp>
        <p:nvSpPr>
          <p:cNvPr id="76" name="圆角矩形 2"/>
          <p:cNvSpPr>
            <a:spLocks noChangeArrowheads="1"/>
          </p:cNvSpPr>
          <p:nvPr/>
        </p:nvSpPr>
        <p:spPr bwMode="auto">
          <a:xfrm>
            <a:off x="1277563" y="2233067"/>
            <a:ext cx="490904" cy="525065"/>
          </a:xfrm>
          <a:prstGeom prst="roundRect">
            <a:avLst>
              <a:gd name="adj" fmla="val 16667"/>
            </a:avLst>
          </a:prstGeom>
          <a:noFill/>
          <a:ln w="19050">
            <a:solidFill>
              <a:srgbClr val="FFE78C"/>
            </a:solidFill>
            <a:round/>
            <a:headEnd/>
            <a:tailEnd/>
          </a:ln>
        </p:spPr>
        <p:txBody>
          <a:bodyPr lIns="77916" tIns="38958" rIns="77916" bIns="38958" anchor="ctr"/>
          <a:lstStyle/>
          <a:p>
            <a:pPr algn="ctr">
              <a:buSzTx/>
              <a:buFontTx/>
              <a:buNone/>
            </a:pPr>
            <a:r>
              <a:rPr lang="en-US" altLang="zh-CN" sz="1400">
                <a:solidFill>
                  <a:srgbClr val="FFFFFF"/>
                </a:solidFill>
                <a:latin typeface="Broadway" pitchFamily="82" charset="0"/>
                <a:sym typeface="Broadway" pitchFamily="82" charset="0"/>
              </a:rPr>
              <a:t>2</a:t>
            </a:r>
            <a:endParaRPr lang="en-US" altLang="zh-CN" sz="1500">
              <a:latin typeface="Arial" pitchFamily="34" charset="0"/>
            </a:endParaRPr>
          </a:p>
        </p:txBody>
      </p:sp>
      <p:grpSp>
        <p:nvGrpSpPr>
          <p:cNvPr id="77" name="组合 76"/>
          <p:cNvGrpSpPr/>
          <p:nvPr/>
        </p:nvGrpSpPr>
        <p:grpSpPr>
          <a:xfrm>
            <a:off x="1957500" y="2231874"/>
            <a:ext cx="6142892" cy="525066"/>
            <a:chOff x="1796562" y="2015850"/>
            <a:chExt cx="6142892" cy="525066"/>
          </a:xfrm>
          <a:solidFill>
            <a:srgbClr val="FCCA51"/>
          </a:solidFill>
        </p:grpSpPr>
        <p:sp>
          <p:nvSpPr>
            <p:cNvPr id="78" name="圆角矩形 3"/>
            <p:cNvSpPr>
              <a:spLocks noChangeArrowheads="1"/>
            </p:cNvSpPr>
            <p:nvPr/>
          </p:nvSpPr>
          <p:spPr bwMode="auto">
            <a:xfrm>
              <a:off x="1796562" y="2015850"/>
              <a:ext cx="6142892" cy="525066"/>
            </a:xfrm>
            <a:prstGeom prst="roundRect">
              <a:avLst>
                <a:gd name="adj" fmla="val 6213"/>
              </a:avLst>
            </a:prstGeom>
            <a:noFill/>
            <a:ln w="19050">
              <a:solidFill>
                <a:srgbClr val="FFE78C"/>
              </a:solidFill>
              <a:round/>
              <a:headEnd/>
              <a:tailEnd/>
            </a:ln>
          </p:spPr>
          <p:txBody>
            <a:bodyPr lIns="77916" tIns="38958" rIns="77916" bIns="38958" anchor="ctr"/>
            <a:lstStyle/>
            <a:p>
              <a:pPr algn="ctr">
                <a:buSzTx/>
                <a:buFontTx/>
                <a:buNone/>
              </a:pPr>
              <a:endParaRPr lang="zh-CN" altLang="en-US" sz="1500">
                <a:solidFill>
                  <a:schemeClr val="bg1"/>
                </a:solidFill>
                <a:latin typeface="Arial" pitchFamily="34" charset="0"/>
              </a:endParaRPr>
            </a:p>
          </p:txBody>
        </p:sp>
        <p:sp>
          <p:nvSpPr>
            <p:cNvPr id="79" name="TextBox 12"/>
            <p:cNvSpPr>
              <a:spLocks noChangeArrowheads="1"/>
            </p:cNvSpPr>
            <p:nvPr/>
          </p:nvSpPr>
          <p:spPr bwMode="auto">
            <a:xfrm>
              <a:off x="2461846" y="2124199"/>
              <a:ext cx="4495800" cy="31412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lgn="ctr">
                <a:lnSpc>
                  <a:spcPct val="85000"/>
                </a:lnSpc>
                <a:buSzTx/>
                <a:buFontTx/>
                <a:buNone/>
              </a:pPr>
              <a:r>
                <a:rPr lang="zh-CN" altLang="en-US" b="1" dirty="0" smtClean="0">
                  <a:solidFill>
                    <a:schemeClr val="bg1"/>
                  </a:solidFill>
                  <a:ea typeface="黑体" pitchFamily="49" charset="-122"/>
                </a:rPr>
                <a:t>这里输入目录文字</a:t>
              </a:r>
              <a:endParaRPr lang="zh-CN" altLang="en-US" b="1" dirty="0">
                <a:solidFill>
                  <a:schemeClr val="bg1"/>
                </a:solidFill>
                <a:ea typeface="黑体" pitchFamily="49" charset="-122"/>
              </a:endParaRPr>
            </a:p>
          </p:txBody>
        </p:sp>
      </p:grpSp>
      <p:sp>
        <p:nvSpPr>
          <p:cNvPr id="80" name="圆角矩形 2"/>
          <p:cNvSpPr>
            <a:spLocks noChangeArrowheads="1"/>
          </p:cNvSpPr>
          <p:nvPr/>
        </p:nvSpPr>
        <p:spPr bwMode="auto">
          <a:xfrm>
            <a:off x="1277563" y="2945061"/>
            <a:ext cx="490904" cy="525065"/>
          </a:xfrm>
          <a:prstGeom prst="roundRect">
            <a:avLst>
              <a:gd name="adj" fmla="val 16667"/>
            </a:avLst>
          </a:prstGeom>
          <a:noFill/>
          <a:ln w="19050">
            <a:solidFill>
              <a:srgbClr val="FFE78C"/>
            </a:solidFill>
            <a:round/>
            <a:headEnd/>
            <a:tailEnd/>
          </a:ln>
        </p:spPr>
        <p:txBody>
          <a:bodyPr lIns="77916" tIns="38958" rIns="77916" bIns="38958" anchor="ctr"/>
          <a:lstStyle/>
          <a:p>
            <a:pPr algn="ctr">
              <a:buSzTx/>
              <a:buFontTx/>
              <a:buNone/>
            </a:pPr>
            <a:r>
              <a:rPr lang="en-US" altLang="zh-CN" sz="1400">
                <a:solidFill>
                  <a:srgbClr val="FFFFFF"/>
                </a:solidFill>
                <a:latin typeface="Broadway" pitchFamily="82" charset="0"/>
                <a:sym typeface="Broadway" pitchFamily="82" charset="0"/>
              </a:rPr>
              <a:t>3</a:t>
            </a:r>
            <a:endParaRPr lang="en-US" altLang="zh-CN" sz="1500">
              <a:latin typeface="Arial" pitchFamily="34" charset="0"/>
            </a:endParaRPr>
          </a:p>
        </p:txBody>
      </p:sp>
      <p:grpSp>
        <p:nvGrpSpPr>
          <p:cNvPr id="81" name="组合 80"/>
          <p:cNvGrpSpPr/>
          <p:nvPr/>
        </p:nvGrpSpPr>
        <p:grpSpPr>
          <a:xfrm>
            <a:off x="1957500" y="2943868"/>
            <a:ext cx="6142892" cy="525066"/>
            <a:chOff x="1796562" y="2727844"/>
            <a:chExt cx="6142892" cy="525066"/>
          </a:xfrm>
          <a:solidFill>
            <a:srgbClr val="FCCA51"/>
          </a:solidFill>
        </p:grpSpPr>
        <p:sp>
          <p:nvSpPr>
            <p:cNvPr id="82" name="圆角矩形 3"/>
            <p:cNvSpPr>
              <a:spLocks noChangeArrowheads="1"/>
            </p:cNvSpPr>
            <p:nvPr/>
          </p:nvSpPr>
          <p:spPr bwMode="auto">
            <a:xfrm>
              <a:off x="1796562" y="2727844"/>
              <a:ext cx="6142892" cy="525066"/>
            </a:xfrm>
            <a:prstGeom prst="roundRect">
              <a:avLst>
                <a:gd name="adj" fmla="val 6213"/>
              </a:avLst>
            </a:prstGeom>
            <a:noFill/>
            <a:ln w="19050">
              <a:solidFill>
                <a:srgbClr val="FFE78C"/>
              </a:solidFill>
              <a:round/>
              <a:headEnd/>
              <a:tailEnd/>
            </a:ln>
          </p:spPr>
          <p:txBody>
            <a:bodyPr lIns="77916" tIns="38958" rIns="77916" bIns="38958" anchor="ctr"/>
            <a:lstStyle/>
            <a:p>
              <a:pPr algn="ctr">
                <a:buSzTx/>
                <a:buFontTx/>
                <a:buNone/>
              </a:pPr>
              <a:endParaRPr lang="zh-CN" altLang="en-US" sz="1500">
                <a:solidFill>
                  <a:schemeClr val="bg1"/>
                </a:solidFill>
                <a:latin typeface="Arial" pitchFamily="34" charset="0"/>
              </a:endParaRPr>
            </a:p>
          </p:txBody>
        </p:sp>
        <p:sp>
          <p:nvSpPr>
            <p:cNvPr id="83" name="TextBox 12"/>
            <p:cNvSpPr>
              <a:spLocks noChangeArrowheads="1"/>
            </p:cNvSpPr>
            <p:nvPr/>
          </p:nvSpPr>
          <p:spPr bwMode="auto">
            <a:xfrm>
              <a:off x="2461846" y="2836193"/>
              <a:ext cx="4495800" cy="3556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lgn="ctr">
                <a:buSzTx/>
                <a:buFontTx/>
                <a:buNone/>
              </a:pPr>
              <a:r>
                <a:rPr lang="zh-CN" altLang="en-US" b="1" dirty="0" smtClean="0">
                  <a:solidFill>
                    <a:schemeClr val="bg1"/>
                  </a:solidFill>
                  <a:ea typeface="黑体" pitchFamily="49" charset="-122"/>
                </a:rPr>
                <a:t>这里输入目录文字</a:t>
              </a:r>
              <a:endParaRPr lang="zh-CN" altLang="en-US" b="1" dirty="0">
                <a:solidFill>
                  <a:schemeClr val="bg1"/>
                </a:solidFill>
                <a:ea typeface="黑体" pitchFamily="49" charset="-122"/>
              </a:endParaRPr>
            </a:p>
          </p:txBody>
        </p:sp>
      </p:grpSp>
      <p:sp>
        <p:nvSpPr>
          <p:cNvPr id="84" name="圆角矩形 2"/>
          <p:cNvSpPr>
            <a:spLocks noChangeArrowheads="1"/>
          </p:cNvSpPr>
          <p:nvPr/>
        </p:nvSpPr>
        <p:spPr bwMode="auto">
          <a:xfrm>
            <a:off x="1277563" y="3630861"/>
            <a:ext cx="490904" cy="525065"/>
          </a:xfrm>
          <a:prstGeom prst="roundRect">
            <a:avLst>
              <a:gd name="adj" fmla="val 16667"/>
            </a:avLst>
          </a:prstGeom>
          <a:noFill/>
          <a:ln w="19050">
            <a:solidFill>
              <a:srgbClr val="FFE78C"/>
            </a:solidFill>
            <a:round/>
            <a:headEnd/>
            <a:tailEnd/>
          </a:ln>
        </p:spPr>
        <p:txBody>
          <a:bodyPr lIns="77916" tIns="38958" rIns="77916" bIns="38958" anchor="ctr"/>
          <a:lstStyle/>
          <a:p>
            <a:pPr algn="ctr">
              <a:buSzTx/>
              <a:buFontTx/>
              <a:buNone/>
            </a:pPr>
            <a:r>
              <a:rPr lang="en-US" altLang="zh-CN" sz="1400">
                <a:solidFill>
                  <a:srgbClr val="FFFFFF"/>
                </a:solidFill>
                <a:latin typeface="Broadway" pitchFamily="82" charset="0"/>
                <a:sym typeface="Broadway" pitchFamily="82" charset="0"/>
              </a:rPr>
              <a:t>4</a:t>
            </a:r>
            <a:endParaRPr lang="en-US" altLang="zh-CN" sz="1500">
              <a:latin typeface="Arial" pitchFamily="34" charset="0"/>
            </a:endParaRPr>
          </a:p>
        </p:txBody>
      </p:sp>
      <p:grpSp>
        <p:nvGrpSpPr>
          <p:cNvPr id="85" name="组合 84"/>
          <p:cNvGrpSpPr/>
          <p:nvPr/>
        </p:nvGrpSpPr>
        <p:grpSpPr>
          <a:xfrm>
            <a:off x="1957500" y="3629668"/>
            <a:ext cx="6142892" cy="525066"/>
            <a:chOff x="1796562" y="3413644"/>
            <a:chExt cx="6142892" cy="525066"/>
          </a:xfrm>
          <a:solidFill>
            <a:srgbClr val="FCCA51"/>
          </a:solidFill>
        </p:grpSpPr>
        <p:sp>
          <p:nvSpPr>
            <p:cNvPr id="86" name="圆角矩形 3"/>
            <p:cNvSpPr>
              <a:spLocks noChangeArrowheads="1"/>
            </p:cNvSpPr>
            <p:nvPr/>
          </p:nvSpPr>
          <p:spPr bwMode="auto">
            <a:xfrm>
              <a:off x="1796562" y="3413644"/>
              <a:ext cx="6142892" cy="525066"/>
            </a:xfrm>
            <a:prstGeom prst="roundRect">
              <a:avLst>
                <a:gd name="adj" fmla="val 6213"/>
              </a:avLst>
            </a:prstGeom>
            <a:noFill/>
            <a:ln w="19050">
              <a:solidFill>
                <a:srgbClr val="FFE78C"/>
              </a:solidFill>
              <a:round/>
              <a:headEnd/>
              <a:tailEnd/>
            </a:ln>
          </p:spPr>
          <p:txBody>
            <a:bodyPr lIns="77916" tIns="38958" rIns="77916" bIns="38958" anchor="ctr"/>
            <a:lstStyle/>
            <a:p>
              <a:pPr algn="ctr">
                <a:buSzTx/>
                <a:buFontTx/>
                <a:buNone/>
              </a:pPr>
              <a:endParaRPr lang="zh-CN" altLang="en-US" sz="1500">
                <a:solidFill>
                  <a:schemeClr val="bg1"/>
                </a:solidFill>
                <a:latin typeface="Arial" pitchFamily="34" charset="0"/>
              </a:endParaRPr>
            </a:p>
          </p:txBody>
        </p:sp>
        <p:sp>
          <p:nvSpPr>
            <p:cNvPr id="87" name="TextBox 12"/>
            <p:cNvSpPr>
              <a:spLocks noChangeArrowheads="1"/>
            </p:cNvSpPr>
            <p:nvPr/>
          </p:nvSpPr>
          <p:spPr bwMode="auto">
            <a:xfrm>
              <a:off x="2461846" y="3521993"/>
              <a:ext cx="4495800" cy="35567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lIns="77916" tIns="38958" rIns="77916" bIns="38958">
              <a:spAutoFit/>
            </a:bodyPr>
            <a:lstStyle/>
            <a:p>
              <a:pPr algn="ctr"/>
              <a:r>
                <a:rPr lang="zh-CN" altLang="en-US" b="1" dirty="0" smtClean="0">
                  <a:solidFill>
                    <a:schemeClr val="bg1"/>
                  </a:solidFill>
                  <a:ea typeface="黑体" pitchFamily="49" charset="-122"/>
                </a:rPr>
                <a:t>这里输入目录文字</a:t>
              </a:r>
              <a:endParaRPr lang="zh-CN" altLang="en-US" b="1" dirty="0">
                <a:solidFill>
                  <a:schemeClr val="bg1"/>
                </a:solidFill>
                <a:ea typeface="黑体" pitchFamily="49" charset="-122"/>
              </a:endParaRPr>
            </a:p>
          </p:txBody>
        </p:sp>
      </p:grpSp>
    </p:spTree>
    <p:extLst>
      <p:ext uri="{BB962C8B-B14F-4D97-AF65-F5344CB8AC3E}">
        <p14:creationId xmlns:p14="http://schemas.microsoft.com/office/powerpoint/2010/main" val="2390168612"/>
      </p:ext>
    </p:extLst>
  </p:cSld>
  <p:clrMapOvr>
    <a:masterClrMapping/>
  </p:clrMapOvr>
  <mc:AlternateContent xmlns:mc="http://schemas.openxmlformats.org/markup-compatibility/2006" xmlns:p14="http://schemas.microsoft.com/office/powerpoint/2010/main">
    <mc:Choice Requires="p14">
      <p:transition spd="slow" p14:dur="1600" advTm="0">
        <p14:prism dir="d"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500" fill="hold"/>
                                        <p:tgtEl>
                                          <p:spTgt spid="71"/>
                                        </p:tgtEl>
                                        <p:attrNameLst>
                                          <p:attrName>ppt_x</p:attrName>
                                        </p:attrNameLst>
                                      </p:cBhvr>
                                      <p:tavLst>
                                        <p:tav tm="0">
                                          <p:val>
                                            <p:strVal val="0-#ppt_w/2"/>
                                          </p:val>
                                        </p:tav>
                                        <p:tav tm="100000">
                                          <p:val>
                                            <p:strVal val="#ppt_x"/>
                                          </p:val>
                                        </p:tav>
                                      </p:tavLst>
                                    </p:anim>
                                    <p:anim calcmode="lin" valueType="num">
                                      <p:cBhvr additive="base">
                                        <p:cTn id="28" dur="500" fill="hold"/>
                                        <p:tgtEl>
                                          <p:spTgt spid="71"/>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56" presetClass="entr" presetSubtype="0" fill="hold" grpId="0" nodeType="afterEffect">
                                  <p:stCondLst>
                                    <p:cond delay="0"/>
                                  </p:stCondLst>
                                  <p:iterate type="lt">
                                    <p:tmPct val="10000"/>
                                  </p:iterate>
                                  <p:childTnLst>
                                    <p:set>
                                      <p:cBhvr>
                                        <p:cTn id="31" dur="1" fill="hold">
                                          <p:stCondLst>
                                            <p:cond delay="0"/>
                                          </p:stCondLst>
                                        </p:cTn>
                                        <p:tgtEl>
                                          <p:spTgt spid="70"/>
                                        </p:tgtEl>
                                        <p:attrNameLst>
                                          <p:attrName>style.visibility</p:attrName>
                                        </p:attrNameLst>
                                      </p:cBhvr>
                                      <p:to>
                                        <p:strVal val="visible"/>
                                      </p:to>
                                    </p:set>
                                    <p:anim by="(-#ppt_w*2)" calcmode="lin" valueType="num">
                                      <p:cBhvr rctx="PPT">
                                        <p:cTn id="32" dur="500" autoRev="1" fill="hold">
                                          <p:stCondLst>
                                            <p:cond delay="0"/>
                                          </p:stCondLst>
                                        </p:cTn>
                                        <p:tgtEl>
                                          <p:spTgt spid="70"/>
                                        </p:tgtEl>
                                        <p:attrNameLst>
                                          <p:attrName>ppt_w</p:attrName>
                                        </p:attrNameLst>
                                      </p:cBhvr>
                                    </p:anim>
                                    <p:anim by="(#ppt_w*0.50)" calcmode="lin" valueType="num">
                                      <p:cBhvr>
                                        <p:cTn id="33" dur="500" decel="50000" autoRev="1" fill="hold">
                                          <p:stCondLst>
                                            <p:cond delay="0"/>
                                          </p:stCondLst>
                                        </p:cTn>
                                        <p:tgtEl>
                                          <p:spTgt spid="70"/>
                                        </p:tgtEl>
                                        <p:attrNameLst>
                                          <p:attrName>ppt_x</p:attrName>
                                        </p:attrNameLst>
                                      </p:cBhvr>
                                    </p:anim>
                                    <p:anim from="(-#ppt_h/2)" to="(#ppt_y)" calcmode="lin" valueType="num">
                                      <p:cBhvr>
                                        <p:cTn id="34" dur="1000" fill="hold">
                                          <p:stCondLst>
                                            <p:cond delay="0"/>
                                          </p:stCondLst>
                                        </p:cTn>
                                        <p:tgtEl>
                                          <p:spTgt spid="70"/>
                                        </p:tgtEl>
                                        <p:attrNameLst>
                                          <p:attrName>ppt_y</p:attrName>
                                        </p:attrNameLst>
                                      </p:cBhvr>
                                    </p:anim>
                                    <p:animRot by="21600000">
                                      <p:cBhvr>
                                        <p:cTn id="35" dur="1000" fill="hold">
                                          <p:stCondLst>
                                            <p:cond delay="0"/>
                                          </p:stCondLst>
                                        </p:cTn>
                                        <p:tgtEl>
                                          <p:spTgt spid="70"/>
                                        </p:tgtEl>
                                        <p:attrNameLst>
                                          <p:attrName>r</p:attrName>
                                        </p:attrNameLst>
                                      </p:cBhvr>
                                    </p:animRot>
                                  </p:childTnLst>
                                </p:cTn>
                              </p:par>
                            </p:childTnLst>
                          </p:cTn>
                        </p:par>
                        <p:par>
                          <p:cTn id="36" fill="hold">
                            <p:stCondLst>
                              <p:cond delay="3200"/>
                            </p:stCondLst>
                            <p:childTnLst>
                              <p:par>
                                <p:cTn id="37" presetID="2" presetClass="entr" presetSubtype="8" fill="hold" grpId="0" nodeType="after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0-#ppt_w/2"/>
                                          </p:val>
                                        </p:tav>
                                        <p:tav tm="100000">
                                          <p:val>
                                            <p:strVal val="#ppt_x"/>
                                          </p:val>
                                        </p:tav>
                                      </p:tavLst>
                                    </p:anim>
                                    <p:anim calcmode="lin" valueType="num">
                                      <p:cBhvr additive="base">
                                        <p:cTn id="40" dur="500" fill="hold"/>
                                        <p:tgtEl>
                                          <p:spTgt spid="7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500" fill="hold"/>
                                        <p:tgtEl>
                                          <p:spTgt spid="76"/>
                                        </p:tgtEl>
                                        <p:attrNameLst>
                                          <p:attrName>ppt_x</p:attrName>
                                        </p:attrNameLst>
                                      </p:cBhvr>
                                      <p:tavLst>
                                        <p:tav tm="0">
                                          <p:val>
                                            <p:strVal val="0-#ppt_w/2"/>
                                          </p:val>
                                        </p:tav>
                                        <p:tav tm="100000">
                                          <p:val>
                                            <p:strVal val="#ppt_x"/>
                                          </p:val>
                                        </p:tav>
                                      </p:tavLst>
                                    </p:anim>
                                    <p:anim calcmode="lin" valueType="num">
                                      <p:cBhvr additive="base">
                                        <p:cTn id="44" dur="500" fill="hold"/>
                                        <p:tgtEl>
                                          <p:spTgt spid="76"/>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80"/>
                                        </p:tgtEl>
                                        <p:attrNameLst>
                                          <p:attrName>style.visibility</p:attrName>
                                        </p:attrNameLst>
                                      </p:cBhvr>
                                      <p:to>
                                        <p:strVal val="visible"/>
                                      </p:to>
                                    </p:set>
                                    <p:anim calcmode="lin" valueType="num">
                                      <p:cBhvr additive="base">
                                        <p:cTn id="47" dur="500" fill="hold"/>
                                        <p:tgtEl>
                                          <p:spTgt spid="80"/>
                                        </p:tgtEl>
                                        <p:attrNameLst>
                                          <p:attrName>ppt_x</p:attrName>
                                        </p:attrNameLst>
                                      </p:cBhvr>
                                      <p:tavLst>
                                        <p:tav tm="0">
                                          <p:val>
                                            <p:strVal val="0-#ppt_w/2"/>
                                          </p:val>
                                        </p:tav>
                                        <p:tav tm="100000">
                                          <p:val>
                                            <p:strVal val="#ppt_x"/>
                                          </p:val>
                                        </p:tav>
                                      </p:tavLst>
                                    </p:anim>
                                    <p:anim calcmode="lin" valueType="num">
                                      <p:cBhvr additive="base">
                                        <p:cTn id="48" dur="500" fill="hold"/>
                                        <p:tgtEl>
                                          <p:spTgt spid="80"/>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84"/>
                                        </p:tgtEl>
                                        <p:attrNameLst>
                                          <p:attrName>style.visibility</p:attrName>
                                        </p:attrNameLst>
                                      </p:cBhvr>
                                      <p:to>
                                        <p:strVal val="visible"/>
                                      </p:to>
                                    </p:set>
                                    <p:anim calcmode="lin" valueType="num">
                                      <p:cBhvr additive="base">
                                        <p:cTn id="51" dur="500" fill="hold"/>
                                        <p:tgtEl>
                                          <p:spTgt spid="84"/>
                                        </p:tgtEl>
                                        <p:attrNameLst>
                                          <p:attrName>ppt_x</p:attrName>
                                        </p:attrNameLst>
                                      </p:cBhvr>
                                      <p:tavLst>
                                        <p:tav tm="0">
                                          <p:val>
                                            <p:strVal val="0-#ppt_w/2"/>
                                          </p:val>
                                        </p:tav>
                                        <p:tav tm="100000">
                                          <p:val>
                                            <p:strVal val="#ppt_x"/>
                                          </p:val>
                                        </p:tav>
                                      </p:tavLst>
                                    </p:anim>
                                    <p:anim calcmode="lin" valueType="num">
                                      <p:cBhvr additive="base">
                                        <p:cTn id="52" dur="500" fill="hold"/>
                                        <p:tgtEl>
                                          <p:spTgt spid="84"/>
                                        </p:tgtEl>
                                        <p:attrNameLst>
                                          <p:attrName>ppt_y</p:attrName>
                                        </p:attrNameLst>
                                      </p:cBhvr>
                                      <p:tavLst>
                                        <p:tav tm="0">
                                          <p:val>
                                            <p:strVal val="#ppt_y"/>
                                          </p:val>
                                        </p:tav>
                                        <p:tav tm="100000">
                                          <p:val>
                                            <p:strVal val="#ppt_y"/>
                                          </p:val>
                                        </p:tav>
                                      </p:tavLst>
                                    </p:anim>
                                  </p:childTnLst>
                                </p:cTn>
                              </p:par>
                            </p:childTnLst>
                          </p:cTn>
                        </p:par>
                        <p:par>
                          <p:cTn id="53" fill="hold">
                            <p:stCondLst>
                              <p:cond delay="3700"/>
                            </p:stCondLst>
                            <p:childTnLst>
                              <p:par>
                                <p:cTn id="54" presetID="22" presetClass="entr" presetSubtype="8" fill="hold" nodeType="after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wipe(left)">
                                      <p:cBhvr>
                                        <p:cTn id="56" dur="500"/>
                                        <p:tgtEl>
                                          <p:spTgt spid="85"/>
                                        </p:tgtEl>
                                      </p:cBhvr>
                                    </p:animEffect>
                                  </p:childTnLst>
                                </p:cTn>
                              </p:par>
                              <p:par>
                                <p:cTn id="57" presetID="22" presetClass="entr" presetSubtype="8" fill="hold" nodeType="with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wipe(left)">
                                      <p:cBhvr>
                                        <p:cTn id="59" dur="500"/>
                                        <p:tgtEl>
                                          <p:spTgt spid="81"/>
                                        </p:tgtEl>
                                      </p:cBhvr>
                                    </p:animEffect>
                                  </p:childTnLst>
                                </p:cTn>
                              </p:par>
                              <p:par>
                                <p:cTn id="60" presetID="22" presetClass="entr" presetSubtype="8" fill="hold" nodeType="withEffect">
                                  <p:stCondLst>
                                    <p:cond delay="0"/>
                                  </p:stCondLst>
                                  <p:childTnLst>
                                    <p:set>
                                      <p:cBhvr>
                                        <p:cTn id="61" dur="1" fill="hold">
                                          <p:stCondLst>
                                            <p:cond delay="0"/>
                                          </p:stCondLst>
                                        </p:cTn>
                                        <p:tgtEl>
                                          <p:spTgt spid="77"/>
                                        </p:tgtEl>
                                        <p:attrNameLst>
                                          <p:attrName>style.visibility</p:attrName>
                                        </p:attrNameLst>
                                      </p:cBhvr>
                                      <p:to>
                                        <p:strVal val="visible"/>
                                      </p:to>
                                    </p:set>
                                    <p:animEffect transition="in" filter="wipe(left)">
                                      <p:cBhvr>
                                        <p:cTn id="62" dur="500"/>
                                        <p:tgtEl>
                                          <p:spTgt spid="77"/>
                                        </p:tgtEl>
                                      </p:cBhvr>
                                    </p:animEffect>
                                  </p:childTnLst>
                                </p:cTn>
                              </p:par>
                              <p:par>
                                <p:cTn id="63" presetID="22" presetClass="entr" presetSubtype="8" fill="hold" nodeType="withEffect">
                                  <p:stCondLst>
                                    <p:cond delay="0"/>
                                  </p:stCondLst>
                                  <p:childTnLst>
                                    <p:set>
                                      <p:cBhvr>
                                        <p:cTn id="64" dur="1" fill="hold">
                                          <p:stCondLst>
                                            <p:cond delay="0"/>
                                          </p:stCondLst>
                                        </p:cTn>
                                        <p:tgtEl>
                                          <p:spTgt spid="73"/>
                                        </p:tgtEl>
                                        <p:attrNameLst>
                                          <p:attrName>style.visibility</p:attrName>
                                        </p:attrNameLst>
                                      </p:cBhvr>
                                      <p:to>
                                        <p:strVal val="visible"/>
                                      </p:to>
                                    </p:set>
                                    <p:animEffect transition="in" filter="wipe(left)">
                                      <p:cBhvr>
                                        <p:cTn id="65"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1" grpId="0"/>
      <p:bldP spid="72" grpId="0" animBg="1"/>
      <p:bldP spid="76" grpId="0" animBg="1"/>
      <p:bldP spid="80" grpId="0" animBg="1"/>
      <p:bldP spid="8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498677" y="2055019"/>
            <a:ext cx="8225196" cy="1195388"/>
          </a:xfrm>
          <a:custGeom>
            <a:avLst/>
            <a:gdLst>
              <a:gd name="T0" fmla="*/ 0 w 17309"/>
              <a:gd name="T1" fmla="*/ 1268 h 2514"/>
              <a:gd name="T2" fmla="*/ 1988 w 17309"/>
              <a:gd name="T3" fmla="*/ 1268 h 2514"/>
              <a:gd name="T4" fmla="*/ 1988 w 17309"/>
              <a:gd name="T5" fmla="*/ 1468 h 2514"/>
              <a:gd name="T6" fmla="*/ 3024 w 17309"/>
              <a:gd name="T7" fmla="*/ 2314 h 2514"/>
              <a:gd name="T8" fmla="*/ 4059 w 17309"/>
              <a:gd name="T9" fmla="*/ 1468 h 2514"/>
              <a:gd name="T10" fmla="*/ 4059 w 17309"/>
              <a:gd name="T11" fmla="*/ 1268 h 2514"/>
              <a:gd name="T12" fmla="*/ 5508 w 17309"/>
              <a:gd name="T13" fmla="*/ 1268 h 2514"/>
              <a:gd name="T14" fmla="*/ 5508 w 17309"/>
              <a:gd name="T15" fmla="*/ 1257 h 2514"/>
              <a:gd name="T16" fmla="*/ 6765 w 17309"/>
              <a:gd name="T17" fmla="*/ 0 h 2514"/>
              <a:gd name="T18" fmla="*/ 8021 w 17309"/>
              <a:gd name="T19" fmla="*/ 1257 h 2514"/>
              <a:gd name="T20" fmla="*/ 8021 w 17309"/>
              <a:gd name="T21" fmla="*/ 1268 h 2514"/>
              <a:gd name="T22" fmla="*/ 9394 w 17309"/>
              <a:gd name="T23" fmla="*/ 1268 h 2514"/>
              <a:gd name="T24" fmla="*/ 9394 w 17309"/>
              <a:gd name="T25" fmla="*/ 1468 h 2514"/>
              <a:gd name="T26" fmla="*/ 10430 w 17309"/>
              <a:gd name="T27" fmla="*/ 2314 h 2514"/>
              <a:gd name="T28" fmla="*/ 11465 w 17309"/>
              <a:gd name="T29" fmla="*/ 1468 h 2514"/>
              <a:gd name="T30" fmla="*/ 11465 w 17309"/>
              <a:gd name="T31" fmla="*/ 1268 h 2514"/>
              <a:gd name="T32" fmla="*/ 12883 w 17309"/>
              <a:gd name="T33" fmla="*/ 1268 h 2514"/>
              <a:gd name="T34" fmla="*/ 12883 w 17309"/>
              <a:gd name="T35" fmla="*/ 1257 h 2514"/>
              <a:gd name="T36" fmla="*/ 14140 w 17309"/>
              <a:gd name="T37" fmla="*/ 0 h 2514"/>
              <a:gd name="T38" fmla="*/ 15397 w 17309"/>
              <a:gd name="T39" fmla="*/ 1257 h 2514"/>
              <a:gd name="T40" fmla="*/ 15397 w 17309"/>
              <a:gd name="T41" fmla="*/ 1268 h 2514"/>
              <a:gd name="T42" fmla="*/ 17309 w 17309"/>
              <a:gd name="T43" fmla="*/ 1268 h 2514"/>
              <a:gd name="T44" fmla="*/ 17309 w 17309"/>
              <a:gd name="T45" fmla="*/ 1468 h 2514"/>
              <a:gd name="T46" fmla="*/ 15197 w 17309"/>
              <a:gd name="T47" fmla="*/ 1468 h 2514"/>
              <a:gd name="T48" fmla="*/ 15197 w 17309"/>
              <a:gd name="T49" fmla="*/ 1268 h 2514"/>
              <a:gd name="T50" fmla="*/ 15197 w 17309"/>
              <a:gd name="T51" fmla="*/ 1268 h 2514"/>
              <a:gd name="T52" fmla="*/ 15197 w 17309"/>
              <a:gd name="T53" fmla="*/ 1257 h 2514"/>
              <a:gd name="T54" fmla="*/ 14140 w 17309"/>
              <a:gd name="T55" fmla="*/ 200 h 2514"/>
              <a:gd name="T56" fmla="*/ 13083 w 17309"/>
              <a:gd name="T57" fmla="*/ 1257 h 2514"/>
              <a:gd name="T58" fmla="*/ 13083 w 17309"/>
              <a:gd name="T59" fmla="*/ 1268 h 2514"/>
              <a:gd name="T60" fmla="*/ 13083 w 17309"/>
              <a:gd name="T61" fmla="*/ 1468 h 2514"/>
              <a:gd name="T62" fmla="*/ 11669 w 17309"/>
              <a:gd name="T63" fmla="*/ 1468 h 2514"/>
              <a:gd name="T64" fmla="*/ 10430 w 17309"/>
              <a:gd name="T65" fmla="*/ 2514 h 2514"/>
              <a:gd name="T66" fmla="*/ 9191 w 17309"/>
              <a:gd name="T67" fmla="*/ 1468 h 2514"/>
              <a:gd name="T68" fmla="*/ 7821 w 17309"/>
              <a:gd name="T69" fmla="*/ 1468 h 2514"/>
              <a:gd name="T70" fmla="*/ 7821 w 17309"/>
              <a:gd name="T71" fmla="*/ 1262 h 2514"/>
              <a:gd name="T72" fmla="*/ 7821 w 17309"/>
              <a:gd name="T73" fmla="*/ 1262 h 2514"/>
              <a:gd name="T74" fmla="*/ 7821 w 17309"/>
              <a:gd name="T75" fmla="*/ 1257 h 2514"/>
              <a:gd name="T76" fmla="*/ 6765 w 17309"/>
              <a:gd name="T77" fmla="*/ 200 h 2514"/>
              <a:gd name="T78" fmla="*/ 5708 w 17309"/>
              <a:gd name="T79" fmla="*/ 1257 h 2514"/>
              <a:gd name="T80" fmla="*/ 5708 w 17309"/>
              <a:gd name="T81" fmla="*/ 1263 h 2514"/>
              <a:gd name="T82" fmla="*/ 5708 w 17309"/>
              <a:gd name="T83" fmla="*/ 1468 h 2514"/>
              <a:gd name="T84" fmla="*/ 4263 w 17309"/>
              <a:gd name="T85" fmla="*/ 1468 h 2514"/>
              <a:gd name="T86" fmla="*/ 3024 w 17309"/>
              <a:gd name="T87" fmla="*/ 2514 h 2514"/>
              <a:gd name="T88" fmla="*/ 1785 w 17309"/>
              <a:gd name="T89" fmla="*/ 1468 h 2514"/>
              <a:gd name="T90" fmla="*/ 0 w 17309"/>
              <a:gd name="T91" fmla="*/ 1468 h 2514"/>
              <a:gd name="T92" fmla="*/ 0 w 17309"/>
              <a:gd name="T93" fmla="*/ 1268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309" h="2514">
                <a:moveTo>
                  <a:pt x="0" y="1268"/>
                </a:moveTo>
                <a:lnTo>
                  <a:pt x="1988" y="1268"/>
                </a:lnTo>
                <a:lnTo>
                  <a:pt x="1988" y="1468"/>
                </a:lnTo>
                <a:cubicBezTo>
                  <a:pt x="2086" y="1950"/>
                  <a:pt x="2512" y="2314"/>
                  <a:pt x="3024" y="2314"/>
                </a:cubicBezTo>
                <a:cubicBezTo>
                  <a:pt x="3535" y="2314"/>
                  <a:pt x="3961" y="1950"/>
                  <a:pt x="4059" y="1468"/>
                </a:cubicBezTo>
                <a:lnTo>
                  <a:pt x="4059" y="1268"/>
                </a:lnTo>
                <a:lnTo>
                  <a:pt x="5508" y="1268"/>
                </a:lnTo>
                <a:lnTo>
                  <a:pt x="5508" y="1257"/>
                </a:lnTo>
                <a:cubicBezTo>
                  <a:pt x="5508" y="563"/>
                  <a:pt x="6071" y="0"/>
                  <a:pt x="6765" y="0"/>
                </a:cubicBezTo>
                <a:cubicBezTo>
                  <a:pt x="7459" y="0"/>
                  <a:pt x="8021" y="563"/>
                  <a:pt x="8021" y="1257"/>
                </a:cubicBezTo>
                <a:lnTo>
                  <a:pt x="8021" y="1268"/>
                </a:lnTo>
                <a:lnTo>
                  <a:pt x="9394" y="1268"/>
                </a:lnTo>
                <a:lnTo>
                  <a:pt x="9394" y="1468"/>
                </a:lnTo>
                <a:cubicBezTo>
                  <a:pt x="9492" y="1950"/>
                  <a:pt x="9918" y="2314"/>
                  <a:pt x="10430" y="2314"/>
                </a:cubicBezTo>
                <a:cubicBezTo>
                  <a:pt x="10941" y="2314"/>
                  <a:pt x="11367" y="1950"/>
                  <a:pt x="11465" y="1468"/>
                </a:cubicBezTo>
                <a:lnTo>
                  <a:pt x="11465" y="1268"/>
                </a:lnTo>
                <a:lnTo>
                  <a:pt x="12883" y="1268"/>
                </a:lnTo>
                <a:lnTo>
                  <a:pt x="12883" y="1257"/>
                </a:lnTo>
                <a:cubicBezTo>
                  <a:pt x="12883" y="563"/>
                  <a:pt x="13446" y="0"/>
                  <a:pt x="14140" y="0"/>
                </a:cubicBezTo>
                <a:cubicBezTo>
                  <a:pt x="14834" y="0"/>
                  <a:pt x="15397" y="563"/>
                  <a:pt x="15397" y="1257"/>
                </a:cubicBezTo>
                <a:lnTo>
                  <a:pt x="15397" y="1268"/>
                </a:lnTo>
                <a:lnTo>
                  <a:pt x="17309" y="1268"/>
                </a:lnTo>
                <a:lnTo>
                  <a:pt x="17309" y="1468"/>
                </a:lnTo>
                <a:lnTo>
                  <a:pt x="15197" y="1468"/>
                </a:lnTo>
                <a:lnTo>
                  <a:pt x="15197" y="1268"/>
                </a:lnTo>
                <a:lnTo>
                  <a:pt x="15197" y="1257"/>
                </a:lnTo>
                <a:cubicBezTo>
                  <a:pt x="15197" y="673"/>
                  <a:pt x="14724" y="200"/>
                  <a:pt x="14140" y="200"/>
                </a:cubicBezTo>
                <a:cubicBezTo>
                  <a:pt x="13557" y="200"/>
                  <a:pt x="13083" y="673"/>
                  <a:pt x="13083" y="1257"/>
                </a:cubicBezTo>
                <a:lnTo>
                  <a:pt x="13083" y="1268"/>
                </a:lnTo>
                <a:lnTo>
                  <a:pt x="13083" y="1468"/>
                </a:lnTo>
                <a:lnTo>
                  <a:pt x="11669" y="1468"/>
                </a:lnTo>
                <a:cubicBezTo>
                  <a:pt x="11568" y="2061"/>
                  <a:pt x="11052" y="2514"/>
                  <a:pt x="10430" y="2514"/>
                </a:cubicBezTo>
                <a:cubicBezTo>
                  <a:pt x="9807" y="2514"/>
                  <a:pt x="9291" y="2061"/>
                  <a:pt x="9191" y="1468"/>
                </a:cubicBezTo>
                <a:lnTo>
                  <a:pt x="7821" y="1468"/>
                </a:lnTo>
                <a:lnTo>
                  <a:pt x="7821" y="1262"/>
                </a:lnTo>
                <a:lnTo>
                  <a:pt x="7821" y="1257"/>
                </a:lnTo>
                <a:cubicBezTo>
                  <a:pt x="7821" y="673"/>
                  <a:pt x="7348" y="200"/>
                  <a:pt x="6765" y="200"/>
                </a:cubicBezTo>
                <a:cubicBezTo>
                  <a:pt x="6181" y="200"/>
                  <a:pt x="5708" y="673"/>
                  <a:pt x="5708" y="1257"/>
                </a:cubicBezTo>
                <a:lnTo>
                  <a:pt x="5708" y="1263"/>
                </a:lnTo>
                <a:lnTo>
                  <a:pt x="5708" y="1468"/>
                </a:lnTo>
                <a:lnTo>
                  <a:pt x="4263" y="1468"/>
                </a:lnTo>
                <a:cubicBezTo>
                  <a:pt x="4162" y="2061"/>
                  <a:pt x="3646" y="2514"/>
                  <a:pt x="3024" y="2514"/>
                </a:cubicBezTo>
                <a:cubicBezTo>
                  <a:pt x="2401" y="2514"/>
                  <a:pt x="1885" y="2061"/>
                  <a:pt x="1785" y="1468"/>
                </a:cubicBezTo>
                <a:lnTo>
                  <a:pt x="0" y="1468"/>
                </a:lnTo>
                <a:lnTo>
                  <a:pt x="0" y="1268"/>
                </a:lnTo>
                <a:close/>
              </a:path>
            </a:pathLst>
          </a:custGeom>
          <a:solidFill>
            <a:srgbClr val="FFE78C"/>
          </a:solidFill>
          <a:ln>
            <a:noFill/>
          </a:ln>
          <a:extLst/>
        </p:spPr>
        <p:txBody>
          <a:bodyPr lIns="68562" tIns="34281" rIns="68562" bIns="34281"/>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chemeClr val="bg1"/>
              </a:solidFill>
              <a:effectLst/>
              <a:uLnTx/>
              <a:uFillTx/>
              <a:latin typeface="Arial" pitchFamily="34" charset="0"/>
            </a:endParaRPr>
          </a:p>
        </p:txBody>
      </p:sp>
      <p:grpSp>
        <p:nvGrpSpPr>
          <p:cNvPr id="5" name="Group 3"/>
          <p:cNvGrpSpPr>
            <a:grpSpLocks/>
          </p:cNvGrpSpPr>
          <p:nvPr/>
        </p:nvGrpSpPr>
        <p:grpSpPr bwMode="auto">
          <a:xfrm>
            <a:off x="836683" y="3286126"/>
            <a:ext cx="2256543" cy="869406"/>
            <a:chOff x="0" y="0"/>
            <a:chExt cx="1856582" cy="899998"/>
          </a:xfrm>
        </p:grpSpPr>
        <p:sp>
          <p:nvSpPr>
            <p:cNvPr id="6" name="Line 58"/>
            <p:cNvSpPr>
              <a:spLocks noChangeShapeType="1"/>
            </p:cNvSpPr>
            <p:nvPr/>
          </p:nvSpPr>
          <p:spPr bwMode="auto">
            <a:xfrm>
              <a:off x="913706" y="0"/>
              <a:ext cx="1" cy="334963"/>
            </a:xfrm>
            <a:prstGeom prst="line">
              <a:avLst/>
            </a:prstGeom>
            <a:noFill/>
            <a:ln w="1905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7" name="Line 59"/>
            <p:cNvSpPr>
              <a:spLocks noChangeShapeType="1"/>
            </p:cNvSpPr>
            <p:nvPr/>
          </p:nvSpPr>
          <p:spPr bwMode="auto">
            <a:xfrm flipH="1">
              <a:off x="158056" y="344488"/>
              <a:ext cx="1495425" cy="1"/>
            </a:xfrm>
            <a:prstGeom prst="line">
              <a:avLst/>
            </a:prstGeom>
            <a:noFill/>
            <a:ln w="19050" cmpd="sng">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8" name="Text Box 60"/>
            <p:cNvSpPr>
              <a:spLocks noChangeArrowheads="1"/>
            </p:cNvSpPr>
            <p:nvPr/>
          </p:nvSpPr>
          <p:spPr bwMode="auto">
            <a:xfrm>
              <a:off x="0" y="327111"/>
              <a:ext cx="1856582" cy="572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fontAlgn="base" hangingPunct="0">
                <a:lnSpc>
                  <a:spcPct val="130000"/>
                </a:lnSpc>
                <a:spcBef>
                  <a:spcPct val="0"/>
                </a:spcBef>
                <a:spcAft>
                  <a:spcPct val="0"/>
                </a:spcAft>
                <a:buClr>
                  <a:srgbClr val="21A3D0"/>
                </a:buClr>
                <a:buFont typeface="Arial" pitchFamily="34" charset="0"/>
                <a:buNone/>
              </a:pPr>
              <a:r>
                <a:rPr lang="en-US" sz="1200">
                  <a:solidFill>
                    <a:schemeClr val="bg1"/>
                  </a:solidFill>
                  <a:latin typeface="微软雅黑" pitchFamily="34" charset="-122"/>
                  <a:ea typeface="微软雅黑" pitchFamily="34" charset="-122"/>
                  <a:sym typeface="宋体" pitchFamily="2" charset="-122"/>
                </a:rPr>
                <a:t> </a:t>
              </a: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a:p>
              <a:pPr algn="ctr" eaLnBrk="0" fontAlgn="base" hangingPunct="0">
                <a:lnSpc>
                  <a:spcPct val="130000"/>
                </a:lnSpc>
                <a:spcBef>
                  <a:spcPct val="0"/>
                </a:spcBef>
                <a:spcAft>
                  <a:spcPct val="0"/>
                </a:spcAft>
                <a:buClr>
                  <a:srgbClr val="21A3D0"/>
                </a:buClr>
                <a:buFont typeface="Arial" pitchFamily="34" charset="0"/>
                <a:buNone/>
              </a:pPr>
              <a:r>
                <a:rPr lang="en-US" sz="1200">
                  <a:solidFill>
                    <a:schemeClr val="bg1"/>
                  </a:solidFill>
                  <a:latin typeface="微软雅黑" pitchFamily="34" charset="-122"/>
                  <a:ea typeface="微软雅黑" pitchFamily="34" charset="-122"/>
                  <a:sym typeface="宋体" pitchFamily="2" charset="-122"/>
                </a:rPr>
                <a:t> </a:t>
              </a: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p:txBody>
        </p:sp>
      </p:grpSp>
      <p:grpSp>
        <p:nvGrpSpPr>
          <p:cNvPr id="9" name="Group 7"/>
          <p:cNvGrpSpPr>
            <a:grpSpLocks/>
          </p:cNvGrpSpPr>
          <p:nvPr/>
        </p:nvGrpSpPr>
        <p:grpSpPr bwMode="auto">
          <a:xfrm>
            <a:off x="2606450" y="1187053"/>
            <a:ext cx="2213698" cy="823913"/>
            <a:chOff x="0" y="0"/>
            <a:chExt cx="2952326" cy="1098602"/>
          </a:xfrm>
        </p:grpSpPr>
        <p:sp>
          <p:nvSpPr>
            <p:cNvPr id="10" name="Line 68"/>
            <p:cNvSpPr>
              <a:spLocks noChangeShapeType="1"/>
            </p:cNvSpPr>
            <p:nvPr/>
          </p:nvSpPr>
          <p:spPr bwMode="auto">
            <a:xfrm>
              <a:off x="1440568" y="776698"/>
              <a:ext cx="0" cy="321904"/>
            </a:xfrm>
            <a:prstGeom prst="line">
              <a:avLst/>
            </a:prstGeom>
            <a:noFill/>
            <a:ln w="1905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11" name="Line 69"/>
            <p:cNvSpPr>
              <a:spLocks noChangeShapeType="1"/>
            </p:cNvSpPr>
            <p:nvPr/>
          </p:nvSpPr>
          <p:spPr bwMode="auto">
            <a:xfrm flipH="1">
              <a:off x="0" y="765835"/>
              <a:ext cx="2872531" cy="1"/>
            </a:xfrm>
            <a:prstGeom prst="line">
              <a:avLst/>
            </a:prstGeom>
            <a:noFill/>
            <a:ln w="19050" cmpd="sng">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12" name="Text Box 70"/>
            <p:cNvSpPr>
              <a:spLocks noChangeArrowheads="1"/>
            </p:cNvSpPr>
            <p:nvPr/>
          </p:nvSpPr>
          <p:spPr bwMode="auto">
            <a:xfrm>
              <a:off x="0" y="0"/>
              <a:ext cx="2952326" cy="737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fontAlgn="base" hangingPunct="0">
                <a:lnSpc>
                  <a:spcPct val="130000"/>
                </a:lnSpc>
                <a:spcBef>
                  <a:spcPct val="0"/>
                </a:spcBef>
                <a:spcAft>
                  <a:spcPct val="0"/>
                </a:spcAft>
                <a:buClr>
                  <a:srgbClr val="21A3D0"/>
                </a:buClr>
                <a:buFont typeface="Arial" pitchFamily="34" charset="0"/>
                <a:buNone/>
              </a:pP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a:p>
              <a:pPr algn="ctr" eaLnBrk="0" fontAlgn="base" hangingPunct="0">
                <a:lnSpc>
                  <a:spcPct val="130000"/>
                </a:lnSpc>
                <a:spcBef>
                  <a:spcPct val="0"/>
                </a:spcBef>
                <a:spcAft>
                  <a:spcPct val="0"/>
                </a:spcAft>
                <a:buClr>
                  <a:srgbClr val="21A3D0"/>
                </a:buClr>
                <a:buFont typeface="Arial" pitchFamily="34" charset="0"/>
                <a:buNone/>
              </a:pP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p:txBody>
        </p:sp>
      </p:grpSp>
      <p:sp>
        <p:nvSpPr>
          <p:cNvPr id="13" name="椭圆 16"/>
          <p:cNvSpPr>
            <a:spLocks noChangeArrowheads="1"/>
          </p:cNvSpPr>
          <p:nvPr/>
        </p:nvSpPr>
        <p:spPr bwMode="auto">
          <a:xfrm>
            <a:off x="1475722" y="2177394"/>
            <a:ext cx="923716" cy="921965"/>
          </a:xfrm>
          <a:prstGeom prst="ellipse">
            <a:avLst/>
          </a:prstGeom>
          <a:solidFill>
            <a:srgbClr val="FFE78C"/>
          </a:solidFill>
          <a:ln w="25400" cmpd="sng">
            <a:noFill/>
            <a:round/>
            <a:headEnd/>
            <a:tailEnd/>
          </a:ln>
        </p:spPr>
        <p:txBody>
          <a:bodyPr lIns="54416" tIns="27208" rIns="54416" bIns="27208" anchor="ctr"/>
          <a:lstStyle/>
          <a:p>
            <a:pPr marL="0" marR="0" lvl="0" indent="0" algn="ctr" defTabSz="91440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itchFamily="2" charset="-122"/>
              </a:rPr>
              <a:t>文本</a:t>
            </a: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4" name="椭圆 17"/>
          <p:cNvSpPr>
            <a:spLocks noChangeArrowheads="1"/>
          </p:cNvSpPr>
          <p:nvPr/>
        </p:nvSpPr>
        <p:spPr bwMode="auto">
          <a:xfrm>
            <a:off x="3251441" y="2191731"/>
            <a:ext cx="923716" cy="921964"/>
          </a:xfrm>
          <a:prstGeom prst="ellipse">
            <a:avLst/>
          </a:prstGeom>
          <a:solidFill>
            <a:srgbClr val="FFE78C"/>
          </a:solidFill>
          <a:ln w="25400" cmpd="sng">
            <a:noFill/>
            <a:round/>
            <a:headEnd/>
            <a:tailEnd/>
          </a:ln>
        </p:spPr>
        <p:txBody>
          <a:bodyPr lIns="54416" tIns="27208" rIns="54416" bIns="27208" anchor="ctr"/>
          <a:lstStyle/>
          <a:p>
            <a:pPr marL="0" marR="0" lvl="0" indent="0" algn="ctr" defTabSz="91440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itchFamily="2" charset="-122"/>
              </a:rPr>
              <a:t>文本</a:t>
            </a: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5" name="椭圆 18"/>
          <p:cNvSpPr>
            <a:spLocks noChangeArrowheads="1"/>
          </p:cNvSpPr>
          <p:nvPr/>
        </p:nvSpPr>
        <p:spPr bwMode="auto">
          <a:xfrm>
            <a:off x="4988465" y="2177395"/>
            <a:ext cx="923716" cy="921964"/>
          </a:xfrm>
          <a:prstGeom prst="ellipse">
            <a:avLst/>
          </a:prstGeom>
          <a:solidFill>
            <a:srgbClr val="FFE78C"/>
          </a:solidFill>
          <a:ln w="25400" cmpd="sng">
            <a:noFill/>
            <a:round/>
            <a:headEnd/>
            <a:tailEnd/>
          </a:ln>
        </p:spPr>
        <p:txBody>
          <a:bodyPr lIns="54416" tIns="27208" rIns="54416" bIns="27208" anchor="ctr"/>
          <a:lstStyle/>
          <a:p>
            <a:pPr marL="0" marR="0" lvl="0" indent="0" algn="ctr" defTabSz="91440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a:ln>
                  <a:noFill/>
                </a:ln>
                <a:solidFill>
                  <a:schemeClr val="bg1"/>
                </a:solidFill>
                <a:effectLst/>
                <a:uLnTx/>
                <a:uFillTx/>
                <a:latin typeface="微软雅黑" pitchFamily="34" charset="-122"/>
                <a:ea typeface="微软雅黑" pitchFamily="34" charset="-122"/>
                <a:sym typeface="宋体" pitchFamily="2" charset="-122"/>
              </a:rPr>
              <a:t>文本</a:t>
            </a: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6" name="椭圆 19"/>
          <p:cNvSpPr>
            <a:spLocks noChangeArrowheads="1"/>
          </p:cNvSpPr>
          <p:nvPr/>
        </p:nvSpPr>
        <p:spPr bwMode="auto">
          <a:xfrm>
            <a:off x="6759872" y="2191731"/>
            <a:ext cx="923716" cy="921965"/>
          </a:xfrm>
          <a:prstGeom prst="ellipse">
            <a:avLst/>
          </a:prstGeom>
          <a:solidFill>
            <a:srgbClr val="FFE78C"/>
          </a:solidFill>
          <a:ln w="25400" cmpd="sng">
            <a:noFill/>
            <a:round/>
            <a:headEnd/>
            <a:tailEnd/>
          </a:ln>
        </p:spPr>
        <p:txBody>
          <a:bodyPr lIns="54416" tIns="27208" rIns="54416" bIns="27208" anchor="ctr"/>
          <a:lstStyle/>
          <a:p>
            <a:pPr marL="0" marR="0" lvl="0" indent="0" algn="ctr" defTabSz="91440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0" cap="none" spc="0" normalizeH="0" baseline="0" noProof="0">
                <a:ln>
                  <a:noFill/>
                </a:ln>
                <a:solidFill>
                  <a:schemeClr val="bg1"/>
                </a:solidFill>
                <a:effectLst/>
                <a:uLnTx/>
                <a:uFillTx/>
                <a:latin typeface="微软雅黑" pitchFamily="34" charset="-122"/>
                <a:ea typeface="微软雅黑" pitchFamily="34" charset="-122"/>
                <a:sym typeface="宋体" pitchFamily="2" charset="-122"/>
              </a:rPr>
              <a:t>文本</a:t>
            </a: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nvGrpSpPr>
          <p:cNvPr id="17" name="Group 15"/>
          <p:cNvGrpSpPr>
            <a:grpSpLocks/>
          </p:cNvGrpSpPr>
          <p:nvPr/>
        </p:nvGrpSpPr>
        <p:grpSpPr bwMode="auto">
          <a:xfrm>
            <a:off x="4348845" y="3286126"/>
            <a:ext cx="2257734" cy="869406"/>
            <a:chOff x="0" y="0"/>
            <a:chExt cx="1856582" cy="899998"/>
          </a:xfrm>
        </p:grpSpPr>
        <p:sp>
          <p:nvSpPr>
            <p:cNvPr id="18" name="Line 58"/>
            <p:cNvSpPr>
              <a:spLocks noChangeShapeType="1"/>
            </p:cNvSpPr>
            <p:nvPr/>
          </p:nvSpPr>
          <p:spPr bwMode="auto">
            <a:xfrm>
              <a:off x="913706" y="0"/>
              <a:ext cx="1" cy="334963"/>
            </a:xfrm>
            <a:prstGeom prst="line">
              <a:avLst/>
            </a:prstGeom>
            <a:noFill/>
            <a:ln w="1905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19" name="Line 59"/>
            <p:cNvSpPr>
              <a:spLocks noChangeShapeType="1"/>
            </p:cNvSpPr>
            <p:nvPr/>
          </p:nvSpPr>
          <p:spPr bwMode="auto">
            <a:xfrm flipH="1">
              <a:off x="158056" y="344488"/>
              <a:ext cx="1495425" cy="1"/>
            </a:xfrm>
            <a:prstGeom prst="line">
              <a:avLst/>
            </a:prstGeom>
            <a:noFill/>
            <a:ln w="19050" cmpd="sng">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20" name="Text Box 60"/>
            <p:cNvSpPr>
              <a:spLocks noChangeArrowheads="1"/>
            </p:cNvSpPr>
            <p:nvPr/>
          </p:nvSpPr>
          <p:spPr bwMode="auto">
            <a:xfrm>
              <a:off x="0" y="327111"/>
              <a:ext cx="1856582" cy="5728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fontAlgn="base" hangingPunct="0">
                <a:lnSpc>
                  <a:spcPct val="130000"/>
                </a:lnSpc>
                <a:spcBef>
                  <a:spcPct val="0"/>
                </a:spcBef>
                <a:spcAft>
                  <a:spcPct val="0"/>
                </a:spcAft>
                <a:buClr>
                  <a:srgbClr val="21A3D0"/>
                </a:buClr>
                <a:buFont typeface="Arial" pitchFamily="34" charset="0"/>
                <a:buNone/>
              </a:pPr>
              <a:r>
                <a:rPr lang="en-US" sz="1200">
                  <a:solidFill>
                    <a:schemeClr val="bg1"/>
                  </a:solidFill>
                  <a:latin typeface="微软雅黑" pitchFamily="34" charset="-122"/>
                  <a:ea typeface="微软雅黑" pitchFamily="34" charset="-122"/>
                  <a:sym typeface="宋体" pitchFamily="2" charset="-122"/>
                </a:rPr>
                <a:t> </a:t>
              </a: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a:p>
              <a:pPr algn="ctr" eaLnBrk="0" fontAlgn="base" hangingPunct="0">
                <a:lnSpc>
                  <a:spcPct val="130000"/>
                </a:lnSpc>
                <a:spcBef>
                  <a:spcPct val="0"/>
                </a:spcBef>
                <a:spcAft>
                  <a:spcPct val="0"/>
                </a:spcAft>
                <a:buClr>
                  <a:srgbClr val="21A3D0"/>
                </a:buClr>
                <a:buFont typeface="Arial" pitchFamily="34" charset="0"/>
                <a:buNone/>
              </a:pPr>
              <a:r>
                <a:rPr lang="en-US" sz="1200">
                  <a:solidFill>
                    <a:schemeClr val="bg1"/>
                  </a:solidFill>
                  <a:latin typeface="微软雅黑" pitchFamily="34" charset="-122"/>
                  <a:ea typeface="微软雅黑" pitchFamily="34" charset="-122"/>
                  <a:sym typeface="宋体" pitchFamily="2" charset="-122"/>
                </a:rPr>
                <a:t> </a:t>
              </a: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p:txBody>
        </p:sp>
      </p:grpSp>
      <p:grpSp>
        <p:nvGrpSpPr>
          <p:cNvPr id="21" name="Group 19"/>
          <p:cNvGrpSpPr>
            <a:grpSpLocks/>
          </p:cNvGrpSpPr>
          <p:nvPr/>
        </p:nvGrpSpPr>
        <p:grpSpPr bwMode="auto">
          <a:xfrm>
            <a:off x="6144797" y="1244203"/>
            <a:ext cx="2213698" cy="823913"/>
            <a:chOff x="0" y="0"/>
            <a:chExt cx="2952326" cy="1098602"/>
          </a:xfrm>
        </p:grpSpPr>
        <p:sp>
          <p:nvSpPr>
            <p:cNvPr id="22" name="Line 68"/>
            <p:cNvSpPr>
              <a:spLocks noChangeShapeType="1"/>
            </p:cNvSpPr>
            <p:nvPr/>
          </p:nvSpPr>
          <p:spPr bwMode="auto">
            <a:xfrm>
              <a:off x="1440568" y="776698"/>
              <a:ext cx="0" cy="321904"/>
            </a:xfrm>
            <a:prstGeom prst="line">
              <a:avLst/>
            </a:prstGeom>
            <a:noFill/>
            <a:ln w="1905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23" name="Line 69"/>
            <p:cNvSpPr>
              <a:spLocks noChangeShapeType="1"/>
            </p:cNvSpPr>
            <p:nvPr/>
          </p:nvSpPr>
          <p:spPr bwMode="auto">
            <a:xfrm flipH="1">
              <a:off x="0" y="765835"/>
              <a:ext cx="2872531" cy="1"/>
            </a:xfrm>
            <a:prstGeom prst="line">
              <a:avLst/>
            </a:prstGeom>
            <a:noFill/>
            <a:ln w="19050" cmpd="sng">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lstStyle/>
            <a:p>
              <a:pPr fontAlgn="base">
                <a:spcBef>
                  <a:spcPct val="0"/>
                </a:spcBef>
                <a:spcAft>
                  <a:spcPct val="0"/>
                </a:spcAft>
                <a:buFont typeface="Arial" pitchFamily="34" charset="0"/>
                <a:buNone/>
              </a:pPr>
              <a:endParaRPr lang="zh-CN" altLang="en-US">
                <a:solidFill>
                  <a:schemeClr val="bg1"/>
                </a:solidFill>
                <a:latin typeface="Arial" pitchFamily="34" charset="0"/>
              </a:endParaRPr>
            </a:p>
          </p:txBody>
        </p:sp>
        <p:sp>
          <p:nvSpPr>
            <p:cNvPr id="24" name="Text Box 70"/>
            <p:cNvSpPr>
              <a:spLocks noChangeArrowheads="1"/>
            </p:cNvSpPr>
            <p:nvPr/>
          </p:nvSpPr>
          <p:spPr bwMode="auto">
            <a:xfrm>
              <a:off x="0" y="0"/>
              <a:ext cx="2952326" cy="737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74" tIns="36287" rIns="72574" bIns="36287">
              <a:spAutoFit/>
            </a:bodyPr>
            <a:lstStyle/>
            <a:p>
              <a:pPr algn="ctr" eaLnBrk="0" fontAlgn="base" hangingPunct="0">
                <a:lnSpc>
                  <a:spcPct val="130000"/>
                </a:lnSpc>
                <a:spcBef>
                  <a:spcPct val="0"/>
                </a:spcBef>
                <a:spcAft>
                  <a:spcPct val="0"/>
                </a:spcAft>
                <a:buClr>
                  <a:srgbClr val="21A3D0"/>
                </a:buClr>
                <a:buFont typeface="Arial" pitchFamily="34" charset="0"/>
                <a:buNone/>
              </a:pP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a:p>
              <a:pPr algn="ctr" eaLnBrk="0" fontAlgn="base" hangingPunct="0">
                <a:lnSpc>
                  <a:spcPct val="130000"/>
                </a:lnSpc>
                <a:spcBef>
                  <a:spcPct val="0"/>
                </a:spcBef>
                <a:spcAft>
                  <a:spcPct val="0"/>
                </a:spcAft>
                <a:buClr>
                  <a:srgbClr val="21A3D0"/>
                </a:buClr>
                <a:buFont typeface="Arial" pitchFamily="34" charset="0"/>
                <a:buNone/>
              </a:pPr>
              <a:r>
                <a:rPr lang="zh-CN" altLang="en-US" sz="1200">
                  <a:solidFill>
                    <a:schemeClr val="bg1"/>
                  </a:solidFill>
                  <a:latin typeface="微软雅黑" pitchFamily="34" charset="-122"/>
                  <a:ea typeface="微软雅黑" pitchFamily="34" charset="-122"/>
                  <a:sym typeface="宋体" pitchFamily="2" charset="-122"/>
                </a:rPr>
                <a:t>单击此处添加文本</a:t>
              </a:r>
              <a:endParaRPr lang="en-US" sz="1200">
                <a:solidFill>
                  <a:schemeClr val="bg1"/>
                </a:solidFill>
                <a:latin typeface="微软雅黑" pitchFamily="34" charset="-122"/>
                <a:ea typeface="微软雅黑" pitchFamily="34" charset="-122"/>
                <a:sym typeface="宋体" pitchFamily="2" charset="-122"/>
              </a:endParaRPr>
            </a:p>
          </p:txBody>
        </p:sp>
      </p:gr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1000"/>
                                        <p:tgtEl>
                                          <p:spTgt spid="3"/>
                                        </p:tgtEl>
                                      </p:cBhvr>
                                    </p:animEffect>
                                  </p:childTnLst>
                                </p:cTn>
                              </p:par>
                            </p:childTnLst>
                          </p:cTn>
                        </p:par>
                        <p:par>
                          <p:cTn id="12" fill="hold">
                            <p:stCondLst>
                              <p:cond delay="1500"/>
                            </p:stCondLst>
                            <p:childTnLst>
                              <p:par>
                                <p:cTn id="13" presetID="21" presetClass="entr" presetSubtype="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heel(1)">
                                      <p:cBhvr>
                                        <p:cTn id="15" dur="500"/>
                                        <p:tgtEl>
                                          <p:spTgt spid="13"/>
                                        </p:tgtEl>
                                      </p:cBhvr>
                                    </p:animEffect>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21" presetClass="entr" presetSubtype="1"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heel(1)">
                                      <p:cBhvr>
                                        <p:cTn id="25" dur="500"/>
                                        <p:tgtEl>
                                          <p:spTgt spid="14"/>
                                        </p:tgtEl>
                                      </p:cBhvr>
                                    </p:animEffect>
                                  </p:childTnLst>
                                </p:cTn>
                              </p:par>
                            </p:childTnLst>
                          </p:cTn>
                        </p:par>
                        <p:par>
                          <p:cTn id="26" fill="hold">
                            <p:stCondLst>
                              <p:cond delay="35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21" presetClass="entr" presetSubtype="1"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heel(1)">
                                      <p:cBhvr>
                                        <p:cTn id="35" dur="500"/>
                                        <p:tgtEl>
                                          <p:spTgt spid="15"/>
                                        </p:tgtEl>
                                      </p:cBhvr>
                                    </p:animEffect>
                                  </p:childTnLst>
                                </p:cTn>
                              </p:par>
                            </p:childTnLst>
                          </p:cTn>
                        </p:par>
                        <p:par>
                          <p:cTn id="36" fill="hold">
                            <p:stCondLst>
                              <p:cond delay="5000"/>
                            </p:stCondLst>
                            <p:childTnLst>
                              <p:par>
                                <p:cTn id="37" presetID="42"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par>
                          <p:cTn id="42" fill="hold">
                            <p:stCondLst>
                              <p:cond delay="6000"/>
                            </p:stCondLst>
                            <p:childTnLst>
                              <p:par>
                                <p:cTn id="43" presetID="21"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heel(1)">
                                      <p:cBhvr>
                                        <p:cTn id="45" dur="500"/>
                                        <p:tgtEl>
                                          <p:spTgt spid="16"/>
                                        </p:tgtEl>
                                      </p:cBhvr>
                                    </p:animEffect>
                                  </p:childTnLst>
                                </p:cTn>
                              </p:par>
                            </p:childTnLst>
                          </p:cTn>
                        </p:par>
                        <p:par>
                          <p:cTn id="46" fill="hold">
                            <p:stCondLst>
                              <p:cond delay="6500"/>
                            </p:stCondLst>
                            <p:childTnLst>
                              <p:par>
                                <p:cTn id="47" presetID="47"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Oval 4"/>
          <p:cNvSpPr>
            <a:spLocks noChangeArrowheads="1"/>
          </p:cNvSpPr>
          <p:nvPr/>
        </p:nvSpPr>
        <p:spPr bwMode="auto">
          <a:xfrm>
            <a:off x="4304829" y="1069653"/>
            <a:ext cx="940602" cy="940532"/>
          </a:xfrm>
          <a:prstGeom prst="ellipse">
            <a:avLst/>
          </a:prstGeom>
          <a:noFill/>
          <a:ln w="12700">
            <a:noFill/>
            <a:round/>
            <a:headEnd/>
            <a:tailEnd/>
          </a:ln>
          <a:effectLst/>
        </p:spPr>
        <p:txBody>
          <a:bodyPr wrap="none" lIns="70564" tIns="35282" rIns="70564" bIns="35282" anchor="ctr"/>
          <a:lstStyle/>
          <a:p>
            <a:endParaRPr lang="ko-KR" altLang="en-US">
              <a:solidFill>
                <a:schemeClr val="bg1"/>
              </a:solidFill>
              <a:latin typeface="굴림" pitchFamily="34" charset="-127"/>
              <a:ea typeface="굴림" pitchFamily="34" charset="-127"/>
            </a:endParaRPr>
          </a:p>
        </p:txBody>
      </p:sp>
      <p:sp>
        <p:nvSpPr>
          <p:cNvPr id="5" name="Oval 4"/>
          <p:cNvSpPr>
            <a:spLocks noChangeArrowheads="1"/>
          </p:cNvSpPr>
          <p:nvPr/>
        </p:nvSpPr>
        <p:spPr bwMode="auto">
          <a:xfrm>
            <a:off x="4304829" y="1069653"/>
            <a:ext cx="940602" cy="940532"/>
          </a:xfrm>
          <a:prstGeom prst="ellipse">
            <a:avLst/>
          </a:prstGeom>
          <a:solidFill>
            <a:srgbClr val="FFE78C"/>
          </a:solidFill>
          <a:ln w="12700">
            <a:solidFill>
              <a:srgbClr val="FFE78C"/>
            </a:solidFill>
            <a:round/>
            <a:headEnd/>
            <a:tailEnd/>
          </a:ln>
        </p:spPr>
        <p:txBody>
          <a:bodyPr wrap="none" lIns="70564" tIns="35282" rIns="70564" bIns="35282" anchor="ctr"/>
          <a:lstStyle/>
          <a:p>
            <a:endParaRPr lang="ko-KR" altLang="en-US">
              <a:solidFill>
                <a:schemeClr val="bg1"/>
              </a:solidFill>
            </a:endParaRPr>
          </a:p>
        </p:txBody>
      </p:sp>
      <p:sp>
        <p:nvSpPr>
          <p:cNvPr id="6" name="Oval 4"/>
          <p:cNvSpPr>
            <a:spLocks noChangeArrowheads="1"/>
          </p:cNvSpPr>
          <p:nvPr/>
        </p:nvSpPr>
        <p:spPr bwMode="auto">
          <a:xfrm>
            <a:off x="3258785" y="1494855"/>
            <a:ext cx="1286860" cy="1286764"/>
          </a:xfrm>
          <a:prstGeom prst="ellipse">
            <a:avLst/>
          </a:prstGeom>
          <a:noFill/>
          <a:ln w="12700">
            <a:solidFill>
              <a:srgbClr val="FFE78C"/>
            </a:solidFill>
            <a:round/>
            <a:headEnd/>
            <a:tailEnd/>
          </a:ln>
          <a:effectLst/>
        </p:spPr>
        <p:txBody>
          <a:bodyPr wrap="none" lIns="70564" tIns="35282" rIns="70564" bIns="3528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chemeClr val="bg1"/>
              </a:solidFill>
              <a:effectLst/>
              <a:uLnTx/>
              <a:uFillTx/>
              <a:latin typeface="굴림" pitchFamily="34" charset="-127"/>
              <a:ea typeface="굴림" pitchFamily="34" charset="-127"/>
            </a:endParaRPr>
          </a:p>
        </p:txBody>
      </p:sp>
      <p:sp>
        <p:nvSpPr>
          <p:cNvPr id="7" name="Oval 4"/>
          <p:cNvSpPr>
            <a:spLocks noChangeArrowheads="1"/>
          </p:cNvSpPr>
          <p:nvPr/>
        </p:nvSpPr>
        <p:spPr bwMode="auto">
          <a:xfrm>
            <a:off x="3258785" y="1879085"/>
            <a:ext cx="1286860" cy="902535"/>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FFE78C"/>
          </a:solidFill>
          <a:ln w="12700">
            <a:solidFill>
              <a:srgbClr val="FFE78C"/>
            </a:solidFill>
            <a:round/>
            <a:headEnd/>
            <a:tailEnd/>
          </a:ln>
        </p:spPr>
        <p:txBody>
          <a:bodyPr wrap="none" lIns="70564" tIns="35282" rIns="70564" bIns="35282" anchor="ctr"/>
          <a:lstStyle/>
          <a:p>
            <a:endParaRPr lang="ko-KR" altLang="en-US">
              <a:solidFill>
                <a:schemeClr val="bg1"/>
              </a:solidFill>
              <a:latin typeface="굴림" pitchFamily="34" charset="-127"/>
              <a:ea typeface="굴림" pitchFamily="34" charset="-127"/>
            </a:endParaRPr>
          </a:p>
        </p:txBody>
      </p:sp>
      <p:sp>
        <p:nvSpPr>
          <p:cNvPr id="8" name="Oval 4"/>
          <p:cNvSpPr>
            <a:spLocks noChangeArrowheads="1"/>
          </p:cNvSpPr>
          <p:nvPr/>
        </p:nvSpPr>
        <p:spPr bwMode="auto">
          <a:xfrm>
            <a:off x="2044901" y="2085857"/>
            <a:ext cx="1586032" cy="1586121"/>
          </a:xfrm>
          <a:prstGeom prst="ellipse">
            <a:avLst/>
          </a:prstGeom>
          <a:noFill/>
          <a:ln w="12700">
            <a:solidFill>
              <a:srgbClr val="FFE78C"/>
            </a:solidFill>
            <a:round/>
            <a:headEnd/>
            <a:tailEnd/>
          </a:ln>
          <a:effectLst/>
        </p:spPr>
        <p:txBody>
          <a:bodyPr wrap="none" lIns="70564" tIns="35282" rIns="70564" bIns="3528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chemeClr val="bg1"/>
              </a:solidFill>
              <a:effectLst/>
              <a:uLnTx/>
              <a:uFillTx/>
              <a:latin typeface="굴림" pitchFamily="34" charset="-127"/>
              <a:ea typeface="굴림" pitchFamily="34" charset="-127"/>
            </a:endParaRPr>
          </a:p>
        </p:txBody>
      </p:sp>
      <p:sp>
        <p:nvSpPr>
          <p:cNvPr id="9" name="Oval 4"/>
          <p:cNvSpPr>
            <a:spLocks noChangeArrowheads="1"/>
          </p:cNvSpPr>
          <p:nvPr/>
        </p:nvSpPr>
        <p:spPr bwMode="auto">
          <a:xfrm>
            <a:off x="2044901" y="2865602"/>
            <a:ext cx="1586032" cy="806376"/>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FFE78C"/>
          </a:solidFill>
          <a:ln w="12700">
            <a:solidFill>
              <a:srgbClr val="FFE78C"/>
            </a:solidFill>
            <a:round/>
            <a:headEnd/>
            <a:tailEnd/>
          </a:ln>
        </p:spPr>
        <p:txBody>
          <a:bodyPr wrap="none" lIns="70564" tIns="35282" rIns="70564" bIns="35282" anchor="ctr"/>
          <a:lstStyle/>
          <a:p>
            <a:endParaRPr lang="ko-KR" altLang="en-US">
              <a:solidFill>
                <a:schemeClr val="bg1"/>
              </a:solidFill>
            </a:endParaRPr>
          </a:p>
        </p:txBody>
      </p:sp>
      <p:sp>
        <p:nvSpPr>
          <p:cNvPr id="10" name="Oval 4"/>
          <p:cNvSpPr>
            <a:spLocks noChangeArrowheads="1"/>
          </p:cNvSpPr>
          <p:nvPr/>
        </p:nvSpPr>
        <p:spPr bwMode="auto">
          <a:xfrm>
            <a:off x="611560" y="2844989"/>
            <a:ext cx="1946681" cy="1946792"/>
          </a:xfrm>
          <a:prstGeom prst="ellipse">
            <a:avLst/>
          </a:prstGeom>
          <a:noFill/>
          <a:ln w="12700">
            <a:solidFill>
              <a:srgbClr val="FFE78C"/>
            </a:solidFill>
            <a:round/>
            <a:headEnd/>
            <a:tailEnd/>
          </a:ln>
          <a:effectLst/>
        </p:spPr>
        <p:txBody>
          <a:bodyPr wrap="none" lIns="70564" tIns="35282" rIns="70564" bIns="35282"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ko-KR" altLang="en-US" sz="1800" b="0" i="0" u="none" strike="noStrike" kern="0" cap="none" spc="0" normalizeH="0" baseline="0" noProof="0">
              <a:ln>
                <a:noFill/>
              </a:ln>
              <a:solidFill>
                <a:schemeClr val="bg1"/>
              </a:solidFill>
              <a:effectLst/>
              <a:uLnTx/>
              <a:uFillTx/>
              <a:latin typeface="굴림" pitchFamily="34" charset="-127"/>
              <a:ea typeface="굴림" pitchFamily="34" charset="-127"/>
            </a:endParaRPr>
          </a:p>
        </p:txBody>
      </p:sp>
      <p:sp>
        <p:nvSpPr>
          <p:cNvPr id="11" name="Oval 4"/>
          <p:cNvSpPr>
            <a:spLocks noChangeArrowheads="1"/>
          </p:cNvSpPr>
          <p:nvPr/>
        </p:nvSpPr>
        <p:spPr bwMode="auto">
          <a:xfrm>
            <a:off x="779278" y="4364608"/>
            <a:ext cx="1611246" cy="42717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FFE78C"/>
          </a:solidFill>
          <a:ln w="12700">
            <a:solidFill>
              <a:srgbClr val="FFE78C"/>
            </a:solidFill>
            <a:round/>
            <a:headEnd/>
            <a:tailEnd/>
          </a:ln>
        </p:spPr>
        <p:txBody>
          <a:bodyPr wrap="none" lIns="70564" tIns="35282" rIns="70564" bIns="35282" anchor="ctr"/>
          <a:lstStyle/>
          <a:p>
            <a:endParaRPr lang="ko-KR" altLang="en-US">
              <a:solidFill>
                <a:schemeClr val="bg1"/>
              </a:solidFill>
              <a:latin typeface="굴림" pitchFamily="34" charset="-127"/>
              <a:ea typeface="굴림" pitchFamily="34" charset="-127"/>
            </a:endParaRPr>
          </a:p>
        </p:txBody>
      </p:sp>
      <p:sp>
        <p:nvSpPr>
          <p:cNvPr id="12" name="TextBox 11"/>
          <p:cNvSpPr txBox="1"/>
          <p:nvPr/>
        </p:nvSpPr>
        <p:spPr>
          <a:xfrm>
            <a:off x="959442" y="3613482"/>
            <a:ext cx="1271020" cy="409807"/>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200" b="0" i="0" u="none" strike="noStrike" kern="0" cap="none" spc="0" normalizeH="0" baseline="0" noProof="0">
                <a:ln>
                  <a:noFill/>
                </a:ln>
                <a:solidFill>
                  <a:schemeClr val="bg1"/>
                </a:solidFill>
                <a:effectLst/>
                <a:uLnTx/>
                <a:uFillTx/>
                <a:latin typeface="微软雅黑" pitchFamily="34" charset="-122"/>
                <a:ea typeface="微软雅黑" pitchFamily="34" charset="-122"/>
              </a:rPr>
              <a:t>添加标题</a:t>
            </a:r>
          </a:p>
        </p:txBody>
      </p:sp>
      <p:sp>
        <p:nvSpPr>
          <p:cNvPr id="13" name="TextBox 12"/>
          <p:cNvSpPr txBox="1"/>
          <p:nvPr/>
        </p:nvSpPr>
        <p:spPr>
          <a:xfrm>
            <a:off x="2298014" y="2397899"/>
            <a:ext cx="1117132" cy="363641"/>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00" b="0" i="0" u="none" strike="noStrike" kern="0" cap="none" spc="0" normalizeH="0" baseline="0" noProof="0">
                <a:ln>
                  <a:noFill/>
                </a:ln>
                <a:solidFill>
                  <a:schemeClr val="bg1"/>
                </a:solidFill>
                <a:effectLst/>
                <a:uLnTx/>
                <a:uFillTx/>
                <a:latin typeface="微软雅黑" pitchFamily="34" charset="-122"/>
                <a:ea typeface="微软雅黑" pitchFamily="34" charset="-122"/>
              </a:rPr>
              <a:t>添加标题</a:t>
            </a:r>
          </a:p>
        </p:txBody>
      </p:sp>
      <p:sp>
        <p:nvSpPr>
          <p:cNvPr id="14" name="TextBox 13"/>
          <p:cNvSpPr txBox="1"/>
          <p:nvPr/>
        </p:nvSpPr>
        <p:spPr>
          <a:xfrm>
            <a:off x="3435101" y="1997810"/>
            <a:ext cx="934229" cy="308789"/>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添加标题</a:t>
            </a:r>
          </a:p>
        </p:txBody>
      </p:sp>
      <p:cxnSp>
        <p:nvCxnSpPr>
          <p:cNvPr id="15" name="直接连接符 14"/>
          <p:cNvCxnSpPr/>
          <p:nvPr/>
        </p:nvCxnSpPr>
        <p:spPr>
          <a:xfrm>
            <a:off x="4776432" y="1670560"/>
            <a:ext cx="827103" cy="0"/>
          </a:xfrm>
          <a:prstGeom prst="line">
            <a:avLst/>
          </a:prstGeom>
          <a:noFill/>
          <a:ln w="9525" cap="flat" cmpd="sng" algn="ctr">
            <a:solidFill>
              <a:srgbClr val="FFE78C"/>
            </a:solidFill>
            <a:prstDash val="sysDot"/>
            <a:headEnd type="oval"/>
            <a:tailEnd type="oval"/>
          </a:ln>
          <a:effectLst/>
        </p:spPr>
      </p:cxnSp>
      <p:cxnSp>
        <p:nvCxnSpPr>
          <p:cNvPr id="16" name="直接连接符 15"/>
          <p:cNvCxnSpPr/>
          <p:nvPr/>
        </p:nvCxnSpPr>
        <p:spPr>
          <a:xfrm>
            <a:off x="3893600" y="2379564"/>
            <a:ext cx="1709936" cy="0"/>
          </a:xfrm>
          <a:prstGeom prst="line">
            <a:avLst/>
          </a:prstGeom>
          <a:noFill/>
          <a:ln w="9525" cap="flat" cmpd="sng" algn="ctr">
            <a:solidFill>
              <a:srgbClr val="FFE78C"/>
            </a:solidFill>
            <a:prstDash val="sysDot"/>
            <a:headEnd type="oval"/>
            <a:tailEnd type="oval"/>
          </a:ln>
          <a:effectLst/>
        </p:spPr>
      </p:cxnSp>
      <p:cxnSp>
        <p:nvCxnSpPr>
          <p:cNvPr id="17" name="直接连接符 16"/>
          <p:cNvCxnSpPr/>
          <p:nvPr/>
        </p:nvCxnSpPr>
        <p:spPr>
          <a:xfrm>
            <a:off x="2801509" y="3187354"/>
            <a:ext cx="2802026" cy="0"/>
          </a:xfrm>
          <a:prstGeom prst="line">
            <a:avLst/>
          </a:prstGeom>
          <a:noFill/>
          <a:ln w="9525" cap="flat" cmpd="sng" algn="ctr">
            <a:solidFill>
              <a:srgbClr val="FFE78C"/>
            </a:solidFill>
            <a:prstDash val="sysDot"/>
            <a:headEnd type="oval"/>
            <a:tailEnd type="oval"/>
          </a:ln>
          <a:effectLst/>
        </p:spPr>
      </p:cxnSp>
      <p:cxnSp>
        <p:nvCxnSpPr>
          <p:cNvPr id="18" name="直接连接符 17"/>
          <p:cNvCxnSpPr/>
          <p:nvPr/>
        </p:nvCxnSpPr>
        <p:spPr>
          <a:xfrm>
            <a:off x="1584900" y="4028904"/>
            <a:ext cx="4018635" cy="0"/>
          </a:xfrm>
          <a:prstGeom prst="line">
            <a:avLst/>
          </a:prstGeom>
          <a:noFill/>
          <a:ln w="9525" cap="flat" cmpd="sng" algn="ctr">
            <a:solidFill>
              <a:srgbClr val="FFE78C"/>
            </a:solidFill>
            <a:prstDash val="sysDot"/>
            <a:headEnd type="oval"/>
            <a:tailEnd type="oval"/>
          </a:ln>
          <a:effectLst/>
        </p:spPr>
      </p:cxnSp>
      <p:sp>
        <p:nvSpPr>
          <p:cNvPr id="19" name="TextBox 18"/>
          <p:cNvSpPr txBox="1"/>
          <p:nvPr/>
        </p:nvSpPr>
        <p:spPr>
          <a:xfrm>
            <a:off x="5668399" y="3818385"/>
            <a:ext cx="2978747" cy="48995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chemeClr val="bg1"/>
                </a:solidFill>
                <a:effectLst/>
                <a:uLnTx/>
                <a:uFillTx/>
                <a:latin typeface="微软雅黑" pitchFamily="34" charset="-122"/>
                <a:ea typeface="微软雅黑" pitchFamily="34" charset="-122"/>
              </a:rPr>
              <a:t>选择粘贴，并选择只保留文字。</a:t>
            </a:r>
          </a:p>
        </p:txBody>
      </p:sp>
      <p:sp>
        <p:nvSpPr>
          <p:cNvPr id="20" name="TextBox 19"/>
          <p:cNvSpPr txBox="1"/>
          <p:nvPr/>
        </p:nvSpPr>
        <p:spPr>
          <a:xfrm>
            <a:off x="5668399" y="2989768"/>
            <a:ext cx="2978747" cy="48995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chemeClr val="bg1"/>
                </a:solidFill>
                <a:effectLst/>
                <a:uLnTx/>
                <a:uFillTx/>
                <a:latin typeface="微软雅黑" pitchFamily="34" charset="-122"/>
                <a:ea typeface="微软雅黑" pitchFamily="34" charset="-122"/>
              </a:rPr>
              <a:t>选择粘贴，并选择只保留文字。</a:t>
            </a:r>
          </a:p>
        </p:txBody>
      </p:sp>
      <p:sp>
        <p:nvSpPr>
          <p:cNvPr id="21" name="TextBox 20"/>
          <p:cNvSpPr txBox="1"/>
          <p:nvPr/>
        </p:nvSpPr>
        <p:spPr>
          <a:xfrm>
            <a:off x="5668399" y="2161149"/>
            <a:ext cx="2978747" cy="48995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chemeClr val="bg1"/>
                </a:solidFill>
                <a:effectLst/>
                <a:uLnTx/>
                <a:uFillTx/>
                <a:latin typeface="微软雅黑" pitchFamily="34" charset="-122"/>
                <a:ea typeface="微软雅黑" pitchFamily="34" charset="-122"/>
              </a:rPr>
              <a:t>选择粘贴，并选择只保留文字。</a:t>
            </a:r>
          </a:p>
        </p:txBody>
      </p:sp>
      <p:sp>
        <p:nvSpPr>
          <p:cNvPr id="22" name="TextBox 21"/>
          <p:cNvSpPr txBox="1"/>
          <p:nvPr/>
        </p:nvSpPr>
        <p:spPr>
          <a:xfrm>
            <a:off x="5668399" y="1491820"/>
            <a:ext cx="2978747" cy="489957"/>
          </a:xfrm>
          <a:prstGeom prst="rect">
            <a:avLst/>
          </a:prstGeom>
          <a:noFill/>
        </p:spPr>
        <p:txBody>
          <a:bodyPr wrap="square" lIns="70564" tIns="35282" rIns="70564" bIns="35282"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a:t>
            </a:r>
            <a:r>
              <a:rPr kumimoji="0" lang="zh-CN" altLang="en-US" sz="1100" b="0" i="0" u="none" strike="noStrike" kern="0" cap="none" spc="0" normalizeH="0" baseline="0" noProof="0">
                <a:ln>
                  <a:noFill/>
                </a:ln>
                <a:solidFill>
                  <a:schemeClr val="bg1"/>
                </a:solidFill>
                <a:effectLst/>
                <a:uLnTx/>
                <a:uFillTx/>
                <a:latin typeface="微软雅黑" pitchFamily="34" charset="-122"/>
                <a:ea typeface="微软雅黑" pitchFamily="34" charset="-122"/>
              </a:rPr>
              <a:t>选择粘贴，并选择只保留文字。</a:t>
            </a:r>
          </a:p>
        </p:txBody>
      </p:sp>
      <p:sp>
        <p:nvSpPr>
          <p:cNvPr id="23" name="TextBox 22"/>
          <p:cNvSpPr txBox="1"/>
          <p:nvPr/>
        </p:nvSpPr>
        <p:spPr>
          <a:xfrm>
            <a:off x="4388490" y="1409278"/>
            <a:ext cx="775885" cy="261282"/>
          </a:xfrm>
          <a:prstGeom prst="rect">
            <a:avLst/>
          </a:prstGeom>
          <a:noFill/>
        </p:spPr>
        <p:txBody>
          <a:bodyPr wrap="none" lIns="70564" tIns="35282" rIns="70564" bIns="35282"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rPr>
              <a:t>添加标题</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nodePh="1" p14:presetBounceEnd="42000">
                                      <p:stCondLst>
                                        <p:cond delay="0"/>
                                      </p:stCondLst>
                                      <p:endCondLst>
                                        <p:cond evt="begin" delay="0">
                                          <p:tn val="10"/>
                                        </p:cond>
                                      </p:endCondLst>
                                      <p:childTnLst>
                                        <p:set>
                                          <p:cBhvr>
                                            <p:cTn id="11" dur="1" fill="hold">
                                              <p:stCondLst>
                                                <p:cond delay="0"/>
                                              </p:stCondLst>
                                            </p:cTn>
                                            <p:tgtEl>
                                              <p:spTgt spid="3"/>
                                            </p:tgtEl>
                                            <p:attrNameLst>
                                              <p:attrName>style.visibility</p:attrName>
                                            </p:attrNameLst>
                                          </p:cBhvr>
                                          <p:to>
                                            <p:strVal val="visible"/>
                                          </p:to>
                                        </p:set>
                                        <p:anim calcmode="lin" valueType="num" p14:bounceEnd="42000">
                                          <p:cBhvr additive="base">
                                            <p:cTn id="12" dur="500" fill="hold"/>
                                            <p:tgtEl>
                                              <p:spTgt spid="3"/>
                                            </p:tgtEl>
                                            <p:attrNameLst>
                                              <p:attrName>ppt_x</p:attrName>
                                            </p:attrNameLst>
                                          </p:cBhvr>
                                          <p:tavLst>
                                            <p:tav tm="0">
                                              <p:val>
                                                <p:strVal val="#ppt_x"/>
                                              </p:val>
                                            </p:tav>
                                            <p:tav tm="100000">
                                              <p:val>
                                                <p:strVal val="#ppt_x"/>
                                              </p:val>
                                            </p:tav>
                                          </p:tavLst>
                                        </p:anim>
                                        <p:anim calcmode="lin" valueType="num" p14:bounceEnd="42000">
                                          <p:cBhvr additive="base">
                                            <p:cTn id="13" dur="500" fill="hold"/>
                                            <p:tgtEl>
                                              <p:spTgt spid="3"/>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42000">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14:bounceEnd="42000">
                                          <p:cBhvr additive="base">
                                            <p:cTn id="16"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42000">
                                      <p:stCondLst>
                                        <p:cond delay="400"/>
                                      </p:stCondLst>
                                      <p:childTnLst>
                                        <p:set>
                                          <p:cBhvr>
                                            <p:cTn id="19" dur="1" fill="hold">
                                              <p:stCondLst>
                                                <p:cond delay="0"/>
                                              </p:stCondLst>
                                            </p:cTn>
                                            <p:tgtEl>
                                              <p:spTgt spid="8"/>
                                            </p:tgtEl>
                                            <p:attrNameLst>
                                              <p:attrName>style.visibility</p:attrName>
                                            </p:attrNameLst>
                                          </p:cBhvr>
                                          <p:to>
                                            <p:strVal val="visible"/>
                                          </p:to>
                                        </p:set>
                                        <p:anim calcmode="lin" valueType="num" p14:bounceEnd="42000">
                                          <p:cBhvr additive="base">
                                            <p:cTn id="20"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42000">
                                      <p:stCondLst>
                                        <p:cond delay="600"/>
                                      </p:stCondLst>
                                      <p:childTnLst>
                                        <p:set>
                                          <p:cBhvr>
                                            <p:cTn id="23" dur="1" fill="hold">
                                              <p:stCondLst>
                                                <p:cond delay="0"/>
                                              </p:stCondLst>
                                            </p:cTn>
                                            <p:tgtEl>
                                              <p:spTgt spid="10"/>
                                            </p:tgtEl>
                                            <p:attrNameLst>
                                              <p:attrName>style.visibility</p:attrName>
                                            </p:attrNameLst>
                                          </p:cBhvr>
                                          <p:to>
                                            <p:strVal val="visible"/>
                                          </p:to>
                                        </p:set>
                                        <p:anim calcmode="lin" valueType="num" p14:bounceEnd="42000">
                                          <p:cBhvr additive="base">
                                            <p:cTn id="24"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8"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childTnLst>
                              </p:cTn>
                            </p:par>
                            <p:par>
                              <p:cTn id="63" fill="hold">
                                <p:stCondLst>
                                  <p:cond delay="5000"/>
                                </p:stCondLst>
                                <p:childTnLst>
                                  <p:par>
                                    <p:cTn id="64" presetID="22" presetClass="entr" presetSubtype="4"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down)">
                                          <p:cBhvr>
                                            <p:cTn id="66" dur="500"/>
                                            <p:tgtEl>
                                              <p:spTgt spid="7"/>
                                            </p:tgtEl>
                                          </p:cBhvr>
                                        </p:animEffect>
                                      </p:childTnLst>
                                    </p:cTn>
                                  </p:par>
                                </p:childTnLst>
                              </p:cTn>
                            </p:par>
                            <p:par>
                              <p:cTn id="67" fill="hold">
                                <p:stCondLst>
                                  <p:cond delay="5500"/>
                                </p:stCondLst>
                                <p:childTnLst>
                                  <p:par>
                                    <p:cTn id="68" presetID="42"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par>
                              <p:cTn id="73" fill="hold">
                                <p:stCondLst>
                                  <p:cond delay="6500"/>
                                </p:stCondLst>
                                <p:childTnLst>
                                  <p:par>
                                    <p:cTn id="74" presetID="22" presetClass="entr" presetSubtype="8"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childTnLst>
                              </p:cTn>
                            </p:par>
                            <p:par>
                              <p:cTn id="81" fill="hold">
                                <p:stCondLst>
                                  <p:cond delay="7500"/>
                                </p:stCondLst>
                                <p:childTnLst>
                                  <p:par>
                                    <p:cTn id="82" presetID="22" presetClass="entr" presetSubtype="4" fill="hold" grpId="0" nodeType="after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wipe(down)">
                                          <p:cBhvr>
                                            <p:cTn id="84" dur="500"/>
                                            <p:tgtEl>
                                              <p:spTgt spid="5"/>
                                            </p:tgtEl>
                                          </p:cBhvr>
                                        </p:animEffect>
                                      </p:childTnLst>
                                    </p:cTn>
                                  </p:par>
                                </p:childTnLst>
                              </p:cTn>
                            </p:par>
                            <p:par>
                              <p:cTn id="85" fill="hold">
                                <p:stCondLst>
                                  <p:cond delay="8000"/>
                                </p:stCondLst>
                                <p:childTnLst>
                                  <p:par>
                                    <p:cTn id="86" presetID="42"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par>
                              <p:cTn id="91" fill="hold">
                                <p:stCondLst>
                                  <p:cond delay="9000"/>
                                </p:stCondLst>
                                <p:childTnLst>
                                  <p:par>
                                    <p:cTn id="92" presetID="22" presetClass="entr" presetSubtype="8" fill="hold" nodeType="after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wipe(left)">
                                          <p:cBhvr>
                                            <p:cTn id="94" dur="500"/>
                                            <p:tgtEl>
                                              <p:spTgt spid="1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nodePh="1">
                                      <p:stCondLst>
                                        <p:cond delay="0"/>
                                      </p:stCondLst>
                                      <p:endCondLst>
                                        <p:cond evt="begin" delay="0">
                                          <p:tn val="10"/>
                                        </p:cond>
                                      </p:end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6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down)">
                                          <p:cBhvr>
                                            <p:cTn id="30" dur="500"/>
                                            <p:tgtEl>
                                              <p:spTgt spid="11"/>
                                            </p:tgtEl>
                                          </p:cBhvr>
                                        </p:animEffect>
                                      </p:childTnLst>
                                    </p:cTn>
                                  </p:par>
                                </p:childTnLst>
                              </p:cTn>
                            </p:par>
                            <p:par>
                              <p:cTn id="31" fill="hold">
                                <p:stCondLst>
                                  <p:cond delay="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1500"/>
                                </p:stCondLst>
                                <p:childTnLst>
                                  <p:par>
                                    <p:cTn id="38" presetID="22" presetClass="entr" presetSubtype="8"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childTnLst>
                              </p:cTn>
                            </p:par>
                            <p:par>
                              <p:cTn id="41" fill="hold">
                                <p:stCondLst>
                                  <p:cond delay="2000"/>
                                </p:stCondLst>
                                <p:childTnLst>
                                  <p:par>
                                    <p:cTn id="42" presetID="22" presetClass="entr" presetSubtype="8"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wipe(left)">
                                          <p:cBhvr>
                                            <p:cTn id="44" dur="500"/>
                                            <p:tgtEl>
                                              <p:spTgt spid="19"/>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wipe(down)">
                                          <p:cBhvr>
                                            <p:cTn id="48" dur="500"/>
                                            <p:tgtEl>
                                              <p:spTgt spid="9"/>
                                            </p:tgtEl>
                                          </p:cBhvr>
                                        </p:animEffect>
                                      </p:childTnLst>
                                    </p:cTn>
                                  </p:par>
                                </p:childTnLst>
                              </p:cTn>
                            </p:par>
                            <p:par>
                              <p:cTn id="49" fill="hold">
                                <p:stCondLst>
                                  <p:cond delay="3000"/>
                                </p:stCondLst>
                                <p:childTnLst>
                                  <p:par>
                                    <p:cTn id="50" presetID="42" presetClass="entr" presetSubtype="0"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1000"/>
                                            <p:tgtEl>
                                              <p:spTgt spid="13"/>
                                            </p:tgtEl>
                                          </p:cBhvr>
                                        </p:animEffect>
                                        <p:anim calcmode="lin" valueType="num">
                                          <p:cBhvr>
                                            <p:cTn id="53" dur="1000" fill="hold"/>
                                            <p:tgtEl>
                                              <p:spTgt spid="13"/>
                                            </p:tgtEl>
                                            <p:attrNameLst>
                                              <p:attrName>ppt_x</p:attrName>
                                            </p:attrNameLst>
                                          </p:cBhvr>
                                          <p:tavLst>
                                            <p:tav tm="0">
                                              <p:val>
                                                <p:strVal val="#ppt_x"/>
                                              </p:val>
                                            </p:tav>
                                            <p:tav tm="100000">
                                              <p:val>
                                                <p:strVal val="#ppt_x"/>
                                              </p:val>
                                            </p:tav>
                                          </p:tavLst>
                                        </p:anim>
                                        <p:anim calcmode="lin" valueType="num">
                                          <p:cBhvr>
                                            <p:cTn id="54" dur="1000" fill="hold"/>
                                            <p:tgtEl>
                                              <p:spTgt spid="13"/>
                                            </p:tgtEl>
                                            <p:attrNameLst>
                                              <p:attrName>ppt_y</p:attrName>
                                            </p:attrNameLst>
                                          </p:cBhvr>
                                          <p:tavLst>
                                            <p:tav tm="0">
                                              <p:val>
                                                <p:strVal val="#ppt_y+.1"/>
                                              </p:val>
                                            </p:tav>
                                            <p:tav tm="100000">
                                              <p:val>
                                                <p:strVal val="#ppt_y"/>
                                              </p:val>
                                            </p:tav>
                                          </p:tavLst>
                                        </p:anim>
                                      </p:childTnLst>
                                    </p:cTn>
                                  </p:par>
                                </p:childTnLst>
                              </p:cTn>
                            </p:par>
                            <p:par>
                              <p:cTn id="55" fill="hold">
                                <p:stCondLst>
                                  <p:cond delay="4000"/>
                                </p:stCondLst>
                                <p:childTnLst>
                                  <p:par>
                                    <p:cTn id="56" presetID="22" presetClass="entr" presetSubtype="8"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left)">
                                          <p:cBhvr>
                                            <p:cTn id="58" dur="500"/>
                                            <p:tgtEl>
                                              <p:spTgt spid="17"/>
                                            </p:tgtEl>
                                          </p:cBhvr>
                                        </p:animEffect>
                                      </p:childTnLst>
                                    </p:cTn>
                                  </p:par>
                                </p:childTnLst>
                              </p:cTn>
                            </p:par>
                            <p:par>
                              <p:cTn id="59" fill="hold">
                                <p:stCondLst>
                                  <p:cond delay="4500"/>
                                </p:stCondLst>
                                <p:childTnLst>
                                  <p:par>
                                    <p:cTn id="60" presetID="22" presetClass="entr" presetSubtype="8"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left)">
                                          <p:cBhvr>
                                            <p:cTn id="62" dur="500"/>
                                            <p:tgtEl>
                                              <p:spTgt spid="20"/>
                                            </p:tgtEl>
                                          </p:cBhvr>
                                        </p:animEffect>
                                      </p:childTnLst>
                                    </p:cTn>
                                  </p:par>
                                </p:childTnLst>
                              </p:cTn>
                            </p:par>
                            <p:par>
                              <p:cTn id="63" fill="hold">
                                <p:stCondLst>
                                  <p:cond delay="5000"/>
                                </p:stCondLst>
                                <p:childTnLst>
                                  <p:par>
                                    <p:cTn id="64" presetID="22" presetClass="entr" presetSubtype="4"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down)">
                                          <p:cBhvr>
                                            <p:cTn id="66" dur="500"/>
                                            <p:tgtEl>
                                              <p:spTgt spid="7"/>
                                            </p:tgtEl>
                                          </p:cBhvr>
                                        </p:animEffect>
                                      </p:childTnLst>
                                    </p:cTn>
                                  </p:par>
                                </p:childTnLst>
                              </p:cTn>
                            </p:par>
                            <p:par>
                              <p:cTn id="67" fill="hold">
                                <p:stCondLst>
                                  <p:cond delay="5500"/>
                                </p:stCondLst>
                                <p:childTnLst>
                                  <p:par>
                                    <p:cTn id="68" presetID="42"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par>
                              <p:cTn id="73" fill="hold">
                                <p:stCondLst>
                                  <p:cond delay="6500"/>
                                </p:stCondLst>
                                <p:childTnLst>
                                  <p:par>
                                    <p:cTn id="74" presetID="22" presetClass="entr" presetSubtype="8" fill="hold" nodeType="afterEffect">
                                      <p:stCondLst>
                                        <p:cond delay="0"/>
                                      </p:stCondLst>
                                      <p:childTnLst>
                                        <p:set>
                                          <p:cBhvr>
                                            <p:cTn id="75" dur="1" fill="hold">
                                              <p:stCondLst>
                                                <p:cond delay="0"/>
                                              </p:stCondLst>
                                            </p:cTn>
                                            <p:tgtEl>
                                              <p:spTgt spid="16"/>
                                            </p:tgtEl>
                                            <p:attrNameLst>
                                              <p:attrName>style.visibility</p:attrName>
                                            </p:attrNameLst>
                                          </p:cBhvr>
                                          <p:to>
                                            <p:strVal val="visible"/>
                                          </p:to>
                                        </p:set>
                                        <p:animEffect transition="in" filter="wipe(left)">
                                          <p:cBhvr>
                                            <p:cTn id="76" dur="500"/>
                                            <p:tgtEl>
                                              <p:spTgt spid="16"/>
                                            </p:tgtEl>
                                          </p:cBhvr>
                                        </p:animEffect>
                                      </p:childTnLst>
                                    </p:cTn>
                                  </p:par>
                                </p:childTnLst>
                              </p:cTn>
                            </p:par>
                            <p:par>
                              <p:cTn id="77" fill="hold">
                                <p:stCondLst>
                                  <p:cond delay="7000"/>
                                </p:stCondLst>
                                <p:childTnLst>
                                  <p:par>
                                    <p:cTn id="78" presetID="22" presetClass="entr" presetSubtype="8"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500"/>
                                            <p:tgtEl>
                                              <p:spTgt spid="21"/>
                                            </p:tgtEl>
                                          </p:cBhvr>
                                        </p:animEffect>
                                      </p:childTnLst>
                                    </p:cTn>
                                  </p:par>
                                </p:childTnLst>
                              </p:cTn>
                            </p:par>
                            <p:par>
                              <p:cTn id="81" fill="hold">
                                <p:stCondLst>
                                  <p:cond delay="7500"/>
                                </p:stCondLst>
                                <p:childTnLst>
                                  <p:par>
                                    <p:cTn id="82" presetID="22" presetClass="entr" presetSubtype="4" fill="hold" grpId="0" nodeType="afterEffect">
                                      <p:stCondLst>
                                        <p:cond delay="0"/>
                                      </p:stCondLst>
                                      <p:childTnLst>
                                        <p:set>
                                          <p:cBhvr>
                                            <p:cTn id="83" dur="1" fill="hold">
                                              <p:stCondLst>
                                                <p:cond delay="0"/>
                                              </p:stCondLst>
                                            </p:cTn>
                                            <p:tgtEl>
                                              <p:spTgt spid="5"/>
                                            </p:tgtEl>
                                            <p:attrNameLst>
                                              <p:attrName>style.visibility</p:attrName>
                                            </p:attrNameLst>
                                          </p:cBhvr>
                                          <p:to>
                                            <p:strVal val="visible"/>
                                          </p:to>
                                        </p:set>
                                        <p:animEffect transition="in" filter="wipe(down)">
                                          <p:cBhvr>
                                            <p:cTn id="84" dur="500"/>
                                            <p:tgtEl>
                                              <p:spTgt spid="5"/>
                                            </p:tgtEl>
                                          </p:cBhvr>
                                        </p:animEffect>
                                      </p:childTnLst>
                                    </p:cTn>
                                  </p:par>
                                </p:childTnLst>
                              </p:cTn>
                            </p:par>
                            <p:par>
                              <p:cTn id="85" fill="hold">
                                <p:stCondLst>
                                  <p:cond delay="8000"/>
                                </p:stCondLst>
                                <p:childTnLst>
                                  <p:par>
                                    <p:cTn id="86" presetID="42"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par>
                              <p:cTn id="91" fill="hold">
                                <p:stCondLst>
                                  <p:cond delay="9000"/>
                                </p:stCondLst>
                                <p:childTnLst>
                                  <p:par>
                                    <p:cTn id="92" presetID="22" presetClass="entr" presetSubtype="8" fill="hold" nodeType="afterEffect">
                                      <p:stCondLst>
                                        <p:cond delay="0"/>
                                      </p:stCondLst>
                                      <p:childTnLst>
                                        <p:set>
                                          <p:cBhvr>
                                            <p:cTn id="93" dur="1" fill="hold">
                                              <p:stCondLst>
                                                <p:cond delay="0"/>
                                              </p:stCondLst>
                                            </p:cTn>
                                            <p:tgtEl>
                                              <p:spTgt spid="15"/>
                                            </p:tgtEl>
                                            <p:attrNameLst>
                                              <p:attrName>style.visibility</p:attrName>
                                            </p:attrNameLst>
                                          </p:cBhvr>
                                          <p:to>
                                            <p:strVal val="visible"/>
                                          </p:to>
                                        </p:set>
                                        <p:animEffect transition="in" filter="wipe(left)">
                                          <p:cBhvr>
                                            <p:cTn id="94" dur="500"/>
                                            <p:tgtEl>
                                              <p:spTgt spid="15"/>
                                            </p:tgtEl>
                                          </p:cBhvr>
                                        </p:animEffect>
                                      </p:childTnLst>
                                    </p:cTn>
                                  </p:par>
                                </p:childTnLst>
                              </p:cTn>
                            </p:par>
                            <p:par>
                              <p:cTn id="95" fill="hold">
                                <p:stCondLst>
                                  <p:cond delay="9500"/>
                                </p:stCondLst>
                                <p:childTnLst>
                                  <p:par>
                                    <p:cTn id="96" presetID="22" presetClass="entr" presetSubtype="8" fill="hold" grpId="0" nodeType="afterEffect">
                                      <p:stCondLst>
                                        <p:cond delay="0"/>
                                      </p:stCondLst>
                                      <p:childTnLst>
                                        <p:set>
                                          <p:cBhvr>
                                            <p:cTn id="97" dur="1" fill="hold">
                                              <p:stCondLst>
                                                <p:cond delay="0"/>
                                              </p:stCondLst>
                                            </p:cTn>
                                            <p:tgtEl>
                                              <p:spTgt spid="22"/>
                                            </p:tgtEl>
                                            <p:attrNameLst>
                                              <p:attrName>style.visibility</p:attrName>
                                            </p:attrNameLst>
                                          </p:cBhvr>
                                          <p:to>
                                            <p:strVal val="visible"/>
                                          </p:to>
                                        </p:set>
                                        <p:animEffect transition="in" filter="wipe(left)">
                                          <p:cBhvr>
                                            <p:cTn id="9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Group 2"/>
          <p:cNvGrpSpPr>
            <a:grpSpLocks/>
          </p:cNvGrpSpPr>
          <p:nvPr/>
        </p:nvGrpSpPr>
        <p:grpSpPr bwMode="auto">
          <a:xfrm flipH="1">
            <a:off x="5943659" y="548879"/>
            <a:ext cx="2051836" cy="3974306"/>
            <a:chOff x="0" y="0"/>
            <a:chExt cx="1718" cy="3327"/>
          </a:xfrm>
        </p:grpSpPr>
        <p:sp>
          <p:nvSpPr>
            <p:cNvPr id="5" name="Freeform 29"/>
            <p:cNvSpPr>
              <a:spLocks/>
            </p:cNvSpPr>
            <p:nvPr/>
          </p:nvSpPr>
          <p:spPr bwMode="auto">
            <a:xfrm flipH="1">
              <a:off x="0" y="0"/>
              <a:ext cx="1718" cy="3327"/>
            </a:xfrm>
            <a:custGeom>
              <a:avLst/>
              <a:gdLst>
                <a:gd name="T0" fmla="*/ 479 w 859"/>
                <a:gd name="T1" fmla="*/ 232 h 1663"/>
                <a:gd name="T2" fmla="*/ 338 w 859"/>
                <a:gd name="T3" fmla="*/ 284 h 1663"/>
                <a:gd name="T4" fmla="*/ 328 w 859"/>
                <a:gd name="T5" fmla="*/ 342 h 1663"/>
                <a:gd name="T6" fmla="*/ 247 w 859"/>
                <a:gd name="T7" fmla="*/ 487 h 1663"/>
                <a:gd name="T8" fmla="*/ 151 w 859"/>
                <a:gd name="T9" fmla="*/ 673 h 1663"/>
                <a:gd name="T10" fmla="*/ 54 w 859"/>
                <a:gd name="T11" fmla="*/ 741 h 1663"/>
                <a:gd name="T12" fmla="*/ 0 w 859"/>
                <a:gd name="T13" fmla="*/ 767 h 1663"/>
                <a:gd name="T14" fmla="*/ 171 w 859"/>
                <a:gd name="T15" fmla="*/ 771 h 1663"/>
                <a:gd name="T16" fmla="*/ 357 w 859"/>
                <a:gd name="T17" fmla="*/ 521 h 1663"/>
                <a:gd name="T18" fmla="*/ 348 w 859"/>
                <a:gd name="T19" fmla="*/ 787 h 1663"/>
                <a:gd name="T20" fmla="*/ 352 w 859"/>
                <a:gd name="T21" fmla="*/ 939 h 1663"/>
                <a:gd name="T22" fmla="*/ 469 w 859"/>
                <a:gd name="T23" fmla="*/ 901 h 1663"/>
                <a:gd name="T24" fmla="*/ 568 w 859"/>
                <a:gd name="T25" fmla="*/ 1176 h 1663"/>
                <a:gd name="T26" fmla="*/ 631 w 859"/>
                <a:gd name="T27" fmla="*/ 1401 h 1663"/>
                <a:gd name="T28" fmla="*/ 598 w 859"/>
                <a:gd name="T29" fmla="*/ 1466 h 1663"/>
                <a:gd name="T30" fmla="*/ 621 w 859"/>
                <a:gd name="T31" fmla="*/ 1560 h 1663"/>
                <a:gd name="T32" fmla="*/ 667 w 859"/>
                <a:gd name="T33" fmla="*/ 1640 h 1663"/>
                <a:gd name="T34" fmla="*/ 694 w 859"/>
                <a:gd name="T35" fmla="*/ 1564 h 1663"/>
                <a:gd name="T36" fmla="*/ 748 w 859"/>
                <a:gd name="T37" fmla="*/ 1610 h 1663"/>
                <a:gd name="T38" fmla="*/ 831 w 859"/>
                <a:gd name="T39" fmla="*/ 1598 h 1663"/>
                <a:gd name="T40" fmla="*/ 820 w 859"/>
                <a:gd name="T41" fmla="*/ 1528 h 1663"/>
                <a:gd name="T42" fmla="*/ 764 w 859"/>
                <a:gd name="T43" fmla="*/ 1351 h 1663"/>
                <a:gd name="T44" fmla="*/ 796 w 859"/>
                <a:gd name="T45" fmla="*/ 996 h 1663"/>
                <a:gd name="T46" fmla="*/ 845 w 859"/>
                <a:gd name="T47" fmla="*/ 940 h 1663"/>
                <a:gd name="T48" fmla="*/ 845 w 859"/>
                <a:gd name="T49" fmla="*/ 869 h 1663"/>
                <a:gd name="T50" fmla="*/ 792 w 859"/>
                <a:gd name="T51" fmla="*/ 314 h 1663"/>
                <a:gd name="T52" fmla="*/ 635 w 859"/>
                <a:gd name="T53" fmla="*/ 247 h 1663"/>
                <a:gd name="T54" fmla="*/ 616 w 859"/>
                <a:gd name="T55" fmla="*/ 199 h 1663"/>
                <a:gd name="T56" fmla="*/ 636 w 859"/>
                <a:gd name="T57" fmla="*/ 140 h 1663"/>
                <a:gd name="T58" fmla="*/ 535 w 859"/>
                <a:gd name="T59" fmla="*/ 23 h 1663"/>
                <a:gd name="T60" fmla="*/ 484 w 859"/>
                <a:gd name="T61" fmla="*/ 127 h 1663"/>
                <a:gd name="T62" fmla="*/ 490 w 859"/>
                <a:gd name="T63" fmla="*/ 182 h 1663"/>
                <a:gd name="T64" fmla="*/ 0 w 859"/>
                <a:gd name="T65" fmla="*/ 0 h 1663"/>
                <a:gd name="T66" fmla="*/ 859 w 859"/>
                <a:gd name="T67" fmla="*/ 1663 h 1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T64" t="T65" r="T66" b="T67"/>
              <a:pathLst>
                <a:path w="859" h="1663">
                  <a:moveTo>
                    <a:pt x="498" y="221"/>
                  </a:moveTo>
                  <a:cubicBezTo>
                    <a:pt x="498" y="221"/>
                    <a:pt x="495" y="230"/>
                    <a:pt x="479" y="232"/>
                  </a:cubicBezTo>
                  <a:cubicBezTo>
                    <a:pt x="358" y="267"/>
                    <a:pt x="358" y="267"/>
                    <a:pt x="358" y="267"/>
                  </a:cubicBezTo>
                  <a:cubicBezTo>
                    <a:pt x="358" y="267"/>
                    <a:pt x="343" y="268"/>
                    <a:pt x="338" y="284"/>
                  </a:cubicBezTo>
                  <a:cubicBezTo>
                    <a:pt x="338" y="284"/>
                    <a:pt x="330" y="327"/>
                    <a:pt x="330" y="333"/>
                  </a:cubicBezTo>
                  <a:cubicBezTo>
                    <a:pt x="328" y="342"/>
                    <a:pt x="328" y="342"/>
                    <a:pt x="328" y="342"/>
                  </a:cubicBezTo>
                  <a:cubicBezTo>
                    <a:pt x="328" y="342"/>
                    <a:pt x="273" y="438"/>
                    <a:pt x="262" y="449"/>
                  </a:cubicBezTo>
                  <a:cubicBezTo>
                    <a:pt x="262" y="449"/>
                    <a:pt x="249" y="469"/>
                    <a:pt x="247" y="487"/>
                  </a:cubicBezTo>
                  <a:cubicBezTo>
                    <a:pt x="247" y="487"/>
                    <a:pt x="180" y="585"/>
                    <a:pt x="177" y="619"/>
                  </a:cubicBezTo>
                  <a:cubicBezTo>
                    <a:pt x="177" y="619"/>
                    <a:pt x="154" y="635"/>
                    <a:pt x="151" y="673"/>
                  </a:cubicBezTo>
                  <a:cubicBezTo>
                    <a:pt x="151" y="673"/>
                    <a:pt x="117" y="702"/>
                    <a:pt x="102" y="731"/>
                  </a:cubicBezTo>
                  <a:cubicBezTo>
                    <a:pt x="102" y="731"/>
                    <a:pt x="66" y="736"/>
                    <a:pt x="54" y="741"/>
                  </a:cubicBezTo>
                  <a:cubicBezTo>
                    <a:pt x="54" y="741"/>
                    <a:pt x="20" y="746"/>
                    <a:pt x="13" y="759"/>
                  </a:cubicBezTo>
                  <a:cubicBezTo>
                    <a:pt x="0" y="767"/>
                    <a:pt x="0" y="767"/>
                    <a:pt x="0" y="767"/>
                  </a:cubicBezTo>
                  <a:cubicBezTo>
                    <a:pt x="0" y="770"/>
                    <a:pt x="0" y="770"/>
                    <a:pt x="0" y="770"/>
                  </a:cubicBezTo>
                  <a:cubicBezTo>
                    <a:pt x="171" y="771"/>
                    <a:pt x="171" y="771"/>
                    <a:pt x="171" y="771"/>
                  </a:cubicBezTo>
                  <a:cubicBezTo>
                    <a:pt x="171" y="771"/>
                    <a:pt x="233" y="715"/>
                    <a:pt x="230" y="703"/>
                  </a:cubicBezTo>
                  <a:cubicBezTo>
                    <a:pt x="230" y="703"/>
                    <a:pt x="291" y="636"/>
                    <a:pt x="357" y="521"/>
                  </a:cubicBezTo>
                  <a:cubicBezTo>
                    <a:pt x="366" y="519"/>
                    <a:pt x="366" y="519"/>
                    <a:pt x="366" y="519"/>
                  </a:cubicBezTo>
                  <a:cubicBezTo>
                    <a:pt x="366" y="519"/>
                    <a:pt x="373" y="663"/>
                    <a:pt x="348" y="787"/>
                  </a:cubicBezTo>
                  <a:cubicBezTo>
                    <a:pt x="351" y="789"/>
                    <a:pt x="351" y="789"/>
                    <a:pt x="351" y="789"/>
                  </a:cubicBezTo>
                  <a:cubicBezTo>
                    <a:pt x="352" y="939"/>
                    <a:pt x="352" y="939"/>
                    <a:pt x="352" y="939"/>
                  </a:cubicBezTo>
                  <a:cubicBezTo>
                    <a:pt x="352" y="939"/>
                    <a:pt x="425" y="981"/>
                    <a:pt x="442" y="955"/>
                  </a:cubicBezTo>
                  <a:cubicBezTo>
                    <a:pt x="469" y="901"/>
                    <a:pt x="469" y="901"/>
                    <a:pt x="469" y="901"/>
                  </a:cubicBezTo>
                  <a:cubicBezTo>
                    <a:pt x="484" y="900"/>
                    <a:pt x="484" y="900"/>
                    <a:pt x="484" y="900"/>
                  </a:cubicBezTo>
                  <a:cubicBezTo>
                    <a:pt x="484" y="900"/>
                    <a:pt x="517" y="1036"/>
                    <a:pt x="568" y="1176"/>
                  </a:cubicBezTo>
                  <a:cubicBezTo>
                    <a:pt x="571" y="1248"/>
                    <a:pt x="571" y="1248"/>
                    <a:pt x="571" y="1248"/>
                  </a:cubicBezTo>
                  <a:cubicBezTo>
                    <a:pt x="571" y="1248"/>
                    <a:pt x="600" y="1359"/>
                    <a:pt x="631" y="1401"/>
                  </a:cubicBezTo>
                  <a:cubicBezTo>
                    <a:pt x="631" y="1401"/>
                    <a:pt x="632" y="1416"/>
                    <a:pt x="616" y="1424"/>
                  </a:cubicBezTo>
                  <a:cubicBezTo>
                    <a:pt x="616" y="1424"/>
                    <a:pt x="600" y="1439"/>
                    <a:pt x="598" y="1466"/>
                  </a:cubicBezTo>
                  <a:cubicBezTo>
                    <a:pt x="598" y="1466"/>
                    <a:pt x="593" y="1535"/>
                    <a:pt x="621" y="1554"/>
                  </a:cubicBezTo>
                  <a:cubicBezTo>
                    <a:pt x="621" y="1554"/>
                    <a:pt x="624" y="1557"/>
                    <a:pt x="621" y="1560"/>
                  </a:cubicBezTo>
                  <a:cubicBezTo>
                    <a:pt x="621" y="1560"/>
                    <a:pt x="610" y="1585"/>
                    <a:pt x="618" y="1596"/>
                  </a:cubicBezTo>
                  <a:cubicBezTo>
                    <a:pt x="618" y="1596"/>
                    <a:pt x="616" y="1643"/>
                    <a:pt x="667" y="1640"/>
                  </a:cubicBezTo>
                  <a:cubicBezTo>
                    <a:pt x="667" y="1640"/>
                    <a:pt x="713" y="1639"/>
                    <a:pt x="707" y="1598"/>
                  </a:cubicBezTo>
                  <a:cubicBezTo>
                    <a:pt x="694" y="1564"/>
                    <a:pt x="694" y="1564"/>
                    <a:pt x="694" y="1564"/>
                  </a:cubicBezTo>
                  <a:cubicBezTo>
                    <a:pt x="694" y="1564"/>
                    <a:pt x="686" y="1530"/>
                    <a:pt x="726" y="1569"/>
                  </a:cubicBezTo>
                  <a:cubicBezTo>
                    <a:pt x="726" y="1569"/>
                    <a:pt x="746" y="1580"/>
                    <a:pt x="748" y="1610"/>
                  </a:cubicBezTo>
                  <a:cubicBezTo>
                    <a:pt x="748" y="1610"/>
                    <a:pt x="742" y="1663"/>
                    <a:pt x="765" y="1653"/>
                  </a:cubicBezTo>
                  <a:cubicBezTo>
                    <a:pt x="831" y="1598"/>
                    <a:pt x="831" y="1598"/>
                    <a:pt x="831" y="1598"/>
                  </a:cubicBezTo>
                  <a:cubicBezTo>
                    <a:pt x="831" y="1598"/>
                    <a:pt x="859" y="1577"/>
                    <a:pt x="850" y="1562"/>
                  </a:cubicBezTo>
                  <a:cubicBezTo>
                    <a:pt x="820" y="1528"/>
                    <a:pt x="820" y="1528"/>
                    <a:pt x="820" y="1528"/>
                  </a:cubicBezTo>
                  <a:cubicBezTo>
                    <a:pt x="820" y="1528"/>
                    <a:pt x="813" y="1527"/>
                    <a:pt x="810" y="1485"/>
                  </a:cubicBezTo>
                  <a:cubicBezTo>
                    <a:pt x="810" y="1485"/>
                    <a:pt x="789" y="1383"/>
                    <a:pt x="764" y="1351"/>
                  </a:cubicBezTo>
                  <a:cubicBezTo>
                    <a:pt x="764" y="1351"/>
                    <a:pt x="755" y="1335"/>
                    <a:pt x="766" y="1301"/>
                  </a:cubicBezTo>
                  <a:cubicBezTo>
                    <a:pt x="796" y="996"/>
                    <a:pt x="796" y="996"/>
                    <a:pt x="796" y="996"/>
                  </a:cubicBezTo>
                  <a:cubicBezTo>
                    <a:pt x="796" y="996"/>
                    <a:pt x="811" y="987"/>
                    <a:pt x="820" y="973"/>
                  </a:cubicBezTo>
                  <a:cubicBezTo>
                    <a:pt x="820" y="973"/>
                    <a:pt x="844" y="972"/>
                    <a:pt x="845" y="940"/>
                  </a:cubicBezTo>
                  <a:cubicBezTo>
                    <a:pt x="845" y="940"/>
                    <a:pt x="848" y="914"/>
                    <a:pt x="842" y="875"/>
                  </a:cubicBezTo>
                  <a:cubicBezTo>
                    <a:pt x="845" y="869"/>
                    <a:pt x="845" y="869"/>
                    <a:pt x="845" y="869"/>
                  </a:cubicBezTo>
                  <a:cubicBezTo>
                    <a:pt x="845" y="869"/>
                    <a:pt x="857" y="704"/>
                    <a:pt x="853" y="667"/>
                  </a:cubicBezTo>
                  <a:cubicBezTo>
                    <a:pt x="853" y="667"/>
                    <a:pt x="852" y="554"/>
                    <a:pt x="792" y="314"/>
                  </a:cubicBezTo>
                  <a:cubicBezTo>
                    <a:pt x="792" y="314"/>
                    <a:pt x="790" y="299"/>
                    <a:pt x="765" y="295"/>
                  </a:cubicBezTo>
                  <a:cubicBezTo>
                    <a:pt x="765" y="295"/>
                    <a:pt x="648" y="258"/>
                    <a:pt x="635" y="247"/>
                  </a:cubicBezTo>
                  <a:cubicBezTo>
                    <a:pt x="635" y="247"/>
                    <a:pt x="622" y="229"/>
                    <a:pt x="616" y="217"/>
                  </a:cubicBezTo>
                  <a:cubicBezTo>
                    <a:pt x="616" y="199"/>
                    <a:pt x="616" y="199"/>
                    <a:pt x="616" y="199"/>
                  </a:cubicBezTo>
                  <a:cubicBezTo>
                    <a:pt x="616" y="199"/>
                    <a:pt x="628" y="206"/>
                    <a:pt x="642" y="170"/>
                  </a:cubicBezTo>
                  <a:cubicBezTo>
                    <a:pt x="642" y="170"/>
                    <a:pt x="664" y="142"/>
                    <a:pt x="636" y="140"/>
                  </a:cubicBezTo>
                  <a:cubicBezTo>
                    <a:pt x="636" y="140"/>
                    <a:pt x="652" y="61"/>
                    <a:pt x="617" y="54"/>
                  </a:cubicBezTo>
                  <a:cubicBezTo>
                    <a:pt x="617" y="54"/>
                    <a:pt x="610" y="0"/>
                    <a:pt x="535" y="23"/>
                  </a:cubicBezTo>
                  <a:cubicBezTo>
                    <a:pt x="535" y="23"/>
                    <a:pt x="496" y="31"/>
                    <a:pt x="484" y="92"/>
                  </a:cubicBezTo>
                  <a:cubicBezTo>
                    <a:pt x="484" y="127"/>
                    <a:pt x="484" y="127"/>
                    <a:pt x="484" y="127"/>
                  </a:cubicBezTo>
                  <a:cubicBezTo>
                    <a:pt x="484" y="127"/>
                    <a:pt x="474" y="121"/>
                    <a:pt x="477" y="142"/>
                  </a:cubicBezTo>
                  <a:cubicBezTo>
                    <a:pt x="477" y="142"/>
                    <a:pt x="484" y="183"/>
                    <a:pt x="490" y="182"/>
                  </a:cubicBezTo>
                  <a:lnTo>
                    <a:pt x="498" y="221"/>
                  </a:lnTo>
                  <a:close/>
                </a:path>
              </a:pathLst>
            </a:custGeom>
            <a:solidFill>
              <a:srgbClr val="FFE78C"/>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6" name="Freeform 30"/>
            <p:cNvSpPr>
              <a:spLocks/>
            </p:cNvSpPr>
            <p:nvPr/>
          </p:nvSpPr>
          <p:spPr bwMode="auto">
            <a:xfrm flipH="1">
              <a:off x="476" y="440"/>
              <a:ext cx="248" cy="932"/>
            </a:xfrm>
            <a:custGeom>
              <a:avLst/>
              <a:gdLst>
                <a:gd name="T0" fmla="*/ 2 w 124"/>
                <a:gd name="T1" fmla="*/ 1 h 466"/>
                <a:gd name="T2" fmla="*/ 46 w 124"/>
                <a:gd name="T3" fmla="*/ 55 h 466"/>
                <a:gd name="T4" fmla="*/ 61 w 124"/>
                <a:gd name="T5" fmla="*/ 56 h 466"/>
                <a:gd name="T6" fmla="*/ 78 w 124"/>
                <a:gd name="T7" fmla="*/ 51 h 466"/>
                <a:gd name="T8" fmla="*/ 119 w 124"/>
                <a:gd name="T9" fmla="*/ 4 h 466"/>
                <a:gd name="T10" fmla="*/ 120 w 124"/>
                <a:gd name="T11" fmla="*/ 0 h 466"/>
                <a:gd name="T12" fmla="*/ 124 w 124"/>
                <a:gd name="T13" fmla="*/ 7 h 466"/>
                <a:gd name="T14" fmla="*/ 107 w 124"/>
                <a:gd name="T15" fmla="*/ 327 h 466"/>
                <a:gd name="T16" fmla="*/ 117 w 124"/>
                <a:gd name="T17" fmla="*/ 430 h 466"/>
                <a:gd name="T18" fmla="*/ 20 w 124"/>
                <a:gd name="T19" fmla="*/ 456 h 466"/>
                <a:gd name="T20" fmla="*/ 0 w 124"/>
                <a:gd name="T21" fmla="*/ 5 h 466"/>
                <a:gd name="T22" fmla="*/ 2 w 124"/>
                <a:gd name="T23" fmla="*/ 1 h 466"/>
                <a:gd name="T24" fmla="*/ 0 w 124"/>
                <a:gd name="T25" fmla="*/ 0 h 466"/>
                <a:gd name="T26" fmla="*/ 124 w 124"/>
                <a:gd name="T27" fmla="*/ 466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124" h="466">
                  <a:moveTo>
                    <a:pt x="2" y="1"/>
                  </a:moveTo>
                  <a:cubicBezTo>
                    <a:pt x="2" y="1"/>
                    <a:pt x="27" y="32"/>
                    <a:pt x="46" y="55"/>
                  </a:cubicBezTo>
                  <a:cubicBezTo>
                    <a:pt x="54" y="57"/>
                    <a:pt x="52" y="57"/>
                    <a:pt x="61" y="56"/>
                  </a:cubicBezTo>
                  <a:cubicBezTo>
                    <a:pt x="61" y="56"/>
                    <a:pt x="67" y="58"/>
                    <a:pt x="78" y="51"/>
                  </a:cubicBezTo>
                  <a:cubicBezTo>
                    <a:pt x="90" y="39"/>
                    <a:pt x="105" y="34"/>
                    <a:pt x="119" y="4"/>
                  </a:cubicBezTo>
                  <a:cubicBezTo>
                    <a:pt x="120" y="0"/>
                    <a:pt x="120" y="0"/>
                    <a:pt x="120" y="0"/>
                  </a:cubicBezTo>
                  <a:cubicBezTo>
                    <a:pt x="124" y="7"/>
                    <a:pt x="124" y="7"/>
                    <a:pt x="124" y="7"/>
                  </a:cubicBezTo>
                  <a:cubicBezTo>
                    <a:pt x="124" y="7"/>
                    <a:pt x="102" y="232"/>
                    <a:pt x="107" y="327"/>
                  </a:cubicBezTo>
                  <a:cubicBezTo>
                    <a:pt x="107" y="327"/>
                    <a:pt x="112" y="421"/>
                    <a:pt x="117" y="430"/>
                  </a:cubicBezTo>
                  <a:cubicBezTo>
                    <a:pt x="117" y="430"/>
                    <a:pt x="42" y="466"/>
                    <a:pt x="20" y="456"/>
                  </a:cubicBezTo>
                  <a:cubicBezTo>
                    <a:pt x="20" y="456"/>
                    <a:pt x="33" y="118"/>
                    <a:pt x="0" y="5"/>
                  </a:cubicBezTo>
                  <a:lnTo>
                    <a:pt x="2"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 name="Freeform 31"/>
            <p:cNvSpPr>
              <a:spLocks/>
            </p:cNvSpPr>
            <p:nvPr/>
          </p:nvSpPr>
          <p:spPr bwMode="auto">
            <a:xfrm flipH="1">
              <a:off x="524" y="550"/>
              <a:ext cx="126" cy="776"/>
            </a:xfrm>
            <a:custGeom>
              <a:avLst/>
              <a:gdLst>
                <a:gd name="T0" fmla="*/ 9 w 63"/>
                <a:gd name="T1" fmla="*/ 0 h 388"/>
                <a:gd name="T2" fmla="*/ 36 w 63"/>
                <a:gd name="T3" fmla="*/ 0 h 388"/>
                <a:gd name="T4" fmla="*/ 47 w 63"/>
                <a:gd name="T5" fmla="*/ 16 h 388"/>
                <a:gd name="T6" fmla="*/ 40 w 63"/>
                <a:gd name="T7" fmla="*/ 34 h 388"/>
                <a:gd name="T8" fmla="*/ 58 w 63"/>
                <a:gd name="T9" fmla="*/ 362 h 388"/>
                <a:gd name="T10" fmla="*/ 33 w 63"/>
                <a:gd name="T11" fmla="*/ 388 h 388"/>
                <a:gd name="T12" fmla="*/ 0 w 63"/>
                <a:gd name="T13" fmla="*/ 370 h 388"/>
                <a:gd name="T14" fmla="*/ 17 w 63"/>
                <a:gd name="T15" fmla="*/ 38 h 388"/>
                <a:gd name="T16" fmla="*/ 3 w 63"/>
                <a:gd name="T17" fmla="*/ 19 h 388"/>
                <a:gd name="T18" fmla="*/ 9 w 63"/>
                <a:gd name="T19" fmla="*/ 0 h 388"/>
                <a:gd name="T20" fmla="*/ 0 w 63"/>
                <a:gd name="T21" fmla="*/ 0 h 388"/>
                <a:gd name="T22" fmla="*/ 63 w 63"/>
                <a:gd name="T23" fmla="*/ 388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T20" t="T21" r="T22" b="T23"/>
              <a:pathLst>
                <a:path w="63" h="388">
                  <a:moveTo>
                    <a:pt x="9" y="0"/>
                  </a:moveTo>
                  <a:cubicBezTo>
                    <a:pt x="36" y="0"/>
                    <a:pt x="36" y="0"/>
                    <a:pt x="36" y="0"/>
                  </a:cubicBezTo>
                  <a:cubicBezTo>
                    <a:pt x="36" y="0"/>
                    <a:pt x="46" y="12"/>
                    <a:pt x="47" y="16"/>
                  </a:cubicBezTo>
                  <a:cubicBezTo>
                    <a:pt x="47" y="19"/>
                    <a:pt x="43" y="29"/>
                    <a:pt x="40" y="34"/>
                  </a:cubicBezTo>
                  <a:cubicBezTo>
                    <a:pt x="40" y="34"/>
                    <a:pt x="63" y="138"/>
                    <a:pt x="58" y="362"/>
                  </a:cubicBezTo>
                  <a:cubicBezTo>
                    <a:pt x="33" y="388"/>
                    <a:pt x="33" y="388"/>
                    <a:pt x="33" y="388"/>
                  </a:cubicBezTo>
                  <a:cubicBezTo>
                    <a:pt x="0" y="370"/>
                    <a:pt x="0" y="370"/>
                    <a:pt x="0" y="370"/>
                  </a:cubicBezTo>
                  <a:cubicBezTo>
                    <a:pt x="0" y="370"/>
                    <a:pt x="4" y="98"/>
                    <a:pt x="17" y="38"/>
                  </a:cubicBezTo>
                  <a:cubicBezTo>
                    <a:pt x="17" y="38"/>
                    <a:pt x="2" y="22"/>
                    <a:pt x="3" y="19"/>
                  </a:cubicBezTo>
                  <a:lnTo>
                    <a:pt x="9" y="0"/>
                  </a:lnTo>
                  <a:close/>
                </a:path>
              </a:pathLst>
            </a:custGeom>
            <a:solidFill>
              <a:schemeClr val="tx1"/>
            </a:solidFill>
            <a:ln w="9525">
              <a:solidFill>
                <a:schemeClr val="bg1"/>
              </a:solidFill>
              <a:round/>
              <a:headEnd/>
              <a:tailEnd/>
            </a:ln>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 name="Line 32"/>
            <p:cNvSpPr>
              <a:spLocks noChangeShapeType="1"/>
            </p:cNvSpPr>
            <p:nvPr/>
          </p:nvSpPr>
          <p:spPr bwMode="auto">
            <a:xfrm flipH="1">
              <a:off x="1432" y="554"/>
              <a:ext cx="1" cy="1"/>
            </a:xfrm>
            <a:prstGeom prst="line">
              <a:avLst/>
            </a:prstGeom>
            <a:noFill/>
            <a:ln w="9525" cmpd="sng">
              <a:solidFill>
                <a:srgbClr val="21A3D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 name="Line 33"/>
            <p:cNvSpPr>
              <a:spLocks noChangeShapeType="1"/>
            </p:cNvSpPr>
            <p:nvPr/>
          </p:nvSpPr>
          <p:spPr bwMode="auto">
            <a:xfrm flipH="1">
              <a:off x="1432" y="554"/>
              <a:ext cx="1" cy="1"/>
            </a:xfrm>
            <a:prstGeom prst="line">
              <a:avLst/>
            </a:prstGeom>
            <a:noFill/>
            <a:ln w="9525" cmpd="sng">
              <a:solidFill>
                <a:srgbClr val="21A3D0"/>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pSp>
        <p:nvGrpSpPr>
          <p:cNvPr id="10" name="Group 8"/>
          <p:cNvGrpSpPr>
            <a:grpSpLocks/>
          </p:cNvGrpSpPr>
          <p:nvPr/>
        </p:nvGrpSpPr>
        <p:grpSpPr bwMode="auto">
          <a:xfrm>
            <a:off x="1199681" y="2382441"/>
            <a:ext cx="6080528" cy="2044303"/>
            <a:chOff x="0" y="0"/>
            <a:chExt cx="8111028" cy="2724686"/>
          </a:xfrm>
        </p:grpSpPr>
        <p:pic>
          <p:nvPicPr>
            <p:cNvPr id="11" name="Picture 74"/>
            <p:cNvPicPr>
              <a:picLocks noChangeAspect="1" noChangeArrowheads="1"/>
            </p:cNvPicPr>
            <p:nvPr/>
          </p:nvPicPr>
          <p:blipFill>
            <a:blip r:embed="rId2" cstate="screen">
              <a:lum bright="24000"/>
              <a:extLst>
                <a:ext uri="{28A0092B-C50C-407E-A947-70E740481C1C}">
                  <a14:useLocalDpi xmlns:a14="http://schemas.microsoft.com/office/drawing/2010/main"/>
                </a:ext>
              </a:extLst>
            </a:blip>
            <a:srcRect/>
            <a:stretch>
              <a:fillRect/>
            </a:stretch>
          </p:blipFill>
          <p:spPr bwMode="auto">
            <a:xfrm>
              <a:off x="6930366" y="1152524"/>
              <a:ext cx="1180662" cy="156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AutoShape 35" descr="Bild20"/>
            <p:cNvSpPr>
              <a:spLocks noChangeArrowheads="1"/>
            </p:cNvSpPr>
            <p:nvPr/>
          </p:nvSpPr>
          <p:spPr bwMode="auto">
            <a:xfrm>
              <a:off x="0" y="0"/>
              <a:ext cx="6953719" cy="2724686"/>
            </a:xfrm>
            <a:prstGeom prst="roundRect">
              <a:avLst>
                <a:gd name="adj" fmla="val 5556"/>
              </a:avLst>
            </a:prstGeom>
            <a:noFill/>
            <a:ln w="25400" cmpd="sng">
              <a:solidFill>
                <a:schemeClr val="bg1"/>
              </a:solidFill>
              <a:round/>
              <a:headEnd/>
              <a:tailEnd/>
            </a:ln>
          </p:spPr>
          <p:txBody>
            <a:bodyPr lIns="108000" tIns="108000" rIns="36000" bIns="36000"/>
            <a:lstStyle/>
            <a:p>
              <a:pPr marL="0" marR="0" lvl="0" indent="0" defTabSz="91440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sp>
        <p:nvSpPr>
          <p:cNvPr id="13" name="Rectangle 18"/>
          <p:cNvSpPr>
            <a:spLocks noChangeArrowheads="1"/>
          </p:cNvSpPr>
          <p:nvPr/>
        </p:nvSpPr>
        <p:spPr bwMode="auto">
          <a:xfrm>
            <a:off x="1429383" y="2625328"/>
            <a:ext cx="440359" cy="452438"/>
          </a:xfrm>
          <a:prstGeom prst="rect">
            <a:avLst/>
          </a:prstGeom>
          <a:solidFill>
            <a:srgbClr val="FFE78C"/>
          </a:solidFill>
          <a:ln w="9525">
            <a:solidFill>
              <a:srgbClr val="FFE78C"/>
            </a:solidFill>
            <a:miter lim="800000"/>
            <a:headEnd/>
            <a:tailEnd/>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宋体" pitchFamily="2" charset="-122"/>
              </a:rPr>
              <a:t>1</a:t>
            </a:r>
            <a:endPar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14" name="Rectangle 19"/>
          <p:cNvSpPr>
            <a:spLocks noChangeArrowheads="1"/>
          </p:cNvSpPr>
          <p:nvPr/>
        </p:nvSpPr>
        <p:spPr bwMode="auto">
          <a:xfrm>
            <a:off x="1429383" y="3177778"/>
            <a:ext cx="440359" cy="452438"/>
          </a:xfrm>
          <a:prstGeom prst="rect">
            <a:avLst/>
          </a:prstGeom>
          <a:solidFill>
            <a:srgbClr val="FFE78C"/>
          </a:solidFill>
          <a:ln w="9525">
            <a:solidFill>
              <a:srgbClr val="FFE78C"/>
            </a:solidFill>
            <a:miter lim="800000"/>
            <a:headEnd/>
            <a:tailEnd/>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宋体" pitchFamily="2" charset="-122"/>
              </a:rPr>
              <a:t>2</a:t>
            </a:r>
            <a:endPar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15" name="Rectangle 20"/>
          <p:cNvSpPr>
            <a:spLocks noChangeArrowheads="1"/>
          </p:cNvSpPr>
          <p:nvPr/>
        </p:nvSpPr>
        <p:spPr bwMode="auto">
          <a:xfrm>
            <a:off x="1429383" y="3726656"/>
            <a:ext cx="440359" cy="452438"/>
          </a:xfrm>
          <a:prstGeom prst="rect">
            <a:avLst/>
          </a:prstGeom>
          <a:solidFill>
            <a:srgbClr val="FFE78C"/>
          </a:solidFill>
          <a:ln w="9525">
            <a:solidFill>
              <a:srgbClr val="FFE78C"/>
            </a:solidFill>
            <a:miter lim="800000"/>
            <a:headEnd/>
            <a:tailEnd/>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500" b="1"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sym typeface="宋体" pitchFamily="2" charset="-122"/>
              </a:rPr>
              <a:t>3</a:t>
            </a:r>
            <a:endPar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endParaRPr>
          </a:p>
        </p:txBody>
      </p:sp>
      <p:sp>
        <p:nvSpPr>
          <p:cNvPr id="16" name="Rectangle 27"/>
          <p:cNvSpPr>
            <a:spLocks noChangeArrowheads="1"/>
          </p:cNvSpPr>
          <p:nvPr/>
        </p:nvSpPr>
        <p:spPr bwMode="auto">
          <a:xfrm>
            <a:off x="1914968" y="2625328"/>
            <a:ext cx="4222688" cy="452438"/>
          </a:xfrm>
          <a:prstGeom prst="rect">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rPr>
              <a:t>请输入您的文字</a:t>
            </a:r>
          </a:p>
        </p:txBody>
      </p:sp>
      <p:sp>
        <p:nvSpPr>
          <p:cNvPr id="17" name="Rectangle 28"/>
          <p:cNvSpPr>
            <a:spLocks noChangeArrowheads="1"/>
          </p:cNvSpPr>
          <p:nvPr/>
        </p:nvSpPr>
        <p:spPr bwMode="auto">
          <a:xfrm>
            <a:off x="1914968" y="3177778"/>
            <a:ext cx="4222688" cy="452438"/>
          </a:xfrm>
          <a:prstGeom prst="rect">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rPr>
              <a:t>请输入您的文字</a:t>
            </a:r>
          </a:p>
        </p:txBody>
      </p:sp>
      <p:sp>
        <p:nvSpPr>
          <p:cNvPr id="18" name="Rectangle 29"/>
          <p:cNvSpPr>
            <a:spLocks noChangeArrowheads="1"/>
          </p:cNvSpPr>
          <p:nvPr/>
        </p:nvSpPr>
        <p:spPr bwMode="auto">
          <a:xfrm>
            <a:off x="1914968" y="3726656"/>
            <a:ext cx="4222688" cy="452438"/>
          </a:xfrm>
          <a:prstGeom prst="rect">
            <a:avLst/>
          </a:prstGeom>
          <a:solidFill>
            <a:srgbClr val="FFE78C"/>
          </a:solidFill>
          <a:ln>
            <a:solidFill>
              <a:srgbClr val="FFE78C"/>
            </a:solidFill>
          </a:ln>
          <a:extLst/>
        </p:spPr>
        <p:txBody>
          <a:bodyPr wrap="none" lIns="68562" tIns="34281" rIns="68562" bIns="34281" anchor="ctr"/>
          <a:lstStyle/>
          <a:p>
            <a:pPr marL="0" marR="0" lvl="0" indent="0" algn="ctr" defTabSz="914400" eaLnBrk="1" fontAlgn="base" latinLnBrk="0" hangingPunct="1">
              <a:lnSpc>
                <a:spcPct val="100000"/>
              </a:lnSpc>
              <a:spcBef>
                <a:spcPct val="0"/>
              </a:spcBef>
              <a:spcAft>
                <a:spcPct val="0"/>
              </a:spcAft>
              <a:buClrTx/>
              <a:buSzTx/>
              <a:buFont typeface="Arial" pitchFamily="34" charset="0"/>
              <a:buNone/>
              <a:tabLst/>
              <a:defRPr/>
            </a:pPr>
            <a:r>
              <a:rPr kumimoji="0" lang="zh-CN" altLang="en-US" sz="1800" b="0" i="0" u="none" strike="noStrike" kern="0" cap="none" spc="0" normalizeH="0" baseline="0" noProof="0">
                <a:ln>
                  <a:noFill/>
                </a:ln>
                <a:solidFill>
                  <a:srgbClr val="F8F8F8"/>
                </a:solidFill>
                <a:effectLst/>
                <a:uLnTx/>
                <a:uFillTx/>
                <a:latin typeface="微软雅黑" panose="020B0503020204020204" pitchFamily="34" charset="-122"/>
                <a:ea typeface="微软雅黑" panose="020B0503020204020204" pitchFamily="34" charset="-122"/>
              </a:rPr>
              <a:t>请输入您的文字</a:t>
            </a:r>
          </a:p>
        </p:txBody>
      </p:sp>
      <p:sp>
        <p:nvSpPr>
          <p:cNvPr id="19" name="Rectangle 37"/>
          <p:cNvSpPr>
            <a:spLocks noChangeArrowheads="1"/>
          </p:cNvSpPr>
          <p:nvPr/>
        </p:nvSpPr>
        <p:spPr bwMode="auto">
          <a:xfrm>
            <a:off x="1187624" y="1203598"/>
            <a:ext cx="4652519" cy="1349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62" tIns="34281" rIns="68562" bIns="34281">
            <a:spAutoFit/>
          </a:bodyPr>
          <a:lstStyle/>
          <a:p>
            <a:pPr fontAlgn="base">
              <a:lnSpc>
                <a:spcPct val="130000"/>
              </a:lnSpc>
              <a:spcBef>
                <a:spcPct val="0"/>
              </a:spcBef>
              <a:spcAft>
                <a:spcPct val="0"/>
              </a:spcAft>
              <a:buFont typeface="Arial" pitchFamily="34" charset="0"/>
              <a:buNone/>
            </a:pPr>
            <a:r>
              <a:rPr lang="zh-CN" altLang="en-US" sz="1600" dirty="0">
                <a:solidFill>
                  <a:schemeClr val="bg1"/>
                </a:solidFill>
                <a:latin typeface="微软雅黑" pitchFamily="34" charset="-122"/>
                <a:ea typeface="微软雅黑" pitchFamily="34" charset="-122"/>
              </a:rPr>
              <a:t>这里输入文字这里输入文字这里输入文字这里输入</a:t>
            </a:r>
            <a:endParaRPr lang="en-US" sz="1600" dirty="0">
              <a:solidFill>
                <a:schemeClr val="bg1"/>
              </a:solidFill>
              <a:latin typeface="微软雅黑" pitchFamily="34" charset="-122"/>
              <a:ea typeface="微软雅黑" pitchFamily="34" charset="-122"/>
            </a:endParaRPr>
          </a:p>
          <a:p>
            <a:pPr fontAlgn="base">
              <a:lnSpc>
                <a:spcPct val="130000"/>
              </a:lnSpc>
              <a:spcBef>
                <a:spcPct val="0"/>
              </a:spcBef>
              <a:spcAft>
                <a:spcPct val="0"/>
              </a:spcAft>
              <a:buFont typeface="Arial" pitchFamily="34" charset="0"/>
              <a:buNone/>
            </a:pPr>
            <a:r>
              <a:rPr lang="zh-CN" altLang="en-US" sz="1600" dirty="0">
                <a:solidFill>
                  <a:schemeClr val="bg1"/>
                </a:solidFill>
                <a:latin typeface="微软雅黑" pitchFamily="34" charset="-122"/>
                <a:ea typeface="微软雅黑" pitchFamily="34" charset="-122"/>
              </a:rPr>
              <a:t>这里输入文字这里输入文字这里输入文字这里输入</a:t>
            </a:r>
            <a:endParaRPr lang="en-US" sz="1600" dirty="0">
              <a:solidFill>
                <a:schemeClr val="bg1"/>
              </a:solidFill>
              <a:latin typeface="微软雅黑" pitchFamily="34" charset="-122"/>
              <a:ea typeface="微软雅黑" pitchFamily="34" charset="-122"/>
            </a:endParaRPr>
          </a:p>
          <a:p>
            <a:pPr fontAlgn="base">
              <a:lnSpc>
                <a:spcPct val="130000"/>
              </a:lnSpc>
              <a:spcBef>
                <a:spcPct val="0"/>
              </a:spcBef>
              <a:spcAft>
                <a:spcPct val="0"/>
              </a:spcAft>
              <a:buFont typeface="Arial" pitchFamily="34" charset="0"/>
              <a:buNone/>
            </a:pPr>
            <a:r>
              <a:rPr lang="zh-CN" altLang="en-US" sz="1600" dirty="0">
                <a:solidFill>
                  <a:schemeClr val="bg1"/>
                </a:solidFill>
                <a:latin typeface="微软雅黑" pitchFamily="34" charset="-122"/>
                <a:ea typeface="微软雅黑" pitchFamily="34" charset="-122"/>
              </a:rPr>
              <a:t>文字这里输入文字</a:t>
            </a:r>
          </a:p>
          <a:p>
            <a:pPr fontAlgn="base">
              <a:lnSpc>
                <a:spcPct val="130000"/>
              </a:lnSpc>
              <a:spcBef>
                <a:spcPct val="0"/>
              </a:spcBef>
              <a:spcAft>
                <a:spcPct val="0"/>
              </a:spcAft>
              <a:buFont typeface="Arial" pitchFamily="34" charset="0"/>
              <a:buNone/>
            </a:pPr>
            <a:endParaRPr lang="zh-CN" altLang="en-US" sz="16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left)">
                                      <p:cBhvr>
                                        <p:cTn id="30" dur="500"/>
                                        <p:tgtEl>
                                          <p:spTgt spid="16"/>
                                        </p:tgtEl>
                                      </p:cBhvr>
                                    </p:animEffect>
                                  </p:childTnLst>
                                </p:cTn>
                              </p:par>
                            </p:childTnLst>
                          </p:cTn>
                        </p:par>
                        <p:par>
                          <p:cTn id="31" fill="hold">
                            <p:stCondLst>
                              <p:cond delay="3000"/>
                            </p:stCondLst>
                            <p:childTnLst>
                              <p:par>
                                <p:cTn id="32" presetID="41" presetClass="entr" presetSubtype="0" fill="hold" nodeType="afterEffect">
                                  <p:stCondLst>
                                    <p:cond delay="0"/>
                                  </p:stCondLst>
                                  <p:iterate type="lt">
                                    <p:tmPct val="10000"/>
                                  </p:iterate>
                                  <p:childTnLst>
                                    <p:set>
                                      <p:cBhvr>
                                        <p:cTn id="33" dur="1" fill="hold">
                                          <p:stCondLst>
                                            <p:cond delay="0"/>
                                          </p:stCondLst>
                                        </p:cTn>
                                        <p:tgtEl>
                                          <p:spTgt spid="16">
                                            <p:txEl>
                                              <p:pRg st="0" end="0"/>
                                            </p:txEl>
                                          </p:spTgt>
                                        </p:tgtEl>
                                        <p:attrNameLst>
                                          <p:attrName>style.visibility</p:attrName>
                                        </p:attrNameLst>
                                      </p:cBhvr>
                                      <p:to>
                                        <p:strVal val="visible"/>
                                      </p:to>
                                    </p:set>
                                    <p:anim calcmode="lin" valueType="num">
                                      <p:cBhvr>
                                        <p:cTn id="34" dur="500" fill="hold"/>
                                        <p:tgtEl>
                                          <p:spTgt spid="1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
                                            <p:txEl>
                                              <p:pRg st="0" end="0"/>
                                            </p:txEl>
                                          </p:spTgt>
                                        </p:tgtEl>
                                        <p:attrNameLst>
                                          <p:attrName>ppt_y</p:attrName>
                                        </p:attrNameLst>
                                      </p:cBhvr>
                                      <p:tavLst>
                                        <p:tav tm="0">
                                          <p:val>
                                            <p:strVal val="#ppt_y"/>
                                          </p:val>
                                        </p:tav>
                                        <p:tav tm="100000">
                                          <p:val>
                                            <p:strVal val="#ppt_y"/>
                                          </p:val>
                                        </p:tav>
                                      </p:tavLst>
                                    </p:anim>
                                    <p:anim calcmode="lin" valueType="num">
                                      <p:cBhvr>
                                        <p:cTn id="36" dur="500" fill="hold"/>
                                        <p:tgtEl>
                                          <p:spTgt spid="1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
                                            <p:txEl>
                                              <p:pRg st="0" end="0"/>
                                            </p:txEl>
                                          </p:spTgt>
                                        </p:tgtEl>
                                      </p:cBhvr>
                                    </p:animEffect>
                                  </p:childTnLst>
                                </p:cTn>
                              </p:par>
                            </p:childTnLst>
                          </p:cTn>
                        </p:par>
                        <p:par>
                          <p:cTn id="39" fill="hold">
                            <p:stCondLst>
                              <p:cond delay="3800"/>
                            </p:stCondLst>
                            <p:childTnLst>
                              <p:par>
                                <p:cTn id="40" presetID="10" presetClass="entr" presetSubtype="0" fill="hold" grpId="0" nodeType="after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childTnLst>
                          </p:cTn>
                        </p:par>
                        <p:par>
                          <p:cTn id="43" fill="hold">
                            <p:stCondLst>
                              <p:cond delay="4300"/>
                            </p:stCondLst>
                            <p:childTnLst>
                              <p:par>
                                <p:cTn id="44" presetID="22" presetClass="entr" presetSubtype="8" fill="hold" grpId="0" nodeType="afterEffect">
                                  <p:stCondLst>
                                    <p:cond delay="0"/>
                                  </p:stCondLst>
                                  <p:iterate type="lt">
                                    <p:tmAbs val="0"/>
                                  </p:iterate>
                                  <p:childTnLst>
                                    <p:set>
                                      <p:cBhvr>
                                        <p:cTn id="45" dur="1" fill="hold">
                                          <p:stCondLst>
                                            <p:cond delay="0"/>
                                          </p:stCondLst>
                                        </p:cTn>
                                        <p:tgtEl>
                                          <p:spTgt spid="17"/>
                                        </p:tgtEl>
                                        <p:attrNameLst>
                                          <p:attrName>style.visibility</p:attrName>
                                        </p:attrNameLst>
                                      </p:cBhvr>
                                      <p:to>
                                        <p:strVal val="visible"/>
                                      </p:to>
                                    </p:set>
                                    <p:animEffect transition="in" filter="wipe(left)">
                                      <p:cBhvr>
                                        <p:cTn id="46" dur="500"/>
                                        <p:tgtEl>
                                          <p:spTgt spid="17"/>
                                        </p:tgtEl>
                                      </p:cBhvr>
                                    </p:animEffect>
                                  </p:childTnLst>
                                </p:cTn>
                              </p:par>
                            </p:childTnLst>
                          </p:cTn>
                        </p:par>
                        <p:par>
                          <p:cTn id="47" fill="hold">
                            <p:stCondLst>
                              <p:cond delay="4800"/>
                            </p:stCondLst>
                            <p:childTnLst>
                              <p:par>
                                <p:cTn id="48" presetID="41" presetClass="entr" presetSubtype="0" fill="hold" nodeType="afterEffect">
                                  <p:stCondLst>
                                    <p:cond delay="0"/>
                                  </p:stCondLst>
                                  <p:iterate type="lt">
                                    <p:tmPct val="10000"/>
                                  </p:iterate>
                                  <p:childTnLst>
                                    <p:set>
                                      <p:cBhvr>
                                        <p:cTn id="49" dur="1" fill="hold">
                                          <p:stCondLst>
                                            <p:cond delay="0"/>
                                          </p:stCondLst>
                                        </p:cTn>
                                        <p:tgtEl>
                                          <p:spTgt spid="17">
                                            <p:txEl>
                                              <p:pRg st="0" end="0"/>
                                            </p:txEl>
                                          </p:spTgt>
                                        </p:tgtEl>
                                        <p:attrNameLst>
                                          <p:attrName>style.visibility</p:attrName>
                                        </p:attrNameLst>
                                      </p:cBhvr>
                                      <p:to>
                                        <p:strVal val="visible"/>
                                      </p:to>
                                    </p:set>
                                    <p:anim calcmode="lin" valueType="num">
                                      <p:cBhvr>
                                        <p:cTn id="50" dur="500" fill="hold"/>
                                        <p:tgtEl>
                                          <p:spTgt spid="1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51" dur="500" fill="hold"/>
                                        <p:tgtEl>
                                          <p:spTgt spid="17">
                                            <p:txEl>
                                              <p:pRg st="0" end="0"/>
                                            </p:txEl>
                                          </p:spTgt>
                                        </p:tgtEl>
                                        <p:attrNameLst>
                                          <p:attrName>ppt_y</p:attrName>
                                        </p:attrNameLst>
                                      </p:cBhvr>
                                      <p:tavLst>
                                        <p:tav tm="0">
                                          <p:val>
                                            <p:strVal val="#ppt_y"/>
                                          </p:val>
                                        </p:tav>
                                        <p:tav tm="100000">
                                          <p:val>
                                            <p:strVal val="#ppt_y"/>
                                          </p:val>
                                        </p:tav>
                                      </p:tavLst>
                                    </p:anim>
                                    <p:anim calcmode="lin" valueType="num">
                                      <p:cBhvr>
                                        <p:cTn id="52" dur="500" fill="hold"/>
                                        <p:tgtEl>
                                          <p:spTgt spid="1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3" dur="500" fill="hold"/>
                                        <p:tgtEl>
                                          <p:spTgt spid="1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4" dur="500" tmFilter="0,0; .5, 1; 1, 1"/>
                                        <p:tgtEl>
                                          <p:spTgt spid="17">
                                            <p:txEl>
                                              <p:pRg st="0" end="0"/>
                                            </p:txEl>
                                          </p:spTgt>
                                        </p:tgtEl>
                                      </p:cBhvr>
                                    </p:animEffect>
                                  </p:childTnLst>
                                </p:cTn>
                              </p:par>
                            </p:childTnLst>
                          </p:cTn>
                        </p:par>
                        <p:par>
                          <p:cTn id="55" fill="hold">
                            <p:stCondLst>
                              <p:cond delay="5600"/>
                            </p:stCondLst>
                            <p:childTnLst>
                              <p:par>
                                <p:cTn id="56" presetID="10" presetClass="entr" presetSubtype="0" fill="hold" grpId="0" nodeType="after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fade">
                                      <p:cBhvr>
                                        <p:cTn id="58" dur="500"/>
                                        <p:tgtEl>
                                          <p:spTgt spid="15"/>
                                        </p:tgtEl>
                                      </p:cBhvr>
                                    </p:animEffect>
                                  </p:childTnLst>
                                </p:cTn>
                              </p:par>
                            </p:childTnLst>
                          </p:cTn>
                        </p:par>
                        <p:par>
                          <p:cTn id="59" fill="hold">
                            <p:stCondLst>
                              <p:cond delay="6100"/>
                            </p:stCondLst>
                            <p:childTnLst>
                              <p:par>
                                <p:cTn id="60" presetID="22" presetClass="entr" presetSubtype="8" fill="hold" grpId="0" nodeType="afterEffect">
                                  <p:stCondLst>
                                    <p:cond delay="0"/>
                                  </p:stCondLst>
                                  <p:iterate type="lt">
                                    <p:tmAbs val="0"/>
                                  </p:iterate>
                                  <p:childTnLst>
                                    <p:set>
                                      <p:cBhvr>
                                        <p:cTn id="61" dur="1" fill="hold">
                                          <p:stCondLst>
                                            <p:cond delay="0"/>
                                          </p:stCondLst>
                                        </p:cTn>
                                        <p:tgtEl>
                                          <p:spTgt spid="18"/>
                                        </p:tgtEl>
                                        <p:attrNameLst>
                                          <p:attrName>style.visibility</p:attrName>
                                        </p:attrNameLst>
                                      </p:cBhvr>
                                      <p:to>
                                        <p:strVal val="visible"/>
                                      </p:to>
                                    </p:set>
                                    <p:animEffect transition="in" filter="wipe(left)">
                                      <p:cBhvr>
                                        <p:cTn id="62" dur="500"/>
                                        <p:tgtEl>
                                          <p:spTgt spid="18"/>
                                        </p:tgtEl>
                                      </p:cBhvr>
                                    </p:animEffect>
                                  </p:childTnLst>
                                </p:cTn>
                              </p:par>
                            </p:childTnLst>
                          </p:cTn>
                        </p:par>
                        <p:par>
                          <p:cTn id="63" fill="hold">
                            <p:stCondLst>
                              <p:cond delay="6600"/>
                            </p:stCondLst>
                            <p:childTnLst>
                              <p:par>
                                <p:cTn id="64" presetID="41" presetClass="entr" presetSubtype="0" fill="hold" nodeType="afterEffect">
                                  <p:stCondLst>
                                    <p:cond delay="0"/>
                                  </p:stCondLst>
                                  <p:iterate type="lt">
                                    <p:tmPct val="10000"/>
                                  </p:iterate>
                                  <p:childTnLst>
                                    <p:set>
                                      <p:cBhvr>
                                        <p:cTn id="65" dur="1" fill="hold">
                                          <p:stCondLst>
                                            <p:cond delay="0"/>
                                          </p:stCondLst>
                                        </p:cTn>
                                        <p:tgtEl>
                                          <p:spTgt spid="18">
                                            <p:txEl>
                                              <p:pRg st="0" end="0"/>
                                            </p:txEl>
                                          </p:spTgt>
                                        </p:tgtEl>
                                        <p:attrNameLst>
                                          <p:attrName>style.visibility</p:attrName>
                                        </p:attrNameLst>
                                      </p:cBhvr>
                                      <p:to>
                                        <p:strVal val="visible"/>
                                      </p:to>
                                    </p:set>
                                    <p:anim calcmode="lin" valueType="num">
                                      <p:cBhvr>
                                        <p:cTn id="66"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68"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animBg="1" autoUpdateAnimBg="0"/>
      <p:bldP spid="14" grpId="0" animBg="1" autoUpdateAnimBg="0"/>
      <p:bldP spid="15" grpId="0" animBg="1" autoUpdateAnimBg="0"/>
      <p:bldP spid="16" grpId="0" animBg="1" autoUpdateAnimBg="0"/>
      <p:bldP spid="17" grpId="0" animBg="1" autoUpdateAnimBg="0"/>
      <p:bldP spid="18" grpId="0" animBg="1" autoUpdateAnimBg="0"/>
      <p:bldP spid="19"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Freeform 12"/>
          <p:cNvSpPr>
            <a:spLocks/>
          </p:cNvSpPr>
          <p:nvPr/>
        </p:nvSpPr>
        <p:spPr bwMode="auto">
          <a:xfrm>
            <a:off x="1263073" y="1203598"/>
            <a:ext cx="412913" cy="825823"/>
          </a:xfrm>
          <a:custGeom>
            <a:avLst/>
            <a:gdLst>
              <a:gd name="T0" fmla="*/ 776 w 776"/>
              <a:gd name="T1" fmla="*/ 1553 h 1553"/>
              <a:gd name="T2" fmla="*/ 0 w 776"/>
              <a:gd name="T3" fmla="*/ 777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7"/>
                </a:cubicBezTo>
                <a:cubicBezTo>
                  <a:pt x="0" y="348"/>
                  <a:pt x="348" y="0"/>
                  <a:pt x="776" y="0"/>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5" name="Oval 13"/>
          <p:cNvSpPr>
            <a:spLocks noChangeArrowheads="1"/>
          </p:cNvSpPr>
          <p:nvPr/>
        </p:nvSpPr>
        <p:spPr bwMode="auto">
          <a:xfrm>
            <a:off x="1340209" y="1276198"/>
            <a:ext cx="671549" cy="676088"/>
          </a:xfrm>
          <a:prstGeom prst="ellipse">
            <a:avLst/>
          </a:prstGeom>
          <a:solidFill>
            <a:srgbClr val="FFE78C"/>
          </a:solidFill>
          <a:ln w="12700">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6" name="Line 14"/>
          <p:cNvSpPr>
            <a:spLocks noChangeShapeType="1"/>
          </p:cNvSpPr>
          <p:nvPr/>
        </p:nvSpPr>
        <p:spPr bwMode="auto">
          <a:xfrm>
            <a:off x="1675983" y="1203598"/>
            <a:ext cx="6043938"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7" name="Line 15"/>
          <p:cNvSpPr>
            <a:spLocks noChangeShapeType="1"/>
          </p:cNvSpPr>
          <p:nvPr/>
        </p:nvSpPr>
        <p:spPr bwMode="auto">
          <a:xfrm>
            <a:off x="1675983" y="2029421"/>
            <a:ext cx="6043938"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8" name="Freeform 16"/>
          <p:cNvSpPr>
            <a:spLocks/>
          </p:cNvSpPr>
          <p:nvPr/>
        </p:nvSpPr>
        <p:spPr bwMode="auto">
          <a:xfrm>
            <a:off x="7719921" y="2029421"/>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8"/>
                  <a:pt x="776" y="776"/>
                </a:cubicBezTo>
                <a:cubicBezTo>
                  <a:pt x="776" y="1205"/>
                  <a:pt x="428" y="1553"/>
                  <a:pt x="0" y="1553"/>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9" name="Oval 17"/>
          <p:cNvSpPr>
            <a:spLocks noChangeArrowheads="1"/>
          </p:cNvSpPr>
          <p:nvPr/>
        </p:nvSpPr>
        <p:spPr bwMode="auto">
          <a:xfrm>
            <a:off x="7384147" y="2106557"/>
            <a:ext cx="676088" cy="676088"/>
          </a:xfrm>
          <a:prstGeom prst="ellipse">
            <a:avLst/>
          </a:prstGeom>
          <a:solidFill>
            <a:srgbClr val="FFE78C"/>
          </a:solidFill>
          <a:ln w="12700">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0" name="Line 18"/>
          <p:cNvSpPr>
            <a:spLocks noChangeShapeType="1"/>
          </p:cNvSpPr>
          <p:nvPr/>
        </p:nvSpPr>
        <p:spPr bwMode="auto">
          <a:xfrm flipH="1">
            <a:off x="1675983" y="2859781"/>
            <a:ext cx="6043938"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1" name="Freeform 19"/>
          <p:cNvSpPr>
            <a:spLocks/>
          </p:cNvSpPr>
          <p:nvPr/>
        </p:nvSpPr>
        <p:spPr bwMode="auto">
          <a:xfrm>
            <a:off x="1263073" y="2859781"/>
            <a:ext cx="412913" cy="825823"/>
          </a:xfrm>
          <a:custGeom>
            <a:avLst/>
            <a:gdLst>
              <a:gd name="T0" fmla="*/ 776 w 776"/>
              <a:gd name="T1" fmla="*/ 1553 h 1553"/>
              <a:gd name="T2" fmla="*/ 0 w 776"/>
              <a:gd name="T3" fmla="*/ 776 h 1553"/>
              <a:gd name="T4" fmla="*/ 776 w 776"/>
              <a:gd name="T5" fmla="*/ 0 h 1553"/>
            </a:gdLst>
            <a:ahLst/>
            <a:cxnLst>
              <a:cxn ang="0">
                <a:pos x="T0" y="T1"/>
              </a:cxn>
              <a:cxn ang="0">
                <a:pos x="T2" y="T3"/>
              </a:cxn>
              <a:cxn ang="0">
                <a:pos x="T4" y="T5"/>
              </a:cxn>
            </a:cxnLst>
            <a:rect l="0" t="0" r="r" b="b"/>
            <a:pathLst>
              <a:path w="776" h="1553">
                <a:moveTo>
                  <a:pt x="776" y="1553"/>
                </a:moveTo>
                <a:cubicBezTo>
                  <a:pt x="348" y="1553"/>
                  <a:pt x="0" y="1205"/>
                  <a:pt x="0" y="776"/>
                </a:cubicBezTo>
                <a:cubicBezTo>
                  <a:pt x="0" y="348"/>
                  <a:pt x="348" y="0"/>
                  <a:pt x="776" y="0"/>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2" name="Oval 20"/>
          <p:cNvSpPr>
            <a:spLocks noChangeArrowheads="1"/>
          </p:cNvSpPr>
          <p:nvPr/>
        </p:nvSpPr>
        <p:spPr bwMode="auto">
          <a:xfrm>
            <a:off x="1340209" y="2932380"/>
            <a:ext cx="671549" cy="676088"/>
          </a:xfrm>
          <a:prstGeom prst="ellipse">
            <a:avLst/>
          </a:prstGeom>
          <a:solidFill>
            <a:srgbClr val="FFE78C"/>
          </a:solidFill>
          <a:ln w="12700">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3" name="Line 21"/>
          <p:cNvSpPr>
            <a:spLocks noChangeShapeType="1"/>
          </p:cNvSpPr>
          <p:nvPr/>
        </p:nvSpPr>
        <p:spPr bwMode="auto">
          <a:xfrm>
            <a:off x="1675983" y="3685604"/>
            <a:ext cx="6043938"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4" name="Freeform 22"/>
          <p:cNvSpPr>
            <a:spLocks/>
          </p:cNvSpPr>
          <p:nvPr/>
        </p:nvSpPr>
        <p:spPr bwMode="auto">
          <a:xfrm>
            <a:off x="7719921" y="3685604"/>
            <a:ext cx="412913" cy="830362"/>
          </a:xfrm>
          <a:custGeom>
            <a:avLst/>
            <a:gdLst>
              <a:gd name="T0" fmla="*/ 0 w 776"/>
              <a:gd name="T1" fmla="*/ 0 h 1553"/>
              <a:gd name="T2" fmla="*/ 776 w 776"/>
              <a:gd name="T3" fmla="*/ 776 h 1553"/>
              <a:gd name="T4" fmla="*/ 0 w 776"/>
              <a:gd name="T5" fmla="*/ 1553 h 1553"/>
            </a:gdLst>
            <a:ahLst/>
            <a:cxnLst>
              <a:cxn ang="0">
                <a:pos x="T0" y="T1"/>
              </a:cxn>
              <a:cxn ang="0">
                <a:pos x="T2" y="T3"/>
              </a:cxn>
              <a:cxn ang="0">
                <a:pos x="T4" y="T5"/>
              </a:cxn>
            </a:cxnLst>
            <a:rect l="0" t="0" r="r" b="b"/>
            <a:pathLst>
              <a:path w="776" h="1553">
                <a:moveTo>
                  <a:pt x="0" y="0"/>
                </a:moveTo>
                <a:cubicBezTo>
                  <a:pt x="428" y="0"/>
                  <a:pt x="776" y="347"/>
                  <a:pt x="776" y="776"/>
                </a:cubicBezTo>
                <a:cubicBezTo>
                  <a:pt x="776" y="1205"/>
                  <a:pt x="428" y="1553"/>
                  <a:pt x="0" y="1553"/>
                </a:cubicBezTo>
              </a:path>
            </a:pathLst>
          </a:custGeom>
          <a:noFill/>
          <a:ln w="12700"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5" name="Oval 23"/>
          <p:cNvSpPr>
            <a:spLocks noChangeArrowheads="1"/>
          </p:cNvSpPr>
          <p:nvPr/>
        </p:nvSpPr>
        <p:spPr bwMode="auto">
          <a:xfrm>
            <a:off x="7384147" y="3762743"/>
            <a:ext cx="676088" cy="676088"/>
          </a:xfrm>
          <a:prstGeom prst="ellipse">
            <a:avLst/>
          </a:prstGeom>
          <a:solidFill>
            <a:srgbClr val="FFE78C"/>
          </a:solidFill>
          <a:ln w="12700">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6" name="Line 24"/>
          <p:cNvSpPr>
            <a:spLocks noChangeShapeType="1"/>
          </p:cNvSpPr>
          <p:nvPr/>
        </p:nvSpPr>
        <p:spPr bwMode="auto">
          <a:xfrm flipH="1">
            <a:off x="1677364" y="4517777"/>
            <a:ext cx="6043938" cy="0"/>
          </a:xfrm>
          <a:prstGeom prst="line">
            <a:avLst/>
          </a:prstGeom>
          <a:noFill/>
          <a:ln w="12700" cap="flat">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a:defRPr/>
            </a:pPr>
            <a:endParaRPr lang="zh-CN" altLang="en-US" kern="0">
              <a:solidFill>
                <a:schemeClr val="bg1"/>
              </a:solidFill>
              <a:latin typeface="微软雅黑" pitchFamily="34" charset="-122"/>
              <a:ea typeface="微软雅黑" pitchFamily="34" charset="-122"/>
            </a:endParaRPr>
          </a:p>
        </p:txBody>
      </p:sp>
      <p:sp>
        <p:nvSpPr>
          <p:cNvPr id="17" name="矩形 16"/>
          <p:cNvSpPr/>
          <p:nvPr/>
        </p:nvSpPr>
        <p:spPr>
          <a:xfrm>
            <a:off x="1506118" y="1376208"/>
            <a:ext cx="339730" cy="492443"/>
          </a:xfrm>
          <a:prstGeom prst="rect">
            <a:avLst/>
          </a:prstGeom>
        </p:spPr>
        <p:txBody>
          <a:bodyPr wrap="square" lIns="0" tIns="0" rIns="0" bIns="0">
            <a:spAutoFit/>
          </a:bodyPr>
          <a:lstStyle/>
          <a:p>
            <a:pPr algn="ctr">
              <a:defRPr/>
            </a:pPr>
            <a:r>
              <a:rPr lang="en-US" altLang="zh-CN" sz="3200" kern="0" dirty="0">
                <a:solidFill>
                  <a:schemeClr val="bg1"/>
                </a:solidFill>
                <a:latin typeface="微软雅黑" pitchFamily="34" charset="-122"/>
                <a:ea typeface="微软雅黑" pitchFamily="34" charset="-122"/>
              </a:rPr>
              <a:t>A</a:t>
            </a:r>
            <a:endParaRPr lang="zh-CN" altLang="en-US" sz="3200" kern="0" dirty="0">
              <a:solidFill>
                <a:schemeClr val="bg1"/>
              </a:solidFill>
              <a:latin typeface="微软雅黑" pitchFamily="34" charset="-122"/>
              <a:ea typeface="微软雅黑" pitchFamily="34" charset="-122"/>
            </a:endParaRPr>
          </a:p>
        </p:txBody>
      </p:sp>
      <p:sp>
        <p:nvSpPr>
          <p:cNvPr id="18" name="TextBox 17"/>
          <p:cNvSpPr txBox="1"/>
          <p:nvPr/>
        </p:nvSpPr>
        <p:spPr>
          <a:xfrm>
            <a:off x="2123728" y="1531819"/>
            <a:ext cx="3816424" cy="425758"/>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schemeClr val="bg1"/>
              </a:solidFill>
              <a:latin typeface="微软雅黑" pitchFamily="34" charset="-122"/>
              <a:ea typeface="微软雅黑" pitchFamily="34" charset="-122"/>
            </a:endParaRPr>
          </a:p>
        </p:txBody>
      </p:sp>
      <p:sp>
        <p:nvSpPr>
          <p:cNvPr id="19" name="矩形 18"/>
          <p:cNvSpPr/>
          <p:nvPr/>
        </p:nvSpPr>
        <p:spPr>
          <a:xfrm>
            <a:off x="7567566" y="2213391"/>
            <a:ext cx="339730" cy="492443"/>
          </a:xfrm>
          <a:prstGeom prst="rect">
            <a:avLst/>
          </a:prstGeom>
        </p:spPr>
        <p:txBody>
          <a:bodyPr wrap="square" lIns="0" tIns="0" rIns="0" bIns="0">
            <a:spAutoFit/>
          </a:bodyPr>
          <a:lstStyle/>
          <a:p>
            <a:pPr algn="ctr">
              <a:defRPr/>
            </a:pPr>
            <a:r>
              <a:rPr lang="en-US" altLang="zh-CN" sz="3200" kern="0" dirty="0">
                <a:solidFill>
                  <a:schemeClr val="bg1"/>
                </a:solidFill>
                <a:latin typeface="微软雅黑" pitchFamily="34" charset="-122"/>
                <a:ea typeface="微软雅黑" pitchFamily="34" charset="-122"/>
              </a:rPr>
              <a:t>B</a:t>
            </a:r>
            <a:endParaRPr lang="zh-CN" altLang="en-US" sz="3200" kern="0" dirty="0">
              <a:solidFill>
                <a:schemeClr val="bg1"/>
              </a:solidFill>
              <a:latin typeface="微软雅黑" pitchFamily="34" charset="-122"/>
              <a:ea typeface="微软雅黑" pitchFamily="34" charset="-122"/>
            </a:endParaRPr>
          </a:p>
        </p:txBody>
      </p:sp>
      <p:sp>
        <p:nvSpPr>
          <p:cNvPr id="20" name="矩形 19"/>
          <p:cNvSpPr/>
          <p:nvPr/>
        </p:nvSpPr>
        <p:spPr>
          <a:xfrm>
            <a:off x="1483258" y="3054682"/>
            <a:ext cx="339730" cy="492443"/>
          </a:xfrm>
          <a:prstGeom prst="rect">
            <a:avLst/>
          </a:prstGeom>
        </p:spPr>
        <p:txBody>
          <a:bodyPr wrap="square" lIns="0" tIns="0" rIns="0" bIns="0">
            <a:spAutoFit/>
          </a:bodyPr>
          <a:lstStyle/>
          <a:p>
            <a:pPr algn="ctr">
              <a:defRPr/>
            </a:pPr>
            <a:r>
              <a:rPr lang="en-US" altLang="zh-CN" sz="3200" kern="0" dirty="0">
                <a:solidFill>
                  <a:schemeClr val="bg1"/>
                </a:solidFill>
                <a:latin typeface="微软雅黑" pitchFamily="34" charset="-122"/>
                <a:ea typeface="微软雅黑" pitchFamily="34" charset="-122"/>
              </a:rPr>
              <a:t>C</a:t>
            </a:r>
            <a:endParaRPr lang="zh-CN" altLang="en-US" sz="3200" kern="0" dirty="0">
              <a:solidFill>
                <a:schemeClr val="bg1"/>
              </a:solidFill>
              <a:latin typeface="微软雅黑" pitchFamily="34" charset="-122"/>
              <a:ea typeface="微软雅黑" pitchFamily="34" charset="-122"/>
            </a:endParaRPr>
          </a:p>
        </p:txBody>
      </p:sp>
      <p:sp>
        <p:nvSpPr>
          <p:cNvPr id="21" name="矩形 20"/>
          <p:cNvSpPr/>
          <p:nvPr/>
        </p:nvSpPr>
        <p:spPr>
          <a:xfrm>
            <a:off x="7567566" y="3899002"/>
            <a:ext cx="339730" cy="492443"/>
          </a:xfrm>
          <a:prstGeom prst="rect">
            <a:avLst/>
          </a:prstGeom>
        </p:spPr>
        <p:txBody>
          <a:bodyPr wrap="square" lIns="0" tIns="0" rIns="0" bIns="0">
            <a:spAutoFit/>
          </a:bodyPr>
          <a:lstStyle/>
          <a:p>
            <a:pPr algn="ctr">
              <a:defRPr/>
            </a:pPr>
            <a:r>
              <a:rPr lang="en-US" altLang="zh-CN" sz="3200" kern="0" dirty="0">
                <a:solidFill>
                  <a:schemeClr val="bg1"/>
                </a:solidFill>
                <a:latin typeface="微软雅黑" pitchFamily="34" charset="-122"/>
                <a:ea typeface="微软雅黑" pitchFamily="34" charset="-122"/>
              </a:rPr>
              <a:t>D </a:t>
            </a:r>
            <a:endParaRPr lang="zh-CN" altLang="en-US" sz="3200" kern="0" dirty="0">
              <a:solidFill>
                <a:schemeClr val="bg1"/>
              </a:solidFill>
              <a:latin typeface="微软雅黑" pitchFamily="34" charset="-122"/>
              <a:ea typeface="微软雅黑" pitchFamily="34" charset="-122"/>
            </a:endParaRPr>
          </a:p>
        </p:txBody>
      </p:sp>
      <p:sp>
        <p:nvSpPr>
          <p:cNvPr id="22" name="TextBox 21"/>
          <p:cNvSpPr txBox="1"/>
          <p:nvPr/>
        </p:nvSpPr>
        <p:spPr>
          <a:xfrm>
            <a:off x="2440672" y="1254820"/>
            <a:ext cx="1107996" cy="276999"/>
          </a:xfrm>
          <a:prstGeom prst="rect">
            <a:avLst/>
          </a:prstGeom>
          <a:noFill/>
        </p:spPr>
        <p:txBody>
          <a:bodyPr wrap="none" rtlCol="0">
            <a:spAutoFit/>
          </a:bodyPr>
          <a:lstStyle/>
          <a:p>
            <a:pPr algn="r">
              <a:defRPr/>
            </a:pPr>
            <a:r>
              <a:rPr lang="zh-CN" altLang="en-US" sz="1200" b="1" kern="0" dirty="0">
                <a:solidFill>
                  <a:schemeClr val="bg1"/>
                </a:solidFill>
                <a:latin typeface="微软雅黑" pitchFamily="34" charset="-122"/>
                <a:ea typeface="微软雅黑" pitchFamily="34" charset="-122"/>
              </a:rPr>
              <a:t>单击添加标题</a:t>
            </a:r>
          </a:p>
        </p:txBody>
      </p:sp>
      <p:sp>
        <p:nvSpPr>
          <p:cNvPr id="23" name="TextBox 22"/>
          <p:cNvSpPr txBox="1"/>
          <p:nvPr/>
        </p:nvSpPr>
        <p:spPr>
          <a:xfrm>
            <a:off x="3419872" y="2356887"/>
            <a:ext cx="3816424" cy="425758"/>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schemeClr val="bg1"/>
              </a:solidFill>
              <a:latin typeface="微软雅黑" pitchFamily="34" charset="-122"/>
              <a:ea typeface="微软雅黑" pitchFamily="34" charset="-122"/>
            </a:endParaRPr>
          </a:p>
        </p:txBody>
      </p:sp>
      <p:sp>
        <p:nvSpPr>
          <p:cNvPr id="24" name="TextBox 23"/>
          <p:cNvSpPr txBox="1"/>
          <p:nvPr/>
        </p:nvSpPr>
        <p:spPr>
          <a:xfrm>
            <a:off x="3736816" y="2079888"/>
            <a:ext cx="1107996" cy="276999"/>
          </a:xfrm>
          <a:prstGeom prst="rect">
            <a:avLst/>
          </a:prstGeom>
          <a:noFill/>
        </p:spPr>
        <p:txBody>
          <a:bodyPr wrap="none" rtlCol="0">
            <a:spAutoFit/>
          </a:bodyPr>
          <a:lstStyle/>
          <a:p>
            <a:pPr algn="r">
              <a:defRPr/>
            </a:pPr>
            <a:r>
              <a:rPr lang="zh-CN" altLang="en-US" sz="1200" b="1" kern="0" dirty="0">
                <a:solidFill>
                  <a:schemeClr val="bg1"/>
                </a:solidFill>
                <a:latin typeface="微软雅黑" pitchFamily="34" charset="-122"/>
                <a:ea typeface="微软雅黑" pitchFamily="34" charset="-122"/>
              </a:rPr>
              <a:t>单击添加标题</a:t>
            </a:r>
          </a:p>
        </p:txBody>
      </p:sp>
      <p:sp>
        <p:nvSpPr>
          <p:cNvPr id="25" name="TextBox 24"/>
          <p:cNvSpPr txBox="1"/>
          <p:nvPr/>
        </p:nvSpPr>
        <p:spPr>
          <a:xfrm>
            <a:off x="2123728" y="3188005"/>
            <a:ext cx="3816424" cy="425758"/>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schemeClr val="bg1"/>
              </a:solidFill>
              <a:latin typeface="微软雅黑" pitchFamily="34" charset="-122"/>
              <a:ea typeface="微软雅黑" pitchFamily="34" charset="-122"/>
            </a:endParaRPr>
          </a:p>
        </p:txBody>
      </p:sp>
      <p:sp>
        <p:nvSpPr>
          <p:cNvPr id="26" name="TextBox 25"/>
          <p:cNvSpPr txBox="1"/>
          <p:nvPr/>
        </p:nvSpPr>
        <p:spPr>
          <a:xfrm>
            <a:off x="2440672" y="2911006"/>
            <a:ext cx="1107996" cy="276999"/>
          </a:xfrm>
          <a:prstGeom prst="rect">
            <a:avLst/>
          </a:prstGeom>
          <a:noFill/>
        </p:spPr>
        <p:txBody>
          <a:bodyPr wrap="none" rtlCol="0">
            <a:spAutoFit/>
          </a:bodyPr>
          <a:lstStyle/>
          <a:p>
            <a:pPr algn="r">
              <a:defRPr/>
            </a:pPr>
            <a:r>
              <a:rPr lang="zh-CN" altLang="en-US" sz="1200" b="1" kern="0" dirty="0">
                <a:solidFill>
                  <a:schemeClr val="bg1"/>
                </a:solidFill>
                <a:latin typeface="微软雅黑" pitchFamily="34" charset="-122"/>
                <a:ea typeface="微软雅黑" pitchFamily="34" charset="-122"/>
              </a:rPr>
              <a:t>单击添加标题</a:t>
            </a:r>
          </a:p>
        </p:txBody>
      </p:sp>
      <p:sp>
        <p:nvSpPr>
          <p:cNvPr id="27" name="TextBox 26"/>
          <p:cNvSpPr txBox="1"/>
          <p:nvPr/>
        </p:nvSpPr>
        <p:spPr>
          <a:xfrm>
            <a:off x="3419872" y="4013073"/>
            <a:ext cx="3816424" cy="425758"/>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点击输入简要文字内容，文字内容需概括精炼，不用多余的文字修饰，言简意赅的说明该项内容。</a:t>
            </a:r>
            <a:endParaRPr lang="en-US" altLang="zh-CN" sz="900" dirty="0">
              <a:solidFill>
                <a:schemeClr val="bg1"/>
              </a:solidFill>
              <a:latin typeface="微软雅黑" pitchFamily="34" charset="-122"/>
              <a:ea typeface="微软雅黑" pitchFamily="34" charset="-122"/>
            </a:endParaRPr>
          </a:p>
        </p:txBody>
      </p:sp>
      <p:sp>
        <p:nvSpPr>
          <p:cNvPr id="28" name="TextBox 27"/>
          <p:cNvSpPr txBox="1"/>
          <p:nvPr/>
        </p:nvSpPr>
        <p:spPr>
          <a:xfrm>
            <a:off x="3736816" y="3736074"/>
            <a:ext cx="1107996" cy="276999"/>
          </a:xfrm>
          <a:prstGeom prst="rect">
            <a:avLst/>
          </a:prstGeom>
          <a:noFill/>
        </p:spPr>
        <p:txBody>
          <a:bodyPr wrap="none" rtlCol="0">
            <a:spAutoFit/>
          </a:bodyPr>
          <a:lstStyle/>
          <a:p>
            <a:pPr algn="r">
              <a:defRPr/>
            </a:pPr>
            <a:r>
              <a:rPr lang="zh-CN" altLang="en-US" sz="1200" b="1" kern="0" dirty="0">
                <a:solidFill>
                  <a:schemeClr val="bg1"/>
                </a:solidFill>
                <a:latin typeface="微软雅黑" pitchFamily="34" charset="-122"/>
                <a:ea typeface="微软雅黑" pitchFamily="34" charset="-122"/>
              </a:rPr>
              <a:t>单击添加标题</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500" fill="hold"/>
                                        <p:tgtEl>
                                          <p:spTgt spid="17"/>
                                        </p:tgtEl>
                                        <p:attrNameLst>
                                          <p:attrName>ppt_w</p:attrName>
                                        </p:attrNameLst>
                                      </p:cBhvr>
                                      <p:tavLst>
                                        <p:tav tm="0">
                                          <p:val>
                                            <p:fltVal val="0"/>
                                          </p:val>
                                        </p:tav>
                                        <p:tav tm="100000">
                                          <p:val>
                                            <p:strVal val="#ppt_w"/>
                                          </p:val>
                                        </p:tav>
                                      </p:tavLst>
                                    </p:anim>
                                    <p:anim calcmode="lin" valueType="num">
                                      <p:cBhvr>
                                        <p:cTn id="19" dur="500" fill="hold"/>
                                        <p:tgtEl>
                                          <p:spTgt spid="17"/>
                                        </p:tgtEl>
                                        <p:attrNameLst>
                                          <p:attrName>ppt_h</p:attrName>
                                        </p:attrNameLst>
                                      </p:cBhvr>
                                      <p:tavLst>
                                        <p:tav tm="0">
                                          <p:val>
                                            <p:fltVal val="0"/>
                                          </p:val>
                                        </p:tav>
                                        <p:tav tm="100000">
                                          <p:val>
                                            <p:strVal val="#ppt_h"/>
                                          </p:val>
                                        </p:tav>
                                      </p:tavLst>
                                    </p:anim>
                                    <p:animEffect transition="in" filter="fade">
                                      <p:cBhvr>
                                        <p:cTn id="20" dur="500"/>
                                        <p:tgtEl>
                                          <p:spTgt spid="17"/>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Effect transition="in" filter="fade">
                                      <p:cBhvr>
                                        <p:cTn id="25" dur="500"/>
                                        <p:tgtEl>
                                          <p:spTgt spid="5"/>
                                        </p:tgtEl>
                                      </p:cBhvr>
                                    </p:animEffect>
                                  </p:childTnLst>
                                </p:cTn>
                              </p:par>
                            </p:childTnLst>
                          </p:cTn>
                        </p:par>
                        <p:par>
                          <p:cTn id="26" fill="hold">
                            <p:stCondLst>
                              <p:cond delay="1500"/>
                            </p:stCondLst>
                            <p:childTnLst>
                              <p:par>
                                <p:cTn id="27" presetID="22" presetClass="entr" presetSubtype="8"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up)">
                                      <p:cBhvr>
                                        <p:cTn id="40" dur="500"/>
                                        <p:tgtEl>
                                          <p:spTgt spid="8"/>
                                        </p:tgtEl>
                                      </p:cBhvr>
                                    </p:animEffect>
                                  </p:childTnLst>
                                </p:cTn>
                              </p:par>
                            </p:childTnLst>
                          </p:cTn>
                        </p:par>
                        <p:par>
                          <p:cTn id="41" fill="hold">
                            <p:stCondLst>
                              <p:cond delay="30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par>
                          <p:cTn id="52" fill="hold">
                            <p:stCondLst>
                              <p:cond delay="3500"/>
                            </p:stCondLst>
                            <p:childTnLst>
                              <p:par>
                                <p:cTn id="53" presetID="22" presetClass="entr" presetSubtype="8"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wipe(left)">
                                      <p:cBhvr>
                                        <p:cTn id="55" dur="500"/>
                                        <p:tgtEl>
                                          <p:spTgt spid="2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4000"/>
                            </p:stCondLst>
                            <p:childTnLst>
                              <p:par>
                                <p:cTn id="60" presetID="22" presetClass="entr" presetSubtype="2" fill="hold" grpId="0" nodeType="after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wipe(right)">
                                      <p:cBhvr>
                                        <p:cTn id="62" dur="500"/>
                                        <p:tgtEl>
                                          <p:spTgt spid="10"/>
                                        </p:tgtEl>
                                      </p:cBhvr>
                                    </p:animEffect>
                                  </p:childTnLst>
                                </p:cTn>
                              </p:par>
                            </p:childTnLst>
                          </p:cTn>
                        </p:par>
                        <p:par>
                          <p:cTn id="63" fill="hold">
                            <p:stCondLst>
                              <p:cond delay="4500"/>
                            </p:stCondLst>
                            <p:childTnLst>
                              <p:par>
                                <p:cTn id="64" presetID="22" presetClass="entr" presetSubtype="1"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wipe(up)">
                                      <p:cBhvr>
                                        <p:cTn id="66" dur="500"/>
                                        <p:tgtEl>
                                          <p:spTgt spid="11"/>
                                        </p:tgtEl>
                                      </p:cBhvr>
                                    </p:animEffect>
                                  </p:childTnLst>
                                </p:cTn>
                              </p:par>
                            </p:childTnLst>
                          </p:cTn>
                        </p:par>
                        <p:par>
                          <p:cTn id="67" fill="hold">
                            <p:stCondLst>
                              <p:cond delay="50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12"/>
                                        </p:tgtEl>
                                        <p:attrNameLst>
                                          <p:attrName>style.visibility</p:attrName>
                                        </p:attrNameLst>
                                      </p:cBhvr>
                                      <p:to>
                                        <p:strVal val="visible"/>
                                      </p:to>
                                    </p:set>
                                    <p:anim calcmode="lin" valueType="num">
                                      <p:cBhvr>
                                        <p:cTn id="75" dur="500" fill="hold"/>
                                        <p:tgtEl>
                                          <p:spTgt spid="12"/>
                                        </p:tgtEl>
                                        <p:attrNameLst>
                                          <p:attrName>ppt_w</p:attrName>
                                        </p:attrNameLst>
                                      </p:cBhvr>
                                      <p:tavLst>
                                        <p:tav tm="0">
                                          <p:val>
                                            <p:fltVal val="0"/>
                                          </p:val>
                                        </p:tav>
                                        <p:tav tm="100000">
                                          <p:val>
                                            <p:strVal val="#ppt_w"/>
                                          </p:val>
                                        </p:tav>
                                      </p:tavLst>
                                    </p:anim>
                                    <p:anim calcmode="lin" valueType="num">
                                      <p:cBhvr>
                                        <p:cTn id="76" dur="500" fill="hold"/>
                                        <p:tgtEl>
                                          <p:spTgt spid="12"/>
                                        </p:tgtEl>
                                        <p:attrNameLst>
                                          <p:attrName>ppt_h</p:attrName>
                                        </p:attrNameLst>
                                      </p:cBhvr>
                                      <p:tavLst>
                                        <p:tav tm="0">
                                          <p:val>
                                            <p:fltVal val="0"/>
                                          </p:val>
                                        </p:tav>
                                        <p:tav tm="100000">
                                          <p:val>
                                            <p:strVal val="#ppt_h"/>
                                          </p:val>
                                        </p:tav>
                                      </p:tavLst>
                                    </p:anim>
                                    <p:animEffect transition="in" filter="fade">
                                      <p:cBhvr>
                                        <p:cTn id="77" dur="500"/>
                                        <p:tgtEl>
                                          <p:spTgt spid="12"/>
                                        </p:tgtEl>
                                      </p:cBhvr>
                                    </p:animEffect>
                                  </p:childTnLst>
                                </p:cTn>
                              </p:par>
                            </p:childTnLst>
                          </p:cTn>
                        </p:par>
                        <p:par>
                          <p:cTn id="78" fill="hold">
                            <p:stCondLst>
                              <p:cond delay="5500"/>
                            </p:stCondLst>
                            <p:childTnLst>
                              <p:par>
                                <p:cTn id="79" presetID="22" presetClass="entr" presetSubtype="8"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left)">
                                      <p:cBhvr>
                                        <p:cTn id="81" dur="500"/>
                                        <p:tgtEl>
                                          <p:spTgt spid="25"/>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wipe(left)">
                                      <p:cBhvr>
                                        <p:cTn id="84" dur="500"/>
                                        <p:tgtEl>
                                          <p:spTgt spid="26"/>
                                        </p:tgtEl>
                                      </p:cBhvr>
                                    </p:animEffect>
                                  </p:childTnLst>
                                </p:cTn>
                              </p:par>
                            </p:childTnLst>
                          </p:cTn>
                        </p:par>
                        <p:par>
                          <p:cTn id="85" fill="hold">
                            <p:stCondLst>
                              <p:cond delay="6000"/>
                            </p:stCondLst>
                            <p:childTnLst>
                              <p:par>
                                <p:cTn id="86" presetID="22" presetClass="entr" presetSubtype="8"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6500"/>
                            </p:stCondLst>
                            <p:childTnLst>
                              <p:par>
                                <p:cTn id="90" presetID="22" presetClass="entr" presetSubtype="1" fill="hold" grpId="0" nodeType="afterEffect">
                                  <p:stCondLst>
                                    <p:cond delay="0"/>
                                  </p:stCondLst>
                                  <p:childTnLst>
                                    <p:set>
                                      <p:cBhvr>
                                        <p:cTn id="91" dur="1" fill="hold">
                                          <p:stCondLst>
                                            <p:cond delay="0"/>
                                          </p:stCondLst>
                                        </p:cTn>
                                        <p:tgtEl>
                                          <p:spTgt spid="14"/>
                                        </p:tgtEl>
                                        <p:attrNameLst>
                                          <p:attrName>style.visibility</p:attrName>
                                        </p:attrNameLst>
                                      </p:cBhvr>
                                      <p:to>
                                        <p:strVal val="visible"/>
                                      </p:to>
                                    </p:set>
                                    <p:animEffect transition="in" filter="wipe(up)">
                                      <p:cBhvr>
                                        <p:cTn id="92" dur="500"/>
                                        <p:tgtEl>
                                          <p:spTgt spid="14"/>
                                        </p:tgtEl>
                                      </p:cBhvr>
                                    </p:animEffect>
                                  </p:childTnLst>
                                </p:cTn>
                              </p:par>
                            </p:childTnLst>
                          </p:cTn>
                        </p:par>
                        <p:par>
                          <p:cTn id="93" fill="hold">
                            <p:stCondLst>
                              <p:cond delay="7000"/>
                            </p:stCondLst>
                            <p:childTnLst>
                              <p:par>
                                <p:cTn id="94" presetID="53" presetClass="entr" presetSubtype="16" fill="hold" grpId="0" nodeType="afterEffect">
                                  <p:stCondLst>
                                    <p:cond delay="0"/>
                                  </p:stCondLst>
                                  <p:childTnLst>
                                    <p:set>
                                      <p:cBhvr>
                                        <p:cTn id="95" dur="1" fill="hold">
                                          <p:stCondLst>
                                            <p:cond delay="0"/>
                                          </p:stCondLst>
                                        </p:cTn>
                                        <p:tgtEl>
                                          <p:spTgt spid="21"/>
                                        </p:tgtEl>
                                        <p:attrNameLst>
                                          <p:attrName>style.visibility</p:attrName>
                                        </p:attrNameLst>
                                      </p:cBhvr>
                                      <p:to>
                                        <p:strVal val="visible"/>
                                      </p:to>
                                    </p:set>
                                    <p:anim calcmode="lin" valueType="num">
                                      <p:cBhvr>
                                        <p:cTn id="96" dur="500" fill="hold"/>
                                        <p:tgtEl>
                                          <p:spTgt spid="21"/>
                                        </p:tgtEl>
                                        <p:attrNameLst>
                                          <p:attrName>ppt_w</p:attrName>
                                        </p:attrNameLst>
                                      </p:cBhvr>
                                      <p:tavLst>
                                        <p:tav tm="0">
                                          <p:val>
                                            <p:fltVal val="0"/>
                                          </p:val>
                                        </p:tav>
                                        <p:tav tm="100000">
                                          <p:val>
                                            <p:strVal val="#ppt_w"/>
                                          </p:val>
                                        </p:tav>
                                      </p:tavLst>
                                    </p:anim>
                                    <p:anim calcmode="lin" valueType="num">
                                      <p:cBhvr>
                                        <p:cTn id="97" dur="500" fill="hold"/>
                                        <p:tgtEl>
                                          <p:spTgt spid="21"/>
                                        </p:tgtEl>
                                        <p:attrNameLst>
                                          <p:attrName>ppt_h</p:attrName>
                                        </p:attrNameLst>
                                      </p:cBhvr>
                                      <p:tavLst>
                                        <p:tav tm="0">
                                          <p:val>
                                            <p:fltVal val="0"/>
                                          </p:val>
                                        </p:tav>
                                        <p:tav tm="100000">
                                          <p:val>
                                            <p:strVal val="#ppt_h"/>
                                          </p:val>
                                        </p:tav>
                                      </p:tavLst>
                                    </p:anim>
                                    <p:animEffect transition="in" filter="fade">
                                      <p:cBhvr>
                                        <p:cTn id="98" dur="500"/>
                                        <p:tgtEl>
                                          <p:spTgt spid="21"/>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5"/>
                                        </p:tgtEl>
                                        <p:attrNameLst>
                                          <p:attrName>style.visibility</p:attrName>
                                        </p:attrNameLst>
                                      </p:cBhvr>
                                      <p:to>
                                        <p:strVal val="visible"/>
                                      </p:to>
                                    </p:set>
                                    <p:anim calcmode="lin" valueType="num">
                                      <p:cBhvr>
                                        <p:cTn id="101" dur="500" fill="hold"/>
                                        <p:tgtEl>
                                          <p:spTgt spid="15"/>
                                        </p:tgtEl>
                                        <p:attrNameLst>
                                          <p:attrName>ppt_w</p:attrName>
                                        </p:attrNameLst>
                                      </p:cBhvr>
                                      <p:tavLst>
                                        <p:tav tm="0">
                                          <p:val>
                                            <p:fltVal val="0"/>
                                          </p:val>
                                        </p:tav>
                                        <p:tav tm="100000">
                                          <p:val>
                                            <p:strVal val="#ppt_w"/>
                                          </p:val>
                                        </p:tav>
                                      </p:tavLst>
                                    </p:anim>
                                    <p:anim calcmode="lin" valueType="num">
                                      <p:cBhvr>
                                        <p:cTn id="102" dur="500" fill="hold"/>
                                        <p:tgtEl>
                                          <p:spTgt spid="15"/>
                                        </p:tgtEl>
                                        <p:attrNameLst>
                                          <p:attrName>ppt_h</p:attrName>
                                        </p:attrNameLst>
                                      </p:cBhvr>
                                      <p:tavLst>
                                        <p:tav tm="0">
                                          <p:val>
                                            <p:fltVal val="0"/>
                                          </p:val>
                                        </p:tav>
                                        <p:tav tm="100000">
                                          <p:val>
                                            <p:strVal val="#ppt_h"/>
                                          </p:val>
                                        </p:tav>
                                      </p:tavLst>
                                    </p:anim>
                                    <p:animEffect transition="in" filter="fade">
                                      <p:cBhvr>
                                        <p:cTn id="103" dur="500"/>
                                        <p:tgtEl>
                                          <p:spTgt spid="15"/>
                                        </p:tgtEl>
                                      </p:cBhvr>
                                    </p:animEffect>
                                  </p:childTnLst>
                                </p:cTn>
                              </p:par>
                            </p:childTnLst>
                          </p:cTn>
                        </p:par>
                        <p:par>
                          <p:cTn id="104" fill="hold">
                            <p:stCondLst>
                              <p:cond delay="7500"/>
                            </p:stCondLst>
                            <p:childTnLst>
                              <p:par>
                                <p:cTn id="105" presetID="22" presetClass="entr" presetSubtype="8"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left)">
                                      <p:cBhvr>
                                        <p:cTn id="107" dur="500"/>
                                        <p:tgtEl>
                                          <p:spTgt spid="27"/>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8"/>
                                        </p:tgtEl>
                                        <p:attrNameLst>
                                          <p:attrName>style.visibility</p:attrName>
                                        </p:attrNameLst>
                                      </p:cBhvr>
                                      <p:to>
                                        <p:strVal val="visible"/>
                                      </p:to>
                                    </p:set>
                                    <p:animEffect transition="in" filter="wipe(left)">
                                      <p:cBhvr>
                                        <p:cTn id="110" dur="500"/>
                                        <p:tgtEl>
                                          <p:spTgt spid="28"/>
                                        </p:tgtEl>
                                      </p:cBhvr>
                                    </p:animEffect>
                                  </p:childTnLst>
                                </p:cTn>
                              </p:par>
                            </p:childTnLst>
                          </p:cTn>
                        </p:par>
                        <p:par>
                          <p:cTn id="111" fill="hold">
                            <p:stCondLst>
                              <p:cond delay="8000"/>
                            </p:stCondLst>
                            <p:childTnLst>
                              <p:par>
                                <p:cTn id="112" presetID="22" presetClass="entr" presetSubtype="2" fill="hold" grpId="0" nodeType="afterEffect">
                                  <p:stCondLst>
                                    <p:cond delay="0"/>
                                  </p:stCondLst>
                                  <p:childTnLst>
                                    <p:set>
                                      <p:cBhvr>
                                        <p:cTn id="113" dur="1" fill="hold">
                                          <p:stCondLst>
                                            <p:cond delay="0"/>
                                          </p:stCondLst>
                                        </p:cTn>
                                        <p:tgtEl>
                                          <p:spTgt spid="16"/>
                                        </p:tgtEl>
                                        <p:attrNameLst>
                                          <p:attrName>style.visibility</p:attrName>
                                        </p:attrNameLst>
                                      </p:cBhvr>
                                      <p:to>
                                        <p:strVal val="visible"/>
                                      </p:to>
                                    </p:set>
                                    <p:animEffect transition="in" filter="wipe(right)">
                                      <p:cBhvr>
                                        <p:cTn id="11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圆角矩形 2"/>
          <p:cNvSpPr/>
          <p:nvPr/>
        </p:nvSpPr>
        <p:spPr>
          <a:xfrm>
            <a:off x="3005128" y="1131590"/>
            <a:ext cx="1584176" cy="1584176"/>
          </a:xfrm>
          <a:prstGeom prst="roundRect">
            <a:avLst>
              <a:gd name="adj" fmla="val 9051"/>
            </a:avLst>
          </a:prstGeom>
          <a:blipFill>
            <a:blip r:embed="rId2"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5" name="圆角矩形 4"/>
          <p:cNvSpPr/>
          <p:nvPr/>
        </p:nvSpPr>
        <p:spPr>
          <a:xfrm>
            <a:off x="4733320" y="1131590"/>
            <a:ext cx="1584176" cy="1584176"/>
          </a:xfrm>
          <a:prstGeom prst="roundRect">
            <a:avLst>
              <a:gd name="adj" fmla="val 9051"/>
            </a:avLst>
          </a:prstGeom>
          <a:blipFill>
            <a:blip r:embed="rId3"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6" name="圆角矩形 5"/>
          <p:cNvSpPr/>
          <p:nvPr/>
        </p:nvSpPr>
        <p:spPr>
          <a:xfrm>
            <a:off x="3005128" y="2859782"/>
            <a:ext cx="1584176" cy="1584176"/>
          </a:xfrm>
          <a:prstGeom prst="roundRect">
            <a:avLst>
              <a:gd name="adj" fmla="val 9051"/>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7" name="圆角矩形 6"/>
          <p:cNvSpPr/>
          <p:nvPr/>
        </p:nvSpPr>
        <p:spPr>
          <a:xfrm>
            <a:off x="4733320" y="2859782"/>
            <a:ext cx="1584176" cy="1584176"/>
          </a:xfrm>
          <a:prstGeom prst="roundRect">
            <a:avLst>
              <a:gd name="adj" fmla="val 9051"/>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8" name="圆角矩形 7"/>
          <p:cNvSpPr/>
          <p:nvPr/>
        </p:nvSpPr>
        <p:spPr>
          <a:xfrm>
            <a:off x="4157256" y="2283718"/>
            <a:ext cx="432048" cy="432048"/>
          </a:xfrm>
          <a:prstGeom prst="roundRect">
            <a:avLst/>
          </a:pr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latin typeface="Calibri"/>
                <a:ea typeface="宋体"/>
                <a:cs typeface="+mn-cs"/>
              </a:rPr>
              <a:t>1</a:t>
            </a:r>
            <a:endParaRPr kumimoji="0" lang="zh-CN" altLang="en-US" sz="1800" b="0" i="0" u="none" strike="noStrike" kern="0" cap="none" spc="0" normalizeH="0" baseline="0" noProof="0" dirty="0">
              <a:ln>
                <a:noFill/>
              </a:ln>
              <a:solidFill>
                <a:schemeClr val="bg1"/>
              </a:solidFill>
              <a:effectLst/>
              <a:uLnTx/>
              <a:uFillTx/>
              <a:latin typeface="Calibri"/>
              <a:ea typeface="宋体"/>
              <a:cs typeface="+mn-cs"/>
            </a:endParaRPr>
          </a:p>
        </p:txBody>
      </p:sp>
      <p:sp>
        <p:nvSpPr>
          <p:cNvPr id="9" name="圆角矩形 8"/>
          <p:cNvSpPr/>
          <p:nvPr/>
        </p:nvSpPr>
        <p:spPr>
          <a:xfrm>
            <a:off x="4733320" y="2283718"/>
            <a:ext cx="432048" cy="432048"/>
          </a:xfrm>
          <a:prstGeom prst="roundRect">
            <a:avLst/>
          </a:pr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chemeClr val="bg1"/>
                </a:solidFill>
                <a:effectLst/>
                <a:uLnTx/>
                <a:uFillTx/>
                <a:latin typeface="Calibri"/>
                <a:ea typeface="宋体"/>
                <a:cs typeface="+mn-cs"/>
              </a:rPr>
              <a:t>2</a:t>
            </a:r>
            <a:endParaRPr kumimoji="0" lang="zh-CN" altLang="en-US" sz="1800" b="0" i="0" u="none" strike="noStrike" kern="0" cap="none" spc="0" normalizeH="0" baseline="0" noProof="0" dirty="0">
              <a:ln>
                <a:noFill/>
              </a:ln>
              <a:solidFill>
                <a:schemeClr val="bg1"/>
              </a:solidFill>
              <a:effectLst/>
              <a:uLnTx/>
              <a:uFillTx/>
              <a:latin typeface="Calibri"/>
              <a:ea typeface="宋体"/>
              <a:cs typeface="+mn-cs"/>
            </a:endParaRPr>
          </a:p>
        </p:txBody>
      </p:sp>
      <p:sp>
        <p:nvSpPr>
          <p:cNvPr id="10" name="圆角矩形 9"/>
          <p:cNvSpPr/>
          <p:nvPr/>
        </p:nvSpPr>
        <p:spPr>
          <a:xfrm>
            <a:off x="4157256" y="2859782"/>
            <a:ext cx="432048" cy="432048"/>
          </a:xfrm>
          <a:prstGeom prst="roundRect">
            <a:avLst/>
          </a:pr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chemeClr val="bg1"/>
                </a:solidFill>
                <a:effectLst/>
                <a:uLnTx/>
                <a:uFillTx/>
                <a:latin typeface="Calibri"/>
                <a:ea typeface="宋体"/>
                <a:cs typeface="+mn-cs"/>
              </a:rPr>
              <a:t>3</a:t>
            </a: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11" name="圆角矩形 10"/>
          <p:cNvSpPr/>
          <p:nvPr/>
        </p:nvSpPr>
        <p:spPr>
          <a:xfrm>
            <a:off x="4733320" y="2859782"/>
            <a:ext cx="432048" cy="432048"/>
          </a:xfrm>
          <a:prstGeom prst="roundRect">
            <a:avLst/>
          </a:pr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chemeClr val="bg1"/>
                </a:solidFill>
                <a:effectLst/>
                <a:uLnTx/>
                <a:uFillTx/>
                <a:latin typeface="Calibri"/>
                <a:ea typeface="宋体"/>
                <a:cs typeface="+mn-cs"/>
              </a:rPr>
              <a:t>4</a:t>
            </a: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12" name="TextBox 11"/>
          <p:cNvSpPr txBox="1"/>
          <p:nvPr/>
        </p:nvSpPr>
        <p:spPr>
          <a:xfrm>
            <a:off x="539552" y="1665264"/>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rPr>
              <a:t>文字。</a:t>
            </a:r>
          </a:p>
        </p:txBody>
      </p:sp>
      <p:sp>
        <p:nvSpPr>
          <p:cNvPr id="13" name="TextBox 12"/>
          <p:cNvSpPr txBox="1"/>
          <p:nvPr/>
        </p:nvSpPr>
        <p:spPr>
          <a:xfrm>
            <a:off x="1029218" y="1203599"/>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点击添加标题</a:t>
            </a:r>
          </a:p>
        </p:txBody>
      </p:sp>
      <p:sp>
        <p:nvSpPr>
          <p:cNvPr id="14" name="TextBox 13"/>
          <p:cNvSpPr txBox="1"/>
          <p:nvPr/>
        </p:nvSpPr>
        <p:spPr>
          <a:xfrm>
            <a:off x="6516216" y="1665264"/>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rPr>
              <a:t>文字。</a:t>
            </a:r>
          </a:p>
        </p:txBody>
      </p:sp>
      <p:sp>
        <p:nvSpPr>
          <p:cNvPr id="15" name="TextBox 14"/>
          <p:cNvSpPr txBox="1"/>
          <p:nvPr/>
        </p:nvSpPr>
        <p:spPr>
          <a:xfrm>
            <a:off x="6516216" y="1203599"/>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点击添加标题</a:t>
            </a:r>
          </a:p>
        </p:txBody>
      </p:sp>
      <p:sp>
        <p:nvSpPr>
          <p:cNvPr id="16" name="TextBox 15"/>
          <p:cNvSpPr txBox="1"/>
          <p:nvPr/>
        </p:nvSpPr>
        <p:spPr>
          <a:xfrm>
            <a:off x="539552" y="3522214"/>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rPr>
              <a:t>文字。</a:t>
            </a:r>
          </a:p>
        </p:txBody>
      </p:sp>
      <p:sp>
        <p:nvSpPr>
          <p:cNvPr id="17" name="TextBox 16"/>
          <p:cNvSpPr txBox="1"/>
          <p:nvPr/>
        </p:nvSpPr>
        <p:spPr>
          <a:xfrm>
            <a:off x="1029218" y="3060549"/>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点击添加标题</a:t>
            </a:r>
          </a:p>
        </p:txBody>
      </p:sp>
      <p:sp>
        <p:nvSpPr>
          <p:cNvPr id="18" name="TextBox 17"/>
          <p:cNvSpPr txBox="1"/>
          <p:nvPr/>
        </p:nvSpPr>
        <p:spPr>
          <a:xfrm>
            <a:off x="6516216" y="3522214"/>
            <a:ext cx="2232248" cy="812530"/>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您的内容打在这里，或者通过复制您的文本后，在此框中选择粘贴，并选择只保留</a:t>
            </a:r>
            <a:r>
              <a:rPr kumimoji="0" lang="zh-CN" altLang="en-US" sz="1200" b="0" i="0" u="none" strike="noStrike" kern="0" cap="none" spc="0" normalizeH="0" baseline="0" noProof="0">
                <a:ln>
                  <a:noFill/>
                </a:ln>
                <a:solidFill>
                  <a:schemeClr val="bg1"/>
                </a:solidFill>
                <a:effectLst/>
                <a:uLnTx/>
                <a:uFillTx/>
                <a:latin typeface="微软雅黑" pitchFamily="34" charset="-122"/>
                <a:ea typeface="微软雅黑" pitchFamily="34" charset="-122"/>
              </a:rPr>
              <a:t>文字。</a:t>
            </a:r>
          </a:p>
        </p:txBody>
      </p:sp>
      <p:sp>
        <p:nvSpPr>
          <p:cNvPr id="19" name="TextBox 18"/>
          <p:cNvSpPr txBox="1"/>
          <p:nvPr/>
        </p:nvSpPr>
        <p:spPr>
          <a:xfrm>
            <a:off x="6516216" y="3060549"/>
            <a:ext cx="1774276" cy="407291"/>
          </a:xfrm>
          <a:prstGeom prst="rect">
            <a:avLst/>
          </a:prstGeom>
          <a:noFill/>
        </p:spPr>
        <p:txBody>
          <a:bodyPr wrap="square" tIns="0"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a:ln>
                  <a:noFill/>
                </a:ln>
                <a:solidFill>
                  <a:schemeClr val="bg1"/>
                </a:solidFill>
                <a:effectLst/>
                <a:uLnTx/>
                <a:uFillTx/>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 calcmode="lin" valueType="num">
                                      <p:cBhvr>
                                        <p:cTn id="14" dur="500" fill="hold"/>
                                        <p:tgtEl>
                                          <p:spTgt spid="3"/>
                                        </p:tgtEl>
                                        <p:attrNameLst>
                                          <p:attrName>style.rotation</p:attrName>
                                        </p:attrNameLst>
                                      </p:cBhvr>
                                      <p:tavLst>
                                        <p:tav tm="0">
                                          <p:val>
                                            <p:fltVal val="360"/>
                                          </p:val>
                                        </p:tav>
                                        <p:tav tm="100000">
                                          <p:val>
                                            <p:fltVal val="0"/>
                                          </p:val>
                                        </p:tav>
                                      </p:tavLst>
                                    </p:anim>
                                    <p:animEffect transition="in" filter="fade">
                                      <p:cBhvr>
                                        <p:cTn id="15" dur="500"/>
                                        <p:tgtEl>
                                          <p:spTgt spid="3"/>
                                        </p:tgtEl>
                                      </p:cBhvr>
                                    </p:animEffect>
                                  </p:childTnLst>
                                </p:cTn>
                              </p:par>
                              <p:par>
                                <p:cTn id="16" presetID="49" presetClass="entr" presetSubtype="0" decel="100000" fill="hold" grpId="0" nodeType="withEffect">
                                  <p:stCondLst>
                                    <p:cond delay="20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 calcmode="lin" valueType="num">
                                      <p:cBhvr>
                                        <p:cTn id="20" dur="500" fill="hold"/>
                                        <p:tgtEl>
                                          <p:spTgt spid="5"/>
                                        </p:tgtEl>
                                        <p:attrNameLst>
                                          <p:attrName>style.rotation</p:attrName>
                                        </p:attrNameLst>
                                      </p:cBhvr>
                                      <p:tavLst>
                                        <p:tav tm="0">
                                          <p:val>
                                            <p:fltVal val="360"/>
                                          </p:val>
                                        </p:tav>
                                        <p:tav tm="100000">
                                          <p:val>
                                            <p:fltVal val="0"/>
                                          </p:val>
                                        </p:tav>
                                      </p:tavLst>
                                    </p:anim>
                                    <p:animEffect transition="in" filter="fade">
                                      <p:cBhvr>
                                        <p:cTn id="21" dur="500"/>
                                        <p:tgtEl>
                                          <p:spTgt spid="5"/>
                                        </p:tgtEl>
                                      </p:cBhvr>
                                    </p:animEffect>
                                  </p:childTnLst>
                                </p:cTn>
                              </p:par>
                              <p:par>
                                <p:cTn id="22" presetID="49" presetClass="entr" presetSubtype="0" decel="100000" fill="hold" grpId="0" nodeType="withEffect">
                                  <p:stCondLst>
                                    <p:cond delay="40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 calcmode="lin" valueType="num">
                                      <p:cBhvr>
                                        <p:cTn id="26" dur="500" fill="hold"/>
                                        <p:tgtEl>
                                          <p:spTgt spid="6"/>
                                        </p:tgtEl>
                                        <p:attrNameLst>
                                          <p:attrName>style.rotation</p:attrName>
                                        </p:attrNameLst>
                                      </p:cBhvr>
                                      <p:tavLst>
                                        <p:tav tm="0">
                                          <p:val>
                                            <p:fltVal val="360"/>
                                          </p:val>
                                        </p:tav>
                                        <p:tav tm="100000">
                                          <p:val>
                                            <p:fltVal val="0"/>
                                          </p:val>
                                        </p:tav>
                                      </p:tavLst>
                                    </p:anim>
                                    <p:animEffect transition="in" filter="fade">
                                      <p:cBhvr>
                                        <p:cTn id="27" dur="500"/>
                                        <p:tgtEl>
                                          <p:spTgt spid="6"/>
                                        </p:tgtEl>
                                      </p:cBhvr>
                                    </p:animEffect>
                                  </p:childTnLst>
                                </p:cTn>
                              </p:par>
                              <p:par>
                                <p:cTn id="28" presetID="49" presetClass="entr" presetSubtype="0" decel="100000" fill="hold" grpId="0" nodeType="withEffect">
                                  <p:stCondLst>
                                    <p:cond delay="6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 calcmode="lin" valueType="num">
                                      <p:cBhvr>
                                        <p:cTn id="32" dur="500" fill="hold"/>
                                        <p:tgtEl>
                                          <p:spTgt spid="7"/>
                                        </p:tgtEl>
                                        <p:attrNameLst>
                                          <p:attrName>style.rotation</p:attrName>
                                        </p:attrNameLst>
                                      </p:cBhvr>
                                      <p:tavLst>
                                        <p:tav tm="0">
                                          <p:val>
                                            <p:fltVal val="360"/>
                                          </p:val>
                                        </p:tav>
                                        <p:tav tm="100000">
                                          <p:val>
                                            <p:fltVal val="0"/>
                                          </p:val>
                                        </p:tav>
                                      </p:tavLst>
                                    </p:anim>
                                    <p:animEffect transition="in" filter="fade">
                                      <p:cBhvr>
                                        <p:cTn id="33" dur="500"/>
                                        <p:tgtEl>
                                          <p:spTgt spid="7"/>
                                        </p:tgtEl>
                                      </p:cBhvr>
                                    </p:animEffect>
                                  </p:childTnLst>
                                </p:cTn>
                              </p:par>
                            </p:childTnLst>
                          </p:cTn>
                        </p:par>
                        <p:par>
                          <p:cTn id="34" fill="hold">
                            <p:stCondLst>
                              <p:cond delay="1100"/>
                            </p:stCondLst>
                            <p:childTnLst>
                              <p:par>
                                <p:cTn id="35" presetID="2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ppt_w</p:attrName>
                                        </p:attrNameLst>
                                      </p:cBhvr>
                                      <p:tavLst>
                                        <p:tav tm="0">
                                          <p:val>
                                            <p:fltVal val="0"/>
                                          </p:val>
                                        </p:tav>
                                        <p:tav tm="100000">
                                          <p:val>
                                            <p:strVal val="#ppt_w"/>
                                          </p:val>
                                        </p:tav>
                                      </p:tavLst>
                                    </p:anim>
                                    <p:anim calcmode="lin" valueType="num">
                                      <p:cBhvr>
                                        <p:cTn id="42" dur="500" fill="hold"/>
                                        <p:tgtEl>
                                          <p:spTgt spid="9"/>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 calcmode="lin" valueType="num">
                                      <p:cBhvr>
                                        <p:cTn id="45" dur="500" fill="hold"/>
                                        <p:tgtEl>
                                          <p:spTgt spid="10"/>
                                        </p:tgtEl>
                                        <p:attrNameLst>
                                          <p:attrName>ppt_w</p:attrName>
                                        </p:attrNameLst>
                                      </p:cBhvr>
                                      <p:tavLst>
                                        <p:tav tm="0">
                                          <p:val>
                                            <p:fltVal val="0"/>
                                          </p:val>
                                        </p:tav>
                                        <p:tav tm="100000">
                                          <p:val>
                                            <p:strVal val="#ppt_w"/>
                                          </p:val>
                                        </p:tav>
                                      </p:tavLst>
                                    </p:anim>
                                    <p:anim calcmode="lin" valueType="num">
                                      <p:cBhvr>
                                        <p:cTn id="46" dur="500" fill="hold"/>
                                        <p:tgtEl>
                                          <p:spTgt spid="10"/>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childTnLst>
                                </p:cTn>
                              </p:par>
                            </p:childTnLst>
                          </p:cTn>
                        </p:par>
                        <p:par>
                          <p:cTn id="51" fill="hold">
                            <p:stCondLst>
                              <p:cond delay="1600"/>
                            </p:stCondLst>
                            <p:childTnLst>
                              <p:par>
                                <p:cTn id="52" presetID="1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p:tgtEl>
                                          <p:spTgt spid="13"/>
                                        </p:tgtEl>
                                        <p:attrNameLst>
                                          <p:attrName>ppt_x</p:attrName>
                                        </p:attrNameLst>
                                      </p:cBhvr>
                                      <p:tavLst>
                                        <p:tav tm="0">
                                          <p:val>
                                            <p:strVal val="#ppt_x+#ppt_w*1.125000"/>
                                          </p:val>
                                        </p:tav>
                                        <p:tav tm="100000">
                                          <p:val>
                                            <p:strVal val="#ppt_x"/>
                                          </p:val>
                                        </p:tav>
                                      </p:tavLst>
                                    </p:anim>
                                    <p:animEffect transition="in" filter="wipe(left)">
                                      <p:cBhvr>
                                        <p:cTn id="55" dur="500"/>
                                        <p:tgtEl>
                                          <p:spTgt spid="13"/>
                                        </p:tgtEl>
                                      </p:cBhvr>
                                    </p:animEffect>
                                  </p:childTnLst>
                                </p:cTn>
                              </p:par>
                              <p:par>
                                <p:cTn id="56" presetID="12" presetClass="entr" presetSubtype="2"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p:tgtEl>
                                          <p:spTgt spid="12"/>
                                        </p:tgtEl>
                                        <p:attrNameLst>
                                          <p:attrName>ppt_x</p:attrName>
                                        </p:attrNameLst>
                                      </p:cBhvr>
                                      <p:tavLst>
                                        <p:tav tm="0">
                                          <p:val>
                                            <p:strVal val="#ppt_x+#ppt_w*1.125000"/>
                                          </p:val>
                                        </p:tav>
                                        <p:tav tm="100000">
                                          <p:val>
                                            <p:strVal val="#ppt_x"/>
                                          </p:val>
                                        </p:tav>
                                      </p:tavLst>
                                    </p:anim>
                                    <p:animEffect transition="in" filter="wipe(left)">
                                      <p:cBhvr>
                                        <p:cTn id="59" dur="500"/>
                                        <p:tgtEl>
                                          <p:spTgt spid="12"/>
                                        </p:tgtEl>
                                      </p:cBhvr>
                                    </p:animEffect>
                                  </p:childTnLst>
                                </p:cTn>
                              </p:par>
                              <p:par>
                                <p:cTn id="60" presetID="12" presetClass="entr" presetSubtype="8"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p:tgtEl>
                                          <p:spTgt spid="15"/>
                                        </p:tgtEl>
                                        <p:attrNameLst>
                                          <p:attrName>ppt_x</p:attrName>
                                        </p:attrNameLst>
                                      </p:cBhvr>
                                      <p:tavLst>
                                        <p:tav tm="0">
                                          <p:val>
                                            <p:strVal val="#ppt_x-#ppt_w*1.125000"/>
                                          </p:val>
                                        </p:tav>
                                        <p:tav tm="100000">
                                          <p:val>
                                            <p:strVal val="#ppt_x"/>
                                          </p:val>
                                        </p:tav>
                                      </p:tavLst>
                                    </p:anim>
                                    <p:animEffect transition="in" filter="wipe(right)">
                                      <p:cBhvr>
                                        <p:cTn id="63" dur="500"/>
                                        <p:tgtEl>
                                          <p:spTgt spid="15"/>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additive="base">
                                        <p:cTn id="66" dur="500"/>
                                        <p:tgtEl>
                                          <p:spTgt spid="14"/>
                                        </p:tgtEl>
                                        <p:attrNameLst>
                                          <p:attrName>ppt_x</p:attrName>
                                        </p:attrNameLst>
                                      </p:cBhvr>
                                      <p:tavLst>
                                        <p:tav tm="0">
                                          <p:val>
                                            <p:strVal val="#ppt_x-#ppt_w*1.125000"/>
                                          </p:val>
                                        </p:tav>
                                        <p:tav tm="100000">
                                          <p:val>
                                            <p:strVal val="#ppt_x"/>
                                          </p:val>
                                        </p:tav>
                                      </p:tavLst>
                                    </p:anim>
                                    <p:animEffect transition="in" filter="wipe(right)">
                                      <p:cBhvr>
                                        <p:cTn id="67" dur="500"/>
                                        <p:tgtEl>
                                          <p:spTgt spid="14"/>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additive="base">
                                        <p:cTn id="70" dur="500"/>
                                        <p:tgtEl>
                                          <p:spTgt spid="17"/>
                                        </p:tgtEl>
                                        <p:attrNameLst>
                                          <p:attrName>ppt_x</p:attrName>
                                        </p:attrNameLst>
                                      </p:cBhvr>
                                      <p:tavLst>
                                        <p:tav tm="0">
                                          <p:val>
                                            <p:strVal val="#ppt_x+#ppt_w*1.125000"/>
                                          </p:val>
                                        </p:tav>
                                        <p:tav tm="100000">
                                          <p:val>
                                            <p:strVal val="#ppt_x"/>
                                          </p:val>
                                        </p:tav>
                                      </p:tavLst>
                                    </p:anim>
                                    <p:animEffect transition="in" filter="wipe(left)">
                                      <p:cBhvr>
                                        <p:cTn id="71" dur="500"/>
                                        <p:tgtEl>
                                          <p:spTgt spid="17"/>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16"/>
                                        </p:tgtEl>
                                        <p:attrNameLst>
                                          <p:attrName>style.visibility</p:attrName>
                                        </p:attrNameLst>
                                      </p:cBhvr>
                                      <p:to>
                                        <p:strVal val="visible"/>
                                      </p:to>
                                    </p:set>
                                    <p:anim calcmode="lin" valueType="num">
                                      <p:cBhvr additive="base">
                                        <p:cTn id="74" dur="500"/>
                                        <p:tgtEl>
                                          <p:spTgt spid="16"/>
                                        </p:tgtEl>
                                        <p:attrNameLst>
                                          <p:attrName>ppt_x</p:attrName>
                                        </p:attrNameLst>
                                      </p:cBhvr>
                                      <p:tavLst>
                                        <p:tav tm="0">
                                          <p:val>
                                            <p:strVal val="#ppt_x+#ppt_w*1.125000"/>
                                          </p:val>
                                        </p:tav>
                                        <p:tav tm="100000">
                                          <p:val>
                                            <p:strVal val="#ppt_x"/>
                                          </p:val>
                                        </p:tav>
                                      </p:tavLst>
                                    </p:anim>
                                    <p:animEffect transition="in" filter="wipe(left)">
                                      <p:cBhvr>
                                        <p:cTn id="75" dur="500"/>
                                        <p:tgtEl>
                                          <p:spTgt spid="16"/>
                                        </p:tgtEl>
                                      </p:cBhvr>
                                    </p:animEffect>
                                  </p:childTnLst>
                                </p:cTn>
                              </p:par>
                              <p:par>
                                <p:cTn id="76" presetID="12" presetClass="entr" presetSubtype="8" fill="hold" grpId="0" nodeType="withEffect">
                                  <p:stCondLst>
                                    <p:cond delay="0"/>
                                  </p:stCondLst>
                                  <p:childTnLst>
                                    <p:set>
                                      <p:cBhvr>
                                        <p:cTn id="77" dur="1" fill="hold">
                                          <p:stCondLst>
                                            <p:cond delay="0"/>
                                          </p:stCondLst>
                                        </p:cTn>
                                        <p:tgtEl>
                                          <p:spTgt spid="19"/>
                                        </p:tgtEl>
                                        <p:attrNameLst>
                                          <p:attrName>style.visibility</p:attrName>
                                        </p:attrNameLst>
                                      </p:cBhvr>
                                      <p:to>
                                        <p:strVal val="visible"/>
                                      </p:to>
                                    </p:set>
                                    <p:anim calcmode="lin" valueType="num">
                                      <p:cBhvr additive="base">
                                        <p:cTn id="78" dur="500"/>
                                        <p:tgtEl>
                                          <p:spTgt spid="19"/>
                                        </p:tgtEl>
                                        <p:attrNameLst>
                                          <p:attrName>ppt_x</p:attrName>
                                        </p:attrNameLst>
                                      </p:cBhvr>
                                      <p:tavLst>
                                        <p:tav tm="0">
                                          <p:val>
                                            <p:strVal val="#ppt_x-#ppt_w*1.125000"/>
                                          </p:val>
                                        </p:tav>
                                        <p:tav tm="100000">
                                          <p:val>
                                            <p:strVal val="#ppt_x"/>
                                          </p:val>
                                        </p:tav>
                                      </p:tavLst>
                                    </p:anim>
                                    <p:animEffect transition="in" filter="wipe(right)">
                                      <p:cBhvr>
                                        <p:cTn id="79" dur="500"/>
                                        <p:tgtEl>
                                          <p:spTgt spid="19"/>
                                        </p:tgtEl>
                                      </p:cBhvr>
                                    </p:animEffect>
                                  </p:childTnLst>
                                </p:cTn>
                              </p:par>
                              <p:par>
                                <p:cTn id="80" presetID="12" presetClass="entr" presetSubtype="8" fill="hold" grpId="0" nodeType="withEffect">
                                  <p:stCondLst>
                                    <p:cond delay="0"/>
                                  </p:stCondLst>
                                  <p:childTnLst>
                                    <p:set>
                                      <p:cBhvr>
                                        <p:cTn id="81" dur="1" fill="hold">
                                          <p:stCondLst>
                                            <p:cond delay="0"/>
                                          </p:stCondLst>
                                        </p:cTn>
                                        <p:tgtEl>
                                          <p:spTgt spid="18"/>
                                        </p:tgtEl>
                                        <p:attrNameLst>
                                          <p:attrName>style.visibility</p:attrName>
                                        </p:attrNameLst>
                                      </p:cBhvr>
                                      <p:to>
                                        <p:strVal val="visible"/>
                                      </p:to>
                                    </p:set>
                                    <p:anim calcmode="lin" valueType="num">
                                      <p:cBhvr additive="base">
                                        <p:cTn id="82" dur="500"/>
                                        <p:tgtEl>
                                          <p:spTgt spid="18"/>
                                        </p:tgtEl>
                                        <p:attrNameLst>
                                          <p:attrName>ppt_x</p:attrName>
                                        </p:attrNameLst>
                                      </p:cBhvr>
                                      <p:tavLst>
                                        <p:tav tm="0">
                                          <p:val>
                                            <p:strVal val="#ppt_x-#ppt_w*1.125000"/>
                                          </p:val>
                                        </p:tav>
                                        <p:tav tm="100000">
                                          <p:val>
                                            <p:strVal val="#ppt_x"/>
                                          </p:val>
                                        </p:tav>
                                      </p:tavLst>
                                    </p:anim>
                                    <p:animEffect transition="in" filter="wipe(right)">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矩形 2"/>
          <p:cNvSpPr/>
          <p:nvPr/>
        </p:nvSpPr>
        <p:spPr>
          <a:xfrm>
            <a:off x="2519504" y="3082109"/>
            <a:ext cx="4537096"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5" name="矩形 4"/>
          <p:cNvSpPr/>
          <p:nvPr/>
        </p:nvSpPr>
        <p:spPr>
          <a:xfrm>
            <a:off x="2087401" y="1307374"/>
            <a:ext cx="4699134" cy="100549"/>
          </a:xfrm>
          <a:prstGeom prst="rect">
            <a:avLst/>
          </a:prstGeom>
          <a:pattFill prst="ltUpDiag">
            <a:fgClr>
              <a:srgbClr val="414455"/>
            </a:fgClr>
            <a:bgClr>
              <a:srgbClr val="E8E8E6"/>
            </a:bgClr>
          </a:pattFill>
          <a:ln w="25400" cap="flat" cmpd="sng" algn="ctr">
            <a:noFill/>
            <a:prstDash val="solid"/>
          </a:ln>
          <a:effectLst/>
        </p:spPr>
        <p:txBody>
          <a:bodyPr lIns="68595" tIns="34297" rIns="68595" bIns="34297"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6" name="椭圆 64"/>
          <p:cNvSpPr>
            <a:spLocks noChangeArrowheads="1"/>
          </p:cNvSpPr>
          <p:nvPr/>
        </p:nvSpPr>
        <p:spPr bwMode="auto">
          <a:xfrm>
            <a:off x="953128" y="1059932"/>
            <a:ext cx="1244209" cy="1243536"/>
          </a:xfrm>
          <a:prstGeom prst="ellipse">
            <a:avLst/>
          </a:prstGeom>
          <a:solidFill>
            <a:srgbClr val="FFE78C"/>
          </a:solidFill>
          <a:ln w="190500" cap="sq" cmpd="sng">
            <a:solidFill>
              <a:schemeClr val="bg1"/>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436039" y="1432206"/>
            <a:ext cx="4429069" cy="1169565"/>
          </a:xfrm>
          <a:prstGeom prst="rect">
            <a:avLst/>
          </a:prstGeom>
          <a:noFill/>
        </p:spPr>
        <p:txBody>
          <a:bodyPr wrap="square" lIns="68595" tIns="34297" rIns="68595" bIns="34297" rtlCol="0">
            <a:spAutoFit/>
          </a:bodyPr>
          <a:lstStyle/>
          <a:p>
            <a:pPr>
              <a:lnSpc>
                <a:spcPct val="130000"/>
              </a:lnSpc>
            </a:pPr>
            <a:r>
              <a:rPr lang="zh-CN" altLang="en-US" sz="11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schemeClr val="bg1"/>
              </a:solidFill>
              <a:latin typeface="微软雅黑" pitchFamily="34" charset="-122"/>
              <a:ea typeface="微软雅黑" pitchFamily="34" charset="-122"/>
            </a:endParaRPr>
          </a:p>
          <a:p>
            <a:pPr>
              <a:lnSpc>
                <a:spcPct val="130000"/>
              </a:lnSpc>
            </a:pPr>
            <a:r>
              <a:rPr lang="zh-CN" altLang="en-US" sz="11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8" name="椭圆 64"/>
          <p:cNvSpPr>
            <a:spLocks noChangeArrowheads="1"/>
          </p:cNvSpPr>
          <p:nvPr/>
        </p:nvSpPr>
        <p:spPr bwMode="auto">
          <a:xfrm>
            <a:off x="7056600" y="2622358"/>
            <a:ext cx="1244209" cy="1243536"/>
          </a:xfrm>
          <a:prstGeom prst="ellipse">
            <a:avLst/>
          </a:prstGeom>
          <a:solidFill>
            <a:srgbClr val="FFE78C"/>
          </a:solidFill>
          <a:ln w="190500" cap="sq" cmpd="sng">
            <a:solidFill>
              <a:schemeClr val="bg1"/>
            </a:solidFill>
            <a:round/>
            <a:headEnd/>
            <a:tailEnd/>
          </a:ln>
        </p:spPr>
        <p:txBody>
          <a:bodyPr lIns="68595" tIns="34297" rIns="68595" bIns="34297"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anose="02010600030101010101" pitchFamily="2" charset="-122"/>
              </a:rPr>
              <a:t>添加文字</a:t>
            </a:r>
            <a:endParaRPr kumimoji="0" lang="zh-CN" altLang="zh-CN" sz="2100" b="1" i="0" u="none" strike="noStrike" kern="0" cap="none" spc="0" normalizeH="0" baseline="0" noProof="0" dirty="0">
              <a:ln>
                <a:noFill/>
              </a:ln>
              <a:solidFill>
                <a:schemeClr val="bg1"/>
              </a:solidFill>
              <a:effectLst/>
              <a:uLnTx/>
              <a:uFillTx/>
              <a:latin typeface="微软雅黑" pitchFamily="34" charset="-122"/>
              <a:ea typeface="微软雅黑" pitchFamily="34" charset="-122"/>
              <a:sym typeface="宋体" panose="02010600030101010101" pitchFamily="2" charset="-122"/>
            </a:endParaRPr>
          </a:p>
        </p:txBody>
      </p:sp>
      <p:sp>
        <p:nvSpPr>
          <p:cNvPr id="9" name="TextBox 8"/>
          <p:cNvSpPr txBox="1"/>
          <p:nvPr/>
        </p:nvSpPr>
        <p:spPr>
          <a:xfrm>
            <a:off x="2436039" y="3244128"/>
            <a:ext cx="4429069" cy="1169565"/>
          </a:xfrm>
          <a:prstGeom prst="rect">
            <a:avLst/>
          </a:prstGeom>
          <a:noFill/>
        </p:spPr>
        <p:txBody>
          <a:bodyPr wrap="square" lIns="68595" tIns="34297" rIns="68595" bIns="34297" rtlCol="0">
            <a:spAutoFit/>
          </a:bodyPr>
          <a:lstStyle/>
          <a:p>
            <a:pPr>
              <a:lnSpc>
                <a:spcPct val="130000"/>
              </a:lnSpc>
            </a:pPr>
            <a:r>
              <a:rPr lang="zh-CN" altLang="en-US" sz="11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100" dirty="0">
              <a:solidFill>
                <a:schemeClr val="bg1"/>
              </a:solidFill>
              <a:latin typeface="微软雅黑" pitchFamily="34" charset="-122"/>
              <a:ea typeface="微软雅黑" pitchFamily="34" charset="-122"/>
            </a:endParaRPr>
          </a:p>
          <a:p>
            <a:pPr>
              <a:lnSpc>
                <a:spcPct val="130000"/>
              </a:lnSpc>
            </a:pPr>
            <a:r>
              <a:rPr lang="zh-CN" altLang="en-US" sz="11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8" presetClass="emph" presetSubtype="0" fill="hold" grpId="1" nodeType="withEffect">
                                  <p:stCondLst>
                                    <p:cond delay="0"/>
                                  </p:stCondLst>
                                  <p:childTnLst>
                                    <p:animRot by="21600000">
                                      <p:cBhvr>
                                        <p:cTn id="14" dur="500" fill="hold"/>
                                        <p:tgtEl>
                                          <p:spTgt spid="6"/>
                                        </p:tgtEl>
                                        <p:attrNameLst>
                                          <p:attrName>r</p:attrName>
                                        </p:attrNameLst>
                                      </p:cBhvr>
                                    </p:animRo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childTnLst>
                          </p:cTn>
                        </p:par>
                        <p:par>
                          <p:cTn id="19" fill="hold">
                            <p:stCondLst>
                              <p:cond delay="1500"/>
                            </p:stCondLst>
                            <p:childTnLst>
                              <p:par>
                                <p:cTn id="20" presetID="22" presetClass="entr" presetSubtype="8" fill="hold" grpId="0" nodeType="afterEffect">
                                  <p:stCondLst>
                                    <p:cond delay="0"/>
                                  </p:stCondLst>
                                  <p:iterate type="lt">
                                    <p:tmPct val="30000"/>
                                  </p:iterate>
                                  <p:childTnLst>
                                    <p:set>
                                      <p:cBhvr>
                                        <p:cTn id="21" dur="1" fill="hold">
                                          <p:stCondLst>
                                            <p:cond delay="0"/>
                                          </p:stCondLst>
                                        </p:cTn>
                                        <p:tgtEl>
                                          <p:spTgt spid="7"/>
                                        </p:tgtEl>
                                        <p:attrNameLst>
                                          <p:attrName>style.visibility</p:attrName>
                                        </p:attrNameLst>
                                      </p:cBhvr>
                                      <p:to>
                                        <p:strVal val="visible"/>
                                      </p:to>
                                    </p:set>
                                    <p:animEffect transition="in" filter="wipe(left)">
                                      <p:cBhvr>
                                        <p:cTn id="22" dur="100"/>
                                        <p:tgtEl>
                                          <p:spTgt spid="7"/>
                                        </p:tgtEl>
                                      </p:cBhvr>
                                    </p:animEffect>
                                  </p:childTnLst>
                                </p:cTn>
                              </p:par>
                              <p:par>
                                <p:cTn id="23" presetID="36" presetClass="emph" presetSubtype="0" fill="hold" grpId="1" nodeType="withEffect">
                                  <p:stCondLst>
                                    <p:cond delay="0"/>
                                  </p:stCondLst>
                                  <p:iterate type="lt">
                                    <p:tmPct val="30000"/>
                                  </p:iterate>
                                  <p:childTnLst>
                                    <p:animScale>
                                      <p:cBhvr>
                                        <p:cTn id="24" dur="50" autoRev="1" fill="hold">
                                          <p:stCondLst>
                                            <p:cond delay="0"/>
                                          </p:stCondLst>
                                        </p:cTn>
                                        <p:tgtEl>
                                          <p:spTgt spid="7"/>
                                        </p:tgtEl>
                                      </p:cBhvr>
                                      <p:to x="80000" y="100000"/>
                                    </p:animScale>
                                    <p:anim by="(#ppt_w*0.10)" calcmode="lin" valueType="num">
                                      <p:cBhvr>
                                        <p:cTn id="25" dur="50" autoRev="1" fill="hold">
                                          <p:stCondLst>
                                            <p:cond delay="0"/>
                                          </p:stCondLst>
                                        </p:cTn>
                                        <p:tgtEl>
                                          <p:spTgt spid="7"/>
                                        </p:tgtEl>
                                        <p:attrNameLst>
                                          <p:attrName>ppt_x</p:attrName>
                                        </p:attrNameLst>
                                      </p:cBhvr>
                                    </p:anim>
                                    <p:anim by="(-#ppt_w*0.10)" calcmode="lin" valueType="num">
                                      <p:cBhvr>
                                        <p:cTn id="26" dur="50" autoRev="1" fill="hold">
                                          <p:stCondLst>
                                            <p:cond delay="0"/>
                                          </p:stCondLst>
                                        </p:cTn>
                                        <p:tgtEl>
                                          <p:spTgt spid="7"/>
                                        </p:tgtEl>
                                        <p:attrNameLst>
                                          <p:attrName>ppt_y</p:attrName>
                                        </p:attrNameLst>
                                      </p:cBhvr>
                                    </p:anim>
                                    <p:animRot by="-480000">
                                      <p:cBhvr>
                                        <p:cTn id="27" dur="50" autoRev="1" fill="hold">
                                          <p:stCondLst>
                                            <p:cond delay="0"/>
                                          </p:stCondLst>
                                        </p:cTn>
                                        <p:tgtEl>
                                          <p:spTgt spid="7"/>
                                        </p:tgtEl>
                                        <p:attrNameLst>
                                          <p:attrName>r</p:attrName>
                                        </p:attrNameLst>
                                      </p:cBhvr>
                                    </p:animRot>
                                  </p:childTnLst>
                                </p:cTn>
                              </p:par>
                            </p:childTnLst>
                          </p:cTn>
                        </p:par>
                        <p:par>
                          <p:cTn id="28" fill="hold">
                            <p:stCondLst>
                              <p:cond delay="5710"/>
                            </p:stCondLst>
                            <p:childTnLst>
                              <p:par>
                                <p:cTn id="29" presetID="2" presetClass="entr" presetSubtype="2"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8" presetClass="emph" presetSubtype="0" fill="hold" grpId="1" nodeType="withEffect">
                                  <p:stCondLst>
                                    <p:cond delay="0"/>
                                  </p:stCondLst>
                                  <p:childTnLst>
                                    <p:animRot by="-21600000">
                                      <p:cBhvr>
                                        <p:cTn id="34" dur="500" fill="hold"/>
                                        <p:tgtEl>
                                          <p:spTgt spid="8"/>
                                        </p:tgtEl>
                                        <p:attrNameLst>
                                          <p:attrName>r</p:attrName>
                                        </p:attrNameLst>
                                      </p:cBhvr>
                                    </p:animRot>
                                  </p:childTnLst>
                                </p:cTn>
                              </p:par>
                            </p:childTnLst>
                          </p:cTn>
                        </p:par>
                        <p:par>
                          <p:cTn id="35" fill="hold">
                            <p:stCondLst>
                              <p:cond delay="6210"/>
                            </p:stCondLst>
                            <p:childTnLst>
                              <p:par>
                                <p:cTn id="36" presetID="22" presetClass="entr" presetSubtype="2"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wipe(right)">
                                      <p:cBhvr>
                                        <p:cTn id="38" dur="500"/>
                                        <p:tgtEl>
                                          <p:spTgt spid="3"/>
                                        </p:tgtEl>
                                      </p:cBhvr>
                                    </p:animEffect>
                                  </p:childTnLst>
                                </p:cTn>
                              </p:par>
                            </p:childTnLst>
                          </p:cTn>
                        </p:par>
                        <p:par>
                          <p:cTn id="39" fill="hold">
                            <p:stCondLst>
                              <p:cond delay="671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6" grpId="1" animBg="1"/>
      <p:bldP spid="7" grpId="0"/>
      <p:bldP spid="7" grpId="1"/>
      <p:bldP spid="8" grpId="0" animBg="1"/>
      <p:bldP spid="8" grpId="1" animBg="1"/>
      <p:bldP spid="9" grpId="0"/>
      <p:bldP spid="9"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Shape 674"/>
          <p:cNvSpPr/>
          <p:nvPr/>
        </p:nvSpPr>
        <p:spPr>
          <a:xfrm>
            <a:off x="5001476" y="1540456"/>
            <a:ext cx="1208936" cy="187399"/>
          </a:xfrm>
          <a:custGeom>
            <a:avLst/>
            <a:gdLst/>
            <a:ahLst/>
            <a:cxnLst>
              <a:cxn ang="0">
                <a:pos x="wd2" y="hd2"/>
              </a:cxn>
              <a:cxn ang="5400000">
                <a:pos x="wd2" y="hd2"/>
              </a:cxn>
              <a:cxn ang="10800000">
                <a:pos x="wd2" y="hd2"/>
              </a:cxn>
              <a:cxn ang="16200000">
                <a:pos x="wd2" y="hd2"/>
              </a:cxn>
            </a:cxnLst>
            <a:rect l="0" t="0" r="r" b="b"/>
            <a:pathLst>
              <a:path w="21600" h="16225" extrusionOk="0">
                <a:moveTo>
                  <a:pt x="0" y="16225"/>
                </a:moveTo>
                <a:cubicBezTo>
                  <a:pt x="7570" y="-4562"/>
                  <a:pt x="14770" y="-5375"/>
                  <a:pt x="21600" y="13785"/>
                </a:cubicBezTo>
              </a:path>
            </a:pathLst>
          </a:custGeom>
          <a:ln w="25400">
            <a:solidFill>
              <a:srgbClr val="FFE78C"/>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chemeClr val="bg1"/>
              </a:solidFill>
              <a:effectLst/>
              <a:uLnTx/>
              <a:uFillTx/>
            </a:endParaRPr>
          </a:p>
        </p:txBody>
      </p:sp>
      <p:sp>
        <p:nvSpPr>
          <p:cNvPr id="5" name="Shape 653"/>
          <p:cNvSpPr/>
          <p:nvPr/>
        </p:nvSpPr>
        <p:spPr>
          <a:xfrm>
            <a:off x="3926339" y="1490021"/>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E78C"/>
          </a:solidFill>
          <a:ln w="12700" cap="flat">
            <a:solidFill>
              <a:schemeClr val="bg1"/>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chemeClr val="bg1"/>
              </a:solidFill>
              <a:effectLst/>
              <a:uLnTx/>
              <a:uFillTx/>
              <a:latin typeface="微软雅黑" pitchFamily="34" charset="-122"/>
              <a:ea typeface="微软雅黑" pitchFamily="34" charset="-122"/>
              <a:sym typeface="Helvetica Light"/>
            </a:endParaRPr>
          </a:p>
        </p:txBody>
      </p:sp>
      <p:sp>
        <p:nvSpPr>
          <p:cNvPr id="6" name="Shape 656"/>
          <p:cNvSpPr/>
          <p:nvPr/>
        </p:nvSpPr>
        <p:spPr>
          <a:xfrm>
            <a:off x="4697542" y="2261225"/>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E78C"/>
          </a:solidFill>
          <a:ln w="12700" cap="flat">
            <a:solidFill>
              <a:schemeClr val="bg1"/>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chemeClr val="bg1"/>
              </a:solidFill>
              <a:effectLst/>
              <a:uLnTx/>
              <a:uFillTx/>
              <a:latin typeface="微软雅黑" pitchFamily="34" charset="-122"/>
              <a:ea typeface="微软雅黑" pitchFamily="34" charset="-122"/>
              <a:sym typeface="Helvetica Light"/>
            </a:endParaRPr>
          </a:p>
        </p:txBody>
      </p:sp>
      <p:sp>
        <p:nvSpPr>
          <p:cNvPr id="7" name="Shape 659"/>
          <p:cNvSpPr/>
          <p:nvPr/>
        </p:nvSpPr>
        <p:spPr>
          <a:xfrm>
            <a:off x="3926339" y="3032429"/>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E78C"/>
          </a:solidFill>
          <a:ln w="12700" cap="flat">
            <a:solidFill>
              <a:schemeClr val="bg1"/>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chemeClr val="bg1"/>
              </a:solidFill>
              <a:effectLst/>
              <a:uLnTx/>
              <a:uFillTx/>
              <a:latin typeface="微软雅黑" pitchFamily="34" charset="-122"/>
              <a:ea typeface="微软雅黑" pitchFamily="34" charset="-122"/>
              <a:sym typeface="Helvetica Light"/>
            </a:endParaRPr>
          </a:p>
        </p:txBody>
      </p:sp>
      <p:sp>
        <p:nvSpPr>
          <p:cNvPr id="8" name="Shape 662"/>
          <p:cNvSpPr/>
          <p:nvPr/>
        </p:nvSpPr>
        <p:spPr>
          <a:xfrm>
            <a:off x="3155135" y="2261225"/>
            <a:ext cx="1195505" cy="119550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E78C"/>
          </a:solidFill>
          <a:ln w="12700" cap="flat">
            <a:solidFill>
              <a:schemeClr val="bg1"/>
            </a:solidFill>
            <a:miter lim="400000"/>
          </a:ln>
          <a:effectLst/>
        </p:spPr>
        <p:txBody>
          <a:bodyPr wrap="square" lIns="38100" tIns="38100" rIns="38100" bIns="38100" numCol="1" anchor="ctr">
            <a:noAutofit/>
          </a:bodyPr>
          <a:lstStyle/>
          <a:p>
            <a:pPr marL="0" marR="0" lvl="0" indent="0" defTabSz="914400" eaLnBrk="1" fontAlgn="auto" latinLnBrk="0" hangingPunct="1">
              <a:lnSpc>
                <a:spcPct val="100000"/>
              </a:lnSpc>
              <a:spcBef>
                <a:spcPts val="0"/>
              </a:spcBef>
              <a:spcAft>
                <a:spcPts val="0"/>
              </a:spcAft>
              <a:buClrTx/>
              <a:buSzTx/>
              <a:buFontTx/>
              <a:buNone/>
              <a:tabLst/>
              <a:defRPr sz="3200">
                <a:solidFill>
                  <a:srgbClr val="FFFFFF"/>
                </a:solidFill>
                <a:latin typeface="+mn-lt"/>
                <a:ea typeface="+mn-ea"/>
                <a:cs typeface="+mn-cs"/>
                <a:sym typeface="Helvetica Light"/>
              </a:defRPr>
            </a:pPr>
            <a:endParaRPr kumimoji="0" sz="3200" b="0" i="0" u="none" strike="noStrike" kern="0" cap="none" spc="0" normalizeH="0" baseline="0" noProof="0">
              <a:ln>
                <a:noFill/>
              </a:ln>
              <a:solidFill>
                <a:schemeClr val="bg1"/>
              </a:solidFill>
              <a:effectLst/>
              <a:uLnTx/>
              <a:uFillTx/>
              <a:latin typeface="微软雅黑" pitchFamily="34" charset="-122"/>
              <a:ea typeface="微软雅黑" pitchFamily="34" charset="-122"/>
              <a:sym typeface="Helvetica Light"/>
            </a:endParaRPr>
          </a:p>
        </p:txBody>
      </p:sp>
      <p:sp>
        <p:nvSpPr>
          <p:cNvPr id="9" name="Shape 675"/>
          <p:cNvSpPr/>
          <p:nvPr/>
        </p:nvSpPr>
        <p:spPr>
          <a:xfrm>
            <a:off x="5892896" y="2874656"/>
            <a:ext cx="457727" cy="3862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1525" y="3119"/>
                  <a:pt x="18725" y="10319"/>
                  <a:pt x="21600" y="21600"/>
                </a:cubicBezTo>
              </a:path>
            </a:pathLst>
          </a:custGeom>
          <a:ln w="25400">
            <a:solidFill>
              <a:srgbClr val="FFE78C"/>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chemeClr val="bg1"/>
              </a:solidFill>
              <a:effectLst/>
              <a:uLnTx/>
              <a:uFillTx/>
            </a:endParaRPr>
          </a:p>
        </p:txBody>
      </p:sp>
      <p:sp>
        <p:nvSpPr>
          <p:cNvPr id="10" name="Shape 676"/>
          <p:cNvSpPr/>
          <p:nvPr/>
        </p:nvSpPr>
        <p:spPr>
          <a:xfrm>
            <a:off x="2859823" y="3433971"/>
            <a:ext cx="1080026" cy="343839"/>
          </a:xfrm>
          <a:custGeom>
            <a:avLst/>
            <a:gdLst/>
            <a:ahLst/>
            <a:cxnLst>
              <a:cxn ang="0">
                <a:pos x="wd2" y="hd2"/>
              </a:cxn>
              <a:cxn ang="5400000">
                <a:pos x="wd2" y="hd2"/>
              </a:cxn>
              <a:cxn ang="10800000">
                <a:pos x="wd2" y="hd2"/>
              </a:cxn>
              <a:cxn ang="16200000">
                <a:pos x="wd2" y="hd2"/>
              </a:cxn>
            </a:cxnLst>
            <a:rect l="0" t="0" r="r" b="b"/>
            <a:pathLst>
              <a:path w="21600" h="18880" extrusionOk="0">
                <a:moveTo>
                  <a:pt x="21600" y="17733"/>
                </a:moveTo>
                <a:cubicBezTo>
                  <a:pt x="10878" y="21600"/>
                  <a:pt x="3678" y="15689"/>
                  <a:pt x="0" y="0"/>
                </a:cubicBezTo>
              </a:path>
            </a:pathLst>
          </a:custGeom>
          <a:ln w="25400">
            <a:solidFill>
              <a:srgbClr val="FFE78C"/>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chemeClr val="bg1"/>
              </a:solidFill>
              <a:effectLst/>
              <a:uLnTx/>
              <a:uFillTx/>
            </a:endParaRPr>
          </a:p>
        </p:txBody>
      </p:sp>
      <p:sp>
        <p:nvSpPr>
          <p:cNvPr id="11" name="Shape 677"/>
          <p:cNvSpPr/>
          <p:nvPr/>
        </p:nvSpPr>
        <p:spPr>
          <a:xfrm>
            <a:off x="2804030" y="1707900"/>
            <a:ext cx="810773" cy="569402"/>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7552" y="9153"/>
                  <a:pt x="10352" y="1953"/>
                  <a:pt x="0" y="0"/>
                </a:cubicBezTo>
              </a:path>
            </a:pathLst>
          </a:custGeom>
          <a:ln w="25400">
            <a:solidFill>
              <a:srgbClr val="FFE78C"/>
            </a:solidFill>
            <a:miter lim="400000"/>
            <a:tailEnd type="triangle"/>
          </a:ln>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chemeClr val="bg1"/>
              </a:solidFill>
              <a:effectLst/>
              <a:uLnTx/>
              <a:uFillTx/>
            </a:endParaRPr>
          </a:p>
        </p:txBody>
      </p:sp>
      <p:sp>
        <p:nvSpPr>
          <p:cNvPr id="12" name="TextBox 11"/>
          <p:cNvSpPr txBox="1"/>
          <p:nvPr/>
        </p:nvSpPr>
        <p:spPr>
          <a:xfrm>
            <a:off x="6350622" y="1940228"/>
            <a:ext cx="1821778" cy="415498"/>
          </a:xfrm>
          <a:prstGeom prst="rect">
            <a:avLst/>
          </a:prstGeom>
          <a:noFill/>
        </p:spPr>
        <p:txBody>
          <a:bodyPr wrap="square" lIns="0" tIns="0" rIns="0" bIns="0" rtlCol="0">
            <a:spAutoFit/>
          </a:bodyPr>
          <a:lstStyle/>
          <a:p>
            <a:pPr lvl="0" algn="just">
              <a:spcBef>
                <a:spcPct val="0"/>
              </a:spcBef>
              <a:defRPr/>
            </a:pPr>
            <a:r>
              <a:rPr lang="zh-CN" altLang="en-US" sz="900" dirty="0">
                <a:solidFill>
                  <a:schemeClr val="bg1"/>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900" dirty="0">
              <a:solidFill>
                <a:schemeClr val="bg1"/>
              </a:solidFill>
              <a:latin typeface="微软雅黑" pitchFamily="34" charset="-122"/>
              <a:ea typeface="微软雅黑" pitchFamily="34" charset="-122"/>
            </a:endParaRPr>
          </a:p>
        </p:txBody>
      </p:sp>
      <p:sp>
        <p:nvSpPr>
          <p:cNvPr id="13" name="Text Placeholder 2"/>
          <p:cNvSpPr txBox="1">
            <a:spLocks/>
          </p:cNvSpPr>
          <p:nvPr/>
        </p:nvSpPr>
        <p:spPr>
          <a:xfrm>
            <a:off x="6350623" y="1650561"/>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4" name="TextBox 13"/>
          <p:cNvSpPr txBox="1"/>
          <p:nvPr/>
        </p:nvSpPr>
        <p:spPr>
          <a:xfrm>
            <a:off x="6350622" y="3668420"/>
            <a:ext cx="1821778" cy="415498"/>
          </a:xfrm>
          <a:prstGeom prst="rect">
            <a:avLst/>
          </a:prstGeom>
          <a:noFill/>
        </p:spPr>
        <p:txBody>
          <a:bodyPr wrap="square" lIns="0" tIns="0" rIns="0" bIns="0" rtlCol="0">
            <a:spAutoFit/>
          </a:bodyPr>
          <a:lstStyle/>
          <a:p>
            <a:pPr lvl="0" algn="just">
              <a:spcBef>
                <a:spcPct val="0"/>
              </a:spcBef>
              <a:defRPr/>
            </a:pPr>
            <a:r>
              <a:rPr lang="zh-CN" altLang="en-US" sz="900" dirty="0">
                <a:solidFill>
                  <a:schemeClr val="bg1"/>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900" dirty="0">
              <a:solidFill>
                <a:schemeClr val="bg1"/>
              </a:solidFill>
              <a:latin typeface="微软雅黑" pitchFamily="34" charset="-122"/>
              <a:ea typeface="微软雅黑" pitchFamily="34" charset="-122"/>
            </a:endParaRPr>
          </a:p>
        </p:txBody>
      </p:sp>
      <p:sp>
        <p:nvSpPr>
          <p:cNvPr id="15" name="Text Placeholder 2"/>
          <p:cNvSpPr txBox="1">
            <a:spLocks/>
          </p:cNvSpPr>
          <p:nvPr/>
        </p:nvSpPr>
        <p:spPr>
          <a:xfrm>
            <a:off x="6350623" y="3359514"/>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6" name="TextBox 15"/>
          <p:cNvSpPr txBox="1"/>
          <p:nvPr/>
        </p:nvSpPr>
        <p:spPr>
          <a:xfrm>
            <a:off x="899592" y="1940228"/>
            <a:ext cx="1814101" cy="415498"/>
          </a:xfrm>
          <a:prstGeom prst="rect">
            <a:avLst/>
          </a:prstGeom>
          <a:noFill/>
        </p:spPr>
        <p:txBody>
          <a:bodyPr wrap="square" lIns="0" tIns="0" rIns="0" bIns="0" rtlCol="0">
            <a:spAutoFit/>
          </a:bodyPr>
          <a:lstStyle/>
          <a:p>
            <a:pPr lvl="0" algn="just">
              <a:spcBef>
                <a:spcPct val="0"/>
              </a:spcBef>
              <a:defRPr/>
            </a:pPr>
            <a:r>
              <a:rPr lang="zh-CN" altLang="en-US" sz="900" dirty="0">
                <a:solidFill>
                  <a:schemeClr val="bg1"/>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900" dirty="0">
              <a:solidFill>
                <a:schemeClr val="bg1"/>
              </a:solidFill>
              <a:latin typeface="微软雅黑" pitchFamily="34" charset="-122"/>
              <a:ea typeface="微软雅黑" pitchFamily="34" charset="-122"/>
            </a:endParaRPr>
          </a:p>
        </p:txBody>
      </p:sp>
      <p:sp>
        <p:nvSpPr>
          <p:cNvPr id="17" name="Text Placeholder 2"/>
          <p:cNvSpPr txBox="1">
            <a:spLocks/>
          </p:cNvSpPr>
          <p:nvPr/>
        </p:nvSpPr>
        <p:spPr>
          <a:xfrm>
            <a:off x="1043608" y="1654606"/>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18" name="TextBox 17"/>
          <p:cNvSpPr txBox="1"/>
          <p:nvPr/>
        </p:nvSpPr>
        <p:spPr>
          <a:xfrm>
            <a:off x="899593" y="3651870"/>
            <a:ext cx="1810240" cy="415498"/>
          </a:xfrm>
          <a:prstGeom prst="rect">
            <a:avLst/>
          </a:prstGeom>
          <a:noFill/>
        </p:spPr>
        <p:txBody>
          <a:bodyPr wrap="square" lIns="0" tIns="0" rIns="0" bIns="0" rtlCol="0">
            <a:spAutoFit/>
          </a:bodyPr>
          <a:lstStyle/>
          <a:p>
            <a:pPr lvl="0" algn="just">
              <a:spcBef>
                <a:spcPct val="0"/>
              </a:spcBef>
              <a:defRPr/>
            </a:pPr>
            <a:r>
              <a:rPr lang="zh-CN" altLang="en-US" sz="900" dirty="0">
                <a:solidFill>
                  <a:schemeClr val="bg1"/>
                </a:solidFill>
                <a:latin typeface="微软雅黑" pitchFamily="34" charset="-122"/>
                <a:ea typeface="微软雅黑" pitchFamily="34" charset="-122"/>
              </a:rPr>
              <a:t>此处添加计划扼要说明，添加简短说明文字。此处添加明年计划的扼要说明，添加简短说明文字。</a:t>
            </a:r>
            <a:endParaRPr lang="en-US" altLang="zh-CN" sz="900" dirty="0">
              <a:solidFill>
                <a:schemeClr val="bg1"/>
              </a:solidFill>
              <a:latin typeface="微软雅黑" pitchFamily="34" charset="-122"/>
              <a:ea typeface="微软雅黑" pitchFamily="34" charset="-122"/>
            </a:endParaRPr>
          </a:p>
        </p:txBody>
      </p:sp>
      <p:sp>
        <p:nvSpPr>
          <p:cNvPr id="19" name="Text Placeholder 2"/>
          <p:cNvSpPr txBox="1">
            <a:spLocks/>
          </p:cNvSpPr>
          <p:nvPr/>
        </p:nvSpPr>
        <p:spPr>
          <a:xfrm>
            <a:off x="1043608" y="3359514"/>
            <a:ext cx="1636039" cy="221456"/>
          </a:xfrm>
          <a:prstGeom prst="rect">
            <a:avLst/>
          </a:prstGeom>
          <a:noFill/>
        </p:spPr>
        <p:txBody>
          <a:bodyPr vert="horz" lIns="0" tIns="34290" rIns="0" bIns="3429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1200" b="0" kern="1200" baseline="0">
                <a:solidFill>
                  <a:srgbClr val="03A750"/>
                </a:solidFill>
                <a:latin typeface="Kontrapunkt Bob" panose="02000000000000000000" pitchFamily="50"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800" kern="1200">
                <a:solidFill>
                  <a:schemeClr val="tx1"/>
                </a:solidFill>
                <a:latin typeface="+mn-lt"/>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1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zh-CN" altLang="en-US"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rPr>
              <a:t>单击添加标题内容</a:t>
            </a:r>
            <a:endParaRPr kumimoji="0" lang="en-GB" altLang="zh-CN" sz="1600" b="1" i="0" u="none" strike="noStrike" kern="120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0" name="Rectangle 28"/>
          <p:cNvSpPr/>
          <p:nvPr/>
        </p:nvSpPr>
        <p:spPr>
          <a:xfrm>
            <a:off x="3926339" y="2017259"/>
            <a:ext cx="1195505" cy="257891"/>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P1</a:t>
            </a:r>
          </a:p>
        </p:txBody>
      </p:sp>
      <p:sp>
        <p:nvSpPr>
          <p:cNvPr id="21" name="Rectangle 33"/>
          <p:cNvSpPr/>
          <p:nvPr/>
        </p:nvSpPr>
        <p:spPr>
          <a:xfrm>
            <a:off x="4692190" y="2775286"/>
            <a:ext cx="1195505" cy="257891"/>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P2</a:t>
            </a:r>
          </a:p>
        </p:txBody>
      </p:sp>
      <p:sp>
        <p:nvSpPr>
          <p:cNvPr id="22" name="Rectangle 35"/>
          <p:cNvSpPr/>
          <p:nvPr/>
        </p:nvSpPr>
        <p:spPr>
          <a:xfrm>
            <a:off x="3157099" y="2775983"/>
            <a:ext cx="1195505" cy="257891"/>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P4</a:t>
            </a:r>
          </a:p>
        </p:txBody>
      </p:sp>
      <p:sp>
        <p:nvSpPr>
          <p:cNvPr id="23" name="Rectangle 36"/>
          <p:cNvSpPr/>
          <p:nvPr/>
        </p:nvSpPr>
        <p:spPr>
          <a:xfrm>
            <a:off x="3926339" y="3560777"/>
            <a:ext cx="1195505" cy="257891"/>
          </a:xfrm>
          <a:prstGeom prst="rect">
            <a:avLst/>
          </a:prstGeom>
        </p:spPr>
        <p:txBody>
          <a:bodyPr wrap="square" lIns="68580" tIns="34290" rIns="68580" bIns="34290">
            <a:spAutoFit/>
          </a:bodyPr>
          <a:lstStyle/>
          <a:p>
            <a:pPr marL="0" marR="0" lvl="0" indent="0" algn="ctr" defTabSz="914400" eaLnBrk="1" fontAlgn="auto" latinLnBrk="0" hangingPunct="1">
              <a:lnSpc>
                <a:spcPts val="1200"/>
              </a:lnSpc>
              <a:spcBef>
                <a:spcPts val="0"/>
              </a:spcBef>
              <a:spcAft>
                <a:spcPts val="0"/>
              </a:spcAft>
              <a:buClrTx/>
              <a:buSzTx/>
              <a:buFontTx/>
              <a:buNone/>
              <a:tabLst/>
              <a:defRPr/>
            </a:pPr>
            <a:r>
              <a:rPr kumimoji="0" lang="en-US" sz="2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P3</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wipe(left)">
                                      <p:cBhvr>
                                        <p:cTn id="18" dur="500"/>
                                        <p:tgtEl>
                                          <p:spTgt spid="3"/>
                                        </p:tgtEl>
                                      </p:cBhvr>
                                    </p:animEffect>
                                  </p:childTnLst>
                                </p:cTn>
                              </p:par>
                            </p:childTnLst>
                          </p:cTn>
                        </p:par>
                        <p:par>
                          <p:cTn id="19" fill="hold">
                            <p:stCondLst>
                              <p:cond delay="1500"/>
                            </p:stCondLst>
                            <p:childTnLst>
                              <p:par>
                                <p:cTn id="20" presetID="1" presetClass="entr" presetSubtype="0" fill="hold" grpId="0" nodeType="afterEffect">
                                  <p:stCondLst>
                                    <p:cond delay="0"/>
                                  </p:stCondLst>
                                  <p:childTnLst>
                                    <p:set>
                                      <p:cBhvr>
                                        <p:cTn id="21" dur="1" fill="hold">
                                          <p:stCondLst>
                                            <p:cond delay="0"/>
                                          </p:stCondLst>
                                        </p:cTn>
                                        <p:tgtEl>
                                          <p:spTgt spid="13">
                                            <p:txEl>
                                              <p:pRg st="0" end="0"/>
                                            </p:txEl>
                                          </p:spTgt>
                                        </p:tgtEl>
                                        <p:attrNameLst>
                                          <p:attrName>style.visibility</p:attrName>
                                        </p:attrNameLst>
                                      </p:cBhvr>
                                      <p:to>
                                        <p:strVal val="visible"/>
                                      </p:to>
                                    </p:set>
                                  </p:childTnLst>
                                </p:cTn>
                              </p:par>
                              <p:par>
                                <p:cTn id="22" presetID="18" presetClass="entr" presetSubtype="6"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strips(downRight)">
                                      <p:cBhvr>
                                        <p:cTn id="24" dur="500"/>
                                        <p:tgtEl>
                                          <p:spTgt spid="1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2500"/>
                            </p:stCondLst>
                            <p:childTnLst>
                              <p:par>
                                <p:cTn id="33" presetID="22" presetClass="entr" presetSubtype="8"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left)">
                                      <p:cBhvr>
                                        <p:cTn id="35" dur="500"/>
                                        <p:tgtEl>
                                          <p:spTgt spid="9"/>
                                        </p:tgtEl>
                                      </p:cBhvr>
                                    </p:animEffect>
                                  </p:childTnLst>
                                </p:cTn>
                              </p:par>
                            </p:childTnLst>
                          </p:cTn>
                        </p:par>
                        <p:par>
                          <p:cTn id="36" fill="hold">
                            <p:stCondLst>
                              <p:cond delay="3000"/>
                            </p:stCondLst>
                            <p:childTnLst>
                              <p:par>
                                <p:cTn id="37" presetID="1" presetClass="entr" presetSubtype="0" fill="hold" grpId="0" nodeType="afterEffect">
                                  <p:stCondLst>
                                    <p:cond delay="0"/>
                                  </p:stCondLst>
                                  <p:childTnLst>
                                    <p:set>
                                      <p:cBhvr>
                                        <p:cTn id="38" dur="1" fill="hold">
                                          <p:stCondLst>
                                            <p:cond delay="0"/>
                                          </p:stCondLst>
                                        </p:cTn>
                                        <p:tgtEl>
                                          <p:spTgt spid="15">
                                            <p:txEl>
                                              <p:pRg st="0" end="0"/>
                                            </p:txEl>
                                          </p:spTgt>
                                        </p:tgtEl>
                                        <p:attrNameLst>
                                          <p:attrName>style.visibility</p:attrName>
                                        </p:attrNameLst>
                                      </p:cBhvr>
                                      <p:to>
                                        <p:strVal val="visible"/>
                                      </p:to>
                                    </p:set>
                                  </p:childTnLst>
                                </p:cTn>
                              </p:par>
                              <p:par>
                                <p:cTn id="39" presetID="18" presetClass="entr" presetSubtype="6"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strips(downRight)">
                                      <p:cBhvr>
                                        <p:cTn id="41" dur="500"/>
                                        <p:tgtEl>
                                          <p:spTgt spid="14"/>
                                        </p:tgtEl>
                                      </p:cBhvr>
                                    </p:animEffect>
                                  </p:childTnLst>
                                </p:cTn>
                              </p:par>
                            </p:childTnLst>
                          </p:cTn>
                        </p:par>
                        <p:par>
                          <p:cTn id="42" fill="hold">
                            <p:stCondLst>
                              <p:cond delay="3500"/>
                            </p:stCondLst>
                            <p:childTnLst>
                              <p:par>
                                <p:cTn id="43" presetID="10" presetClass="entr" presetSubtype="0" fill="hold" grpId="0" nodeType="afterEffect">
                                  <p:stCondLst>
                                    <p:cond delay="0"/>
                                  </p:stCondLst>
                                  <p:childTnLst>
                                    <p:set>
                                      <p:cBhvr>
                                        <p:cTn id="44" dur="1" fill="hold">
                                          <p:stCondLst>
                                            <p:cond delay="0"/>
                                          </p:stCondLst>
                                        </p:cTn>
                                        <p:tgtEl>
                                          <p:spTgt spid="7"/>
                                        </p:tgtEl>
                                        <p:attrNameLst>
                                          <p:attrName>style.visibility</p:attrName>
                                        </p:attrNameLst>
                                      </p:cBhvr>
                                      <p:to>
                                        <p:strVal val="visible"/>
                                      </p:to>
                                    </p:set>
                                    <p:animEffect transition="in" filter="fade">
                                      <p:cBhvr>
                                        <p:cTn id="45" dur="500"/>
                                        <p:tgtEl>
                                          <p:spTgt spid="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par>
                          <p:cTn id="49" fill="hold">
                            <p:stCondLst>
                              <p:cond delay="4000"/>
                            </p:stCondLst>
                            <p:childTnLst>
                              <p:par>
                                <p:cTn id="50" presetID="22" presetClass="entr" presetSubtype="2"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right)">
                                      <p:cBhvr>
                                        <p:cTn id="52" dur="500"/>
                                        <p:tgtEl>
                                          <p:spTgt spid="10"/>
                                        </p:tgtEl>
                                      </p:cBhvr>
                                    </p:animEffect>
                                  </p:childTnLst>
                                </p:cTn>
                              </p:par>
                            </p:childTnLst>
                          </p:cTn>
                        </p:par>
                        <p:par>
                          <p:cTn id="53" fill="hold">
                            <p:stCondLst>
                              <p:cond delay="4500"/>
                            </p:stCondLst>
                            <p:childTnLst>
                              <p:par>
                                <p:cTn id="54" presetID="1" presetClass="entr" presetSubtype="0" fill="hold" grpId="0" nodeType="afterEffect">
                                  <p:stCondLst>
                                    <p:cond delay="0"/>
                                  </p:stCondLst>
                                  <p:childTnLst>
                                    <p:set>
                                      <p:cBhvr>
                                        <p:cTn id="55" dur="1" fill="hold">
                                          <p:stCondLst>
                                            <p:cond delay="0"/>
                                          </p:stCondLst>
                                        </p:cTn>
                                        <p:tgtEl>
                                          <p:spTgt spid="19">
                                            <p:txEl>
                                              <p:pRg st="0" end="0"/>
                                            </p:txEl>
                                          </p:spTgt>
                                        </p:tgtEl>
                                        <p:attrNameLst>
                                          <p:attrName>style.visibility</p:attrName>
                                        </p:attrNameLst>
                                      </p:cBhvr>
                                      <p:to>
                                        <p:strVal val="visible"/>
                                      </p:to>
                                    </p:set>
                                  </p:childTnLst>
                                </p:cTn>
                              </p:par>
                              <p:par>
                                <p:cTn id="56" presetID="18" presetClass="entr" presetSubtype="12"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strips(downLeft)">
                                      <p:cBhvr>
                                        <p:cTn id="58" dur="500"/>
                                        <p:tgtEl>
                                          <p:spTgt spid="1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fade">
                                      <p:cBhvr>
                                        <p:cTn id="65" dur="500"/>
                                        <p:tgtEl>
                                          <p:spTgt spid="22"/>
                                        </p:tgtEl>
                                      </p:cBhvr>
                                    </p:animEffect>
                                  </p:childTnLst>
                                </p:cTn>
                              </p:par>
                            </p:childTnLst>
                          </p:cTn>
                        </p:par>
                        <p:par>
                          <p:cTn id="66" fill="hold">
                            <p:stCondLst>
                              <p:cond delay="5500"/>
                            </p:stCondLst>
                            <p:childTnLst>
                              <p:par>
                                <p:cTn id="67" presetID="22" presetClass="entr" presetSubtype="2" fill="hold" grpId="0" nodeType="afterEffect">
                                  <p:stCondLst>
                                    <p:cond delay="0"/>
                                  </p:stCondLst>
                                  <p:childTnLst>
                                    <p:set>
                                      <p:cBhvr>
                                        <p:cTn id="68" dur="1" fill="hold">
                                          <p:stCondLst>
                                            <p:cond delay="0"/>
                                          </p:stCondLst>
                                        </p:cTn>
                                        <p:tgtEl>
                                          <p:spTgt spid="11"/>
                                        </p:tgtEl>
                                        <p:attrNameLst>
                                          <p:attrName>style.visibility</p:attrName>
                                        </p:attrNameLst>
                                      </p:cBhvr>
                                      <p:to>
                                        <p:strVal val="visible"/>
                                      </p:to>
                                    </p:set>
                                    <p:animEffect transition="in" filter="wipe(right)">
                                      <p:cBhvr>
                                        <p:cTn id="69" dur="500"/>
                                        <p:tgtEl>
                                          <p:spTgt spid="11"/>
                                        </p:tgtEl>
                                      </p:cBhvr>
                                    </p:animEffect>
                                  </p:childTnLst>
                                </p:cTn>
                              </p:par>
                            </p:childTnLst>
                          </p:cTn>
                        </p:par>
                        <p:par>
                          <p:cTn id="70" fill="hold">
                            <p:stCondLst>
                              <p:cond delay="6000"/>
                            </p:stCondLst>
                            <p:childTnLst>
                              <p:par>
                                <p:cTn id="71" presetID="1" presetClass="entr" presetSubtype="0" fill="hold" grpId="0" nodeType="afterEffect">
                                  <p:stCondLst>
                                    <p:cond delay="0"/>
                                  </p:stCondLst>
                                  <p:childTnLst>
                                    <p:set>
                                      <p:cBhvr>
                                        <p:cTn id="72" dur="1" fill="hold">
                                          <p:stCondLst>
                                            <p:cond delay="0"/>
                                          </p:stCondLst>
                                        </p:cTn>
                                        <p:tgtEl>
                                          <p:spTgt spid="17">
                                            <p:txEl>
                                              <p:pRg st="0" end="0"/>
                                            </p:txEl>
                                          </p:spTgt>
                                        </p:tgtEl>
                                        <p:attrNameLst>
                                          <p:attrName>style.visibility</p:attrName>
                                        </p:attrNameLst>
                                      </p:cBhvr>
                                      <p:to>
                                        <p:strVal val="visible"/>
                                      </p:to>
                                    </p:set>
                                  </p:childTnLst>
                                </p:cTn>
                              </p:par>
                              <p:par>
                                <p:cTn id="73" presetID="18" presetClass="entr" presetSubtype="12"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strips(downLeft)">
                                      <p:cBhvr>
                                        <p:cTn id="7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p:bldP spid="13" grpId="0" build="p"/>
      <p:bldP spid="14" grpId="0"/>
      <p:bldP spid="15" grpId="0" build="p"/>
      <p:bldP spid="16" grpId="0"/>
      <p:bldP spid="17" grpId="0" build="p"/>
      <p:bldP spid="18" grpId="0"/>
      <p:bldP spid="19" grpId="0" build="p"/>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5" name="直接连接符 4"/>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0" y="-3422"/>
            <a:ext cx="9144000" cy="5143500"/>
            <a:chOff x="0" y="-3422"/>
            <a:chExt cx="9144000" cy="514350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3" name="直接连接符 12"/>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1886049" y="1455466"/>
            <a:ext cx="2376264" cy="2025056"/>
          </a:xfrm>
          <a:prstGeom prst="triangle">
            <a:avLst/>
          </a:prstGeom>
          <a:solidFill>
            <a:srgbClr val="FFE78C">
              <a:alpha val="14000"/>
            </a:srgbClr>
          </a:solidFill>
          <a:ln w="1079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Calibri"/>
              <a:ea typeface="宋体"/>
              <a:cs typeface="+mn-cs"/>
            </a:endParaRPr>
          </a:p>
        </p:txBody>
      </p:sp>
      <p:sp>
        <p:nvSpPr>
          <p:cNvPr id="15" name="TextBox 14"/>
          <p:cNvSpPr txBox="1"/>
          <p:nvPr/>
        </p:nvSpPr>
        <p:spPr>
          <a:xfrm>
            <a:off x="2275725" y="1640870"/>
            <a:ext cx="1779654"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0" b="0" i="0" u="none" strike="noStrike" kern="0" cap="none" spc="0" normalizeH="0" baseline="0" noProof="0" dirty="0">
                <a:ln>
                  <a:noFill/>
                </a:ln>
                <a:solidFill>
                  <a:srgbClr val="FFE78C"/>
                </a:solidFill>
                <a:effectLst/>
                <a:uLnTx/>
                <a:uFillTx/>
                <a:latin typeface="Impact" panose="020B0806030902050204" pitchFamily="34" charset="0"/>
              </a:rPr>
              <a:t>04</a:t>
            </a:r>
            <a:endParaRPr kumimoji="0" lang="zh-CN" altLang="en-US" sz="12000" b="0" i="0" u="none" strike="noStrike" kern="0" cap="none" spc="0" normalizeH="0" baseline="0" noProof="0" dirty="0">
              <a:ln>
                <a:noFill/>
              </a:ln>
              <a:solidFill>
                <a:srgbClr val="FFE78C"/>
              </a:solidFill>
              <a:effectLst/>
              <a:uLnTx/>
              <a:uFillTx/>
              <a:latin typeface="Impact" panose="020B0806030902050204" pitchFamily="34" charset="0"/>
            </a:endParaRPr>
          </a:p>
        </p:txBody>
      </p:sp>
      <p:sp>
        <p:nvSpPr>
          <p:cNvPr id="16" name="TextBox 15"/>
          <p:cNvSpPr txBox="1"/>
          <p:nvPr/>
        </p:nvSpPr>
        <p:spPr>
          <a:xfrm>
            <a:off x="4067944" y="1696747"/>
            <a:ext cx="2954655"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添加标题</a:t>
            </a:r>
          </a:p>
        </p:txBody>
      </p:sp>
      <p:cxnSp>
        <p:nvCxnSpPr>
          <p:cNvPr id="17" name="直接连接符 16"/>
          <p:cNvCxnSpPr/>
          <p:nvPr/>
        </p:nvCxnSpPr>
        <p:spPr>
          <a:xfrm>
            <a:off x="4008672" y="2610366"/>
            <a:ext cx="3083608" cy="0"/>
          </a:xfrm>
          <a:prstGeom prst="line">
            <a:avLst/>
          </a:prstGeom>
          <a:noFill/>
          <a:ln w="12700" cap="flat" cmpd="sng" algn="ctr">
            <a:solidFill>
              <a:srgbClr val="FFE78C"/>
            </a:solidFill>
            <a:prstDash val="dash"/>
          </a:ln>
          <a:effectLst/>
        </p:spPr>
      </p:cxnSp>
      <p:grpSp>
        <p:nvGrpSpPr>
          <p:cNvPr id="18" name="组合 17"/>
          <p:cNvGrpSpPr/>
          <p:nvPr/>
        </p:nvGrpSpPr>
        <p:grpSpPr>
          <a:xfrm>
            <a:off x="4427984" y="2704859"/>
            <a:ext cx="1154356" cy="307777"/>
            <a:chOff x="1694389" y="3210530"/>
            <a:chExt cx="1154356" cy="307777"/>
          </a:xfrm>
        </p:grpSpPr>
        <p:sp>
          <p:nvSpPr>
            <p:cNvPr id="19" name="矩形 18"/>
            <p:cNvSpPr/>
            <p:nvPr/>
          </p:nvSpPr>
          <p:spPr>
            <a:xfrm flipH="1">
              <a:off x="1694389" y="3363838"/>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0" name="TextBox 19"/>
            <p:cNvSpPr txBox="1"/>
            <p:nvPr/>
          </p:nvSpPr>
          <p:spPr>
            <a:xfrm>
              <a:off x="1766397" y="3210530"/>
              <a:ext cx="108234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1" name="组合 20"/>
          <p:cNvGrpSpPr/>
          <p:nvPr/>
        </p:nvGrpSpPr>
        <p:grpSpPr>
          <a:xfrm>
            <a:off x="5829429" y="2704859"/>
            <a:ext cx="1154356" cy="307777"/>
            <a:chOff x="1694389" y="3537387"/>
            <a:chExt cx="1154356" cy="307777"/>
          </a:xfrm>
        </p:grpSpPr>
        <p:sp>
          <p:nvSpPr>
            <p:cNvPr id="22" name="矩形 21"/>
            <p:cNvSpPr/>
            <p:nvPr/>
          </p:nvSpPr>
          <p:spPr>
            <a:xfrm flipH="1">
              <a:off x="1694389" y="3690695"/>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3" name="TextBox 22"/>
            <p:cNvSpPr txBox="1"/>
            <p:nvPr/>
          </p:nvSpPr>
          <p:spPr>
            <a:xfrm>
              <a:off x="1766397" y="3537387"/>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4" name="组合 23"/>
          <p:cNvGrpSpPr/>
          <p:nvPr/>
        </p:nvGrpSpPr>
        <p:grpSpPr>
          <a:xfrm>
            <a:off x="4427984" y="3064899"/>
            <a:ext cx="1154356" cy="307777"/>
            <a:chOff x="1694389" y="3875941"/>
            <a:chExt cx="1154356" cy="307777"/>
          </a:xfrm>
        </p:grpSpPr>
        <p:sp>
          <p:nvSpPr>
            <p:cNvPr id="25" name="矩形 24"/>
            <p:cNvSpPr/>
            <p:nvPr/>
          </p:nvSpPr>
          <p:spPr>
            <a:xfrm flipH="1">
              <a:off x="1694389" y="4029249"/>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6" name="TextBox 25"/>
            <p:cNvSpPr txBox="1"/>
            <p:nvPr/>
          </p:nvSpPr>
          <p:spPr>
            <a:xfrm>
              <a:off x="1766397" y="3875941"/>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7" name="组合 26"/>
          <p:cNvGrpSpPr/>
          <p:nvPr/>
        </p:nvGrpSpPr>
        <p:grpSpPr>
          <a:xfrm>
            <a:off x="5829429" y="3064899"/>
            <a:ext cx="1154356" cy="307777"/>
            <a:chOff x="1694389" y="4211992"/>
            <a:chExt cx="1154356" cy="307777"/>
          </a:xfrm>
        </p:grpSpPr>
        <p:sp>
          <p:nvSpPr>
            <p:cNvPr id="28" name="矩形 27"/>
            <p:cNvSpPr/>
            <p:nvPr/>
          </p:nvSpPr>
          <p:spPr>
            <a:xfrm flipH="1">
              <a:off x="1694389" y="4365300"/>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9" name="TextBox 28"/>
            <p:cNvSpPr txBox="1"/>
            <p:nvPr/>
          </p:nvSpPr>
          <p:spPr>
            <a:xfrm>
              <a:off x="1766397" y="4211992"/>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sp>
        <p:nvSpPr>
          <p:cNvPr id="30" name="等腰三角形 29"/>
          <p:cNvSpPr/>
          <p:nvPr/>
        </p:nvSpPr>
        <p:spPr>
          <a:xfrm rot="18035669">
            <a:off x="2238944" y="1066330"/>
            <a:ext cx="360040" cy="310379"/>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1" name="等腰三角形 30"/>
          <p:cNvSpPr/>
          <p:nvPr/>
        </p:nvSpPr>
        <p:spPr>
          <a:xfrm rot="21283757">
            <a:off x="1824907" y="1281529"/>
            <a:ext cx="191945" cy="165470"/>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2" name="等腰三角形 31"/>
          <p:cNvSpPr/>
          <p:nvPr/>
        </p:nvSpPr>
        <p:spPr>
          <a:xfrm rot="15968008">
            <a:off x="1519169" y="1672632"/>
            <a:ext cx="304349" cy="227352"/>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Tree>
    <p:extLst>
      <p:ext uri="{BB962C8B-B14F-4D97-AF65-F5344CB8AC3E}">
        <p14:creationId xmlns:p14="http://schemas.microsoft.com/office/powerpoint/2010/main" val="287653039"/>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2" presetClass="entr" presetSubtype="9"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100" fill="hold"/>
                                        <p:tgtEl>
                                          <p:spTgt spid="30"/>
                                        </p:tgtEl>
                                        <p:attrNameLst>
                                          <p:attrName>ppt_x</p:attrName>
                                        </p:attrNameLst>
                                      </p:cBhvr>
                                      <p:tavLst>
                                        <p:tav tm="0">
                                          <p:val>
                                            <p:strVal val="0-#ppt_w/2"/>
                                          </p:val>
                                        </p:tav>
                                        <p:tav tm="100000">
                                          <p:val>
                                            <p:strVal val="#ppt_x"/>
                                          </p:val>
                                        </p:tav>
                                      </p:tavLst>
                                    </p:anim>
                                    <p:anim calcmode="lin" valueType="num">
                                      <p:cBhvr additive="base">
                                        <p:cTn id="28" dur="1100" fill="hold"/>
                                        <p:tgtEl>
                                          <p:spTgt spid="30"/>
                                        </p:tgtEl>
                                        <p:attrNameLst>
                                          <p:attrName>ppt_y</p:attrName>
                                        </p:attrNameLst>
                                      </p:cBhvr>
                                      <p:tavLst>
                                        <p:tav tm="0">
                                          <p:val>
                                            <p:strVal val="0-#ppt_h/2"/>
                                          </p:val>
                                        </p:tav>
                                        <p:tav tm="100000">
                                          <p:val>
                                            <p:strVal val="#ppt_y"/>
                                          </p:val>
                                        </p:tav>
                                      </p:tavLst>
                                    </p:anim>
                                  </p:childTnLst>
                                </p:cTn>
                              </p:par>
                              <p:par>
                                <p:cTn id="29" presetID="8" presetClass="emph" presetSubtype="0" fill="hold" grpId="1" nodeType="withEffect">
                                  <p:stCondLst>
                                    <p:cond delay="0"/>
                                  </p:stCondLst>
                                  <p:childTnLst>
                                    <p:animRot by="21600000">
                                      <p:cBhvr>
                                        <p:cTn id="30" dur="1100" fill="hold"/>
                                        <p:tgtEl>
                                          <p:spTgt spid="30"/>
                                        </p:tgtEl>
                                        <p:attrNameLst>
                                          <p:attrName>r</p:attrName>
                                        </p:attrNameLst>
                                      </p:cBhvr>
                                    </p:animRot>
                                  </p:childTnLst>
                                </p:cTn>
                              </p:par>
                              <p:par>
                                <p:cTn id="31" presetID="2" presetClass="entr" presetSubtype="9" fill="hold" grpId="0" nodeType="withEffect">
                                  <p:stCondLst>
                                    <p:cond delay="6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100" fill="hold"/>
                                        <p:tgtEl>
                                          <p:spTgt spid="31"/>
                                        </p:tgtEl>
                                        <p:attrNameLst>
                                          <p:attrName>ppt_x</p:attrName>
                                        </p:attrNameLst>
                                      </p:cBhvr>
                                      <p:tavLst>
                                        <p:tav tm="0">
                                          <p:val>
                                            <p:strVal val="0-#ppt_w/2"/>
                                          </p:val>
                                        </p:tav>
                                        <p:tav tm="100000">
                                          <p:val>
                                            <p:strVal val="#ppt_x"/>
                                          </p:val>
                                        </p:tav>
                                      </p:tavLst>
                                    </p:anim>
                                    <p:anim calcmode="lin" valueType="num">
                                      <p:cBhvr additive="base">
                                        <p:cTn id="34" dur="1100" fill="hold"/>
                                        <p:tgtEl>
                                          <p:spTgt spid="31"/>
                                        </p:tgtEl>
                                        <p:attrNameLst>
                                          <p:attrName>ppt_y</p:attrName>
                                        </p:attrNameLst>
                                      </p:cBhvr>
                                      <p:tavLst>
                                        <p:tav tm="0">
                                          <p:val>
                                            <p:strVal val="0-#ppt_h/2"/>
                                          </p:val>
                                        </p:tav>
                                        <p:tav tm="100000">
                                          <p:val>
                                            <p:strVal val="#ppt_y"/>
                                          </p:val>
                                        </p:tav>
                                      </p:tavLst>
                                    </p:anim>
                                  </p:childTnLst>
                                </p:cTn>
                              </p:par>
                              <p:par>
                                <p:cTn id="35" presetID="8" presetClass="emph" presetSubtype="0" fill="hold" grpId="1" nodeType="withEffect">
                                  <p:stCondLst>
                                    <p:cond delay="600"/>
                                  </p:stCondLst>
                                  <p:childTnLst>
                                    <p:animRot by="21600000">
                                      <p:cBhvr>
                                        <p:cTn id="36" dur="1100" fill="hold"/>
                                        <p:tgtEl>
                                          <p:spTgt spid="31"/>
                                        </p:tgtEl>
                                        <p:attrNameLst>
                                          <p:attrName>r</p:attrName>
                                        </p:attrNameLst>
                                      </p:cBhvr>
                                    </p:animRot>
                                  </p:childTnLst>
                                </p:cTn>
                              </p:par>
                              <p:par>
                                <p:cTn id="37" presetID="2" presetClass="entr" presetSubtype="9" fill="hold" grpId="0" nodeType="withEffect">
                                  <p:stCondLst>
                                    <p:cond delay="120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100" fill="hold"/>
                                        <p:tgtEl>
                                          <p:spTgt spid="32"/>
                                        </p:tgtEl>
                                        <p:attrNameLst>
                                          <p:attrName>ppt_x</p:attrName>
                                        </p:attrNameLst>
                                      </p:cBhvr>
                                      <p:tavLst>
                                        <p:tav tm="0">
                                          <p:val>
                                            <p:strVal val="0-#ppt_w/2"/>
                                          </p:val>
                                        </p:tav>
                                        <p:tav tm="100000">
                                          <p:val>
                                            <p:strVal val="#ppt_x"/>
                                          </p:val>
                                        </p:tav>
                                      </p:tavLst>
                                    </p:anim>
                                    <p:anim calcmode="lin" valueType="num">
                                      <p:cBhvr additive="base">
                                        <p:cTn id="40" dur="1100" fill="hold"/>
                                        <p:tgtEl>
                                          <p:spTgt spid="32"/>
                                        </p:tgtEl>
                                        <p:attrNameLst>
                                          <p:attrName>ppt_y</p:attrName>
                                        </p:attrNameLst>
                                      </p:cBhvr>
                                      <p:tavLst>
                                        <p:tav tm="0">
                                          <p:val>
                                            <p:strVal val="0-#ppt_h/2"/>
                                          </p:val>
                                        </p:tav>
                                        <p:tav tm="100000">
                                          <p:val>
                                            <p:strVal val="#ppt_y"/>
                                          </p:val>
                                        </p:tav>
                                      </p:tavLst>
                                    </p:anim>
                                  </p:childTnLst>
                                </p:cTn>
                              </p:par>
                              <p:par>
                                <p:cTn id="41" presetID="8" presetClass="emph" presetSubtype="0" fill="hold" grpId="1" nodeType="withEffect">
                                  <p:stCondLst>
                                    <p:cond delay="1200"/>
                                  </p:stCondLst>
                                  <p:childTnLst>
                                    <p:animRot by="21600000">
                                      <p:cBhvr>
                                        <p:cTn id="42" dur="1100" fill="hold"/>
                                        <p:tgtEl>
                                          <p:spTgt spid="32"/>
                                        </p:tgtEl>
                                        <p:attrNameLst>
                                          <p:attrName>r</p:attrName>
                                        </p:attrNameLst>
                                      </p:cBhvr>
                                    </p:animRot>
                                  </p:childTnLst>
                                </p:cTn>
                              </p:par>
                              <p:par>
                                <p:cTn id="43" presetID="2" presetClass="entr" presetSubtype="9" fill="hold" grpId="0" nodeType="withEffect">
                                  <p:stCondLst>
                                    <p:cond delay="6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1100" fill="hold"/>
                                        <p:tgtEl>
                                          <p:spTgt spid="14"/>
                                        </p:tgtEl>
                                        <p:attrNameLst>
                                          <p:attrName>ppt_x</p:attrName>
                                        </p:attrNameLst>
                                      </p:cBhvr>
                                      <p:tavLst>
                                        <p:tav tm="0">
                                          <p:val>
                                            <p:strVal val="0-#ppt_w/2"/>
                                          </p:val>
                                        </p:tav>
                                        <p:tav tm="100000">
                                          <p:val>
                                            <p:strVal val="#ppt_x"/>
                                          </p:val>
                                        </p:tav>
                                      </p:tavLst>
                                    </p:anim>
                                    <p:anim calcmode="lin" valueType="num">
                                      <p:cBhvr additive="base">
                                        <p:cTn id="46" dur="1100" fill="hold"/>
                                        <p:tgtEl>
                                          <p:spTgt spid="14"/>
                                        </p:tgtEl>
                                        <p:attrNameLst>
                                          <p:attrName>ppt_y</p:attrName>
                                        </p:attrNameLst>
                                      </p:cBhvr>
                                      <p:tavLst>
                                        <p:tav tm="0">
                                          <p:val>
                                            <p:strVal val="0-#ppt_h/2"/>
                                          </p:val>
                                        </p:tav>
                                        <p:tav tm="100000">
                                          <p:val>
                                            <p:strVal val="#ppt_y"/>
                                          </p:val>
                                        </p:tav>
                                      </p:tavLst>
                                    </p:anim>
                                  </p:childTnLst>
                                </p:cTn>
                              </p:par>
                              <p:par>
                                <p:cTn id="47" presetID="8" presetClass="emph" presetSubtype="0" fill="hold" grpId="1" nodeType="withEffect">
                                  <p:stCondLst>
                                    <p:cond delay="700"/>
                                  </p:stCondLst>
                                  <p:childTnLst>
                                    <p:animRot by="21600000">
                                      <p:cBhvr>
                                        <p:cTn id="48" dur="1100" fill="hold"/>
                                        <p:tgtEl>
                                          <p:spTgt spid="14"/>
                                        </p:tgtEl>
                                        <p:attrNameLst>
                                          <p:attrName>r</p:attrName>
                                        </p:attrNameLst>
                                      </p:cBhvr>
                                    </p:animRot>
                                  </p:childTnLst>
                                </p:cTn>
                              </p:par>
                            </p:childTnLst>
                          </p:cTn>
                        </p:par>
                        <p:par>
                          <p:cTn id="49" fill="hold">
                            <p:stCondLst>
                              <p:cond delay="33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3800"/>
                            </p:stCondLst>
                            <p:childTnLst>
                              <p:par>
                                <p:cTn id="54" presetID="22" presetClass="entr" presetSubtype="8"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300"/>
                            </p:stCondLst>
                            <p:childTnLst>
                              <p:par>
                                <p:cTn id="58" presetID="12" presetClass="entr" presetSubtype="1"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p:tgtEl>
                                          <p:spTgt spid="16"/>
                                        </p:tgtEl>
                                        <p:attrNameLst>
                                          <p:attrName>ppt_y</p:attrName>
                                        </p:attrNameLst>
                                      </p:cBhvr>
                                      <p:tavLst>
                                        <p:tav tm="0">
                                          <p:val>
                                            <p:strVal val="#ppt_y-#ppt_h*1.125000"/>
                                          </p:val>
                                        </p:tav>
                                        <p:tav tm="100000">
                                          <p:val>
                                            <p:strVal val="#ppt_y"/>
                                          </p:val>
                                        </p:tav>
                                      </p:tavLst>
                                    </p:anim>
                                    <p:animEffect transition="in" filter="wipe(down)">
                                      <p:cBhvr>
                                        <p:cTn id="61" dur="500"/>
                                        <p:tgtEl>
                                          <p:spTgt spid="16"/>
                                        </p:tgtEl>
                                      </p:cBhvr>
                                    </p:animEffect>
                                  </p:childTnLst>
                                </p:cTn>
                              </p:par>
                              <p:par>
                                <p:cTn id="62" presetID="42" presetClass="entr" presetSubtype="0" fill="hold"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anim calcmode="lin" valueType="num">
                                      <p:cBhvr>
                                        <p:cTn id="65" dur="500" fill="hold"/>
                                        <p:tgtEl>
                                          <p:spTgt spid="18"/>
                                        </p:tgtEl>
                                        <p:attrNameLst>
                                          <p:attrName>ppt_x</p:attrName>
                                        </p:attrNameLst>
                                      </p:cBhvr>
                                      <p:tavLst>
                                        <p:tav tm="0">
                                          <p:val>
                                            <p:strVal val="#ppt_x"/>
                                          </p:val>
                                        </p:tav>
                                        <p:tav tm="100000">
                                          <p:val>
                                            <p:strVal val="#ppt_x"/>
                                          </p:val>
                                        </p:tav>
                                      </p:tavLst>
                                    </p:anim>
                                    <p:anim calcmode="lin" valueType="num">
                                      <p:cBhvr>
                                        <p:cTn id="66" dur="5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4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anim calcmode="lin" valueType="num">
                                      <p:cBhvr>
                                        <p:cTn id="75" dur="500" fill="hold"/>
                                        <p:tgtEl>
                                          <p:spTgt spid="24"/>
                                        </p:tgtEl>
                                        <p:attrNameLst>
                                          <p:attrName>ppt_x</p:attrName>
                                        </p:attrNameLst>
                                      </p:cBhvr>
                                      <p:tavLst>
                                        <p:tav tm="0">
                                          <p:val>
                                            <p:strVal val="#ppt_x"/>
                                          </p:val>
                                        </p:tav>
                                        <p:tav tm="100000">
                                          <p:val>
                                            <p:strVal val="#ppt_x"/>
                                          </p:val>
                                        </p:tav>
                                      </p:tavLst>
                                    </p:anim>
                                    <p:anim calcmode="lin" valueType="num">
                                      <p:cBhvr>
                                        <p:cTn id="76" dur="5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8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anim calcmode="lin" valueType="num">
                                      <p:cBhvr>
                                        <p:cTn id="80" dur="500" fill="hold"/>
                                        <p:tgtEl>
                                          <p:spTgt spid="27"/>
                                        </p:tgtEl>
                                        <p:attrNameLst>
                                          <p:attrName>ppt_x</p:attrName>
                                        </p:attrNameLst>
                                      </p:cBhvr>
                                      <p:tavLst>
                                        <p:tav tm="0">
                                          <p:val>
                                            <p:strVal val="#ppt_x"/>
                                          </p:val>
                                        </p:tav>
                                        <p:tav tm="100000">
                                          <p:val>
                                            <p:strVal val="#ppt_x"/>
                                          </p:val>
                                        </p:tav>
                                      </p:tavLst>
                                    </p:anim>
                                    <p:anim calcmode="lin" valueType="num">
                                      <p:cBhvr>
                                        <p:cTn id="8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981499" y="1275606"/>
            <a:ext cx="1620180" cy="3192123"/>
            <a:chOff x="981499" y="1275606"/>
            <a:chExt cx="1620180" cy="3192123"/>
          </a:xfrm>
        </p:grpSpPr>
        <p:sp>
          <p:nvSpPr>
            <p:cNvPr id="5" name="Freeform 5"/>
            <p:cNvSpPr>
              <a:spLocks/>
            </p:cNvSpPr>
            <p:nvPr/>
          </p:nvSpPr>
          <p:spPr bwMode="auto">
            <a:xfrm>
              <a:off x="981499" y="1275606"/>
              <a:ext cx="1620180" cy="3192123"/>
            </a:xfrm>
            <a:custGeom>
              <a:avLst/>
              <a:gdLst/>
              <a:ahLst/>
              <a:cxnLst/>
              <a:rect l="l" t="t" r="r" b="b"/>
              <a:pathLst>
                <a:path w="1620180" h="3192123">
                  <a:moveTo>
                    <a:pt x="175619" y="98"/>
                  </a:moveTo>
                  <a:cubicBezTo>
                    <a:pt x="189197" y="-316"/>
                    <a:pt x="203071" y="565"/>
                    <a:pt x="217047" y="2846"/>
                  </a:cubicBezTo>
                  <a:lnTo>
                    <a:pt x="1498868" y="213511"/>
                  </a:lnTo>
                  <a:cubicBezTo>
                    <a:pt x="1566467" y="224396"/>
                    <a:pt x="1620180" y="281064"/>
                    <a:pt x="1620180" y="346377"/>
                  </a:cubicBezTo>
                  <a:lnTo>
                    <a:pt x="1620180" y="792725"/>
                  </a:lnTo>
                  <a:lnTo>
                    <a:pt x="1620180" y="2187291"/>
                  </a:lnTo>
                  <a:lnTo>
                    <a:pt x="1620180" y="2633639"/>
                  </a:lnTo>
                  <a:cubicBezTo>
                    <a:pt x="1620180" y="2702473"/>
                    <a:pt x="1571582" y="2746975"/>
                    <a:pt x="1519330" y="2763944"/>
                  </a:cubicBezTo>
                  <a:lnTo>
                    <a:pt x="250299" y="3181111"/>
                  </a:lnTo>
                  <a:cubicBezTo>
                    <a:pt x="126428" y="3221771"/>
                    <a:pt x="0" y="3144613"/>
                    <a:pt x="0" y="3035439"/>
                  </a:cubicBezTo>
                  <a:lnTo>
                    <a:pt x="0" y="2589091"/>
                  </a:lnTo>
                  <a:lnTo>
                    <a:pt x="0" y="608633"/>
                  </a:lnTo>
                  <a:lnTo>
                    <a:pt x="0" y="162285"/>
                  </a:lnTo>
                  <a:cubicBezTo>
                    <a:pt x="0" y="69279"/>
                    <a:pt x="80571" y="2991"/>
                    <a:pt x="175619" y="98"/>
                  </a:cubicBezTo>
                  <a:close/>
                </a:path>
              </a:pathLst>
            </a:custGeom>
            <a:solidFill>
              <a:srgbClr val="FFE78C"/>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6" name="Freeform 25"/>
            <p:cNvSpPr>
              <a:spLocks/>
            </p:cNvSpPr>
            <p:nvPr/>
          </p:nvSpPr>
          <p:spPr bwMode="auto">
            <a:xfrm>
              <a:off x="981499" y="1678373"/>
              <a:ext cx="333384" cy="457093"/>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7" name="矩形 6"/>
            <p:cNvSpPr/>
            <p:nvPr/>
          </p:nvSpPr>
          <p:spPr>
            <a:xfrm>
              <a:off x="1014520" y="1783660"/>
              <a:ext cx="220934" cy="246221"/>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150" normalizeH="0" baseline="0" noProof="0" dirty="0">
                  <a:ln>
                    <a:noFill/>
                  </a:ln>
                  <a:effectLst/>
                  <a:uLnTx/>
                  <a:uFillTx/>
                  <a:latin typeface="微软雅黑" pitchFamily="34" charset="-122"/>
                  <a:ea typeface="微软雅黑" pitchFamily="34" charset="-122"/>
                </a:rPr>
                <a:t>01</a:t>
              </a:r>
              <a:endParaRPr kumimoji="0" lang="zh-CN" altLang="en-US" sz="1600" b="1" i="0" u="none" strike="noStrike" kern="0" cap="none" spc="-150" normalizeH="0" baseline="0" noProof="0" dirty="0">
                <a:ln>
                  <a:noFill/>
                </a:ln>
                <a:effectLst/>
                <a:uLnTx/>
                <a:uFillTx/>
                <a:latin typeface="微软雅黑" pitchFamily="34" charset="-122"/>
                <a:ea typeface="微软雅黑" pitchFamily="34" charset="-122"/>
              </a:endParaRPr>
            </a:p>
          </p:txBody>
        </p:sp>
        <p:sp>
          <p:nvSpPr>
            <p:cNvPr id="8" name="TextBox 7"/>
            <p:cNvSpPr txBox="1"/>
            <p:nvPr/>
          </p:nvSpPr>
          <p:spPr>
            <a:xfrm>
              <a:off x="1149734" y="2325363"/>
              <a:ext cx="1296286" cy="1426031"/>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a:t>
              </a:r>
            </a:p>
          </p:txBody>
        </p:sp>
        <p:sp>
          <p:nvSpPr>
            <p:cNvPr id="9" name="TextBox 8"/>
            <p:cNvSpPr txBox="1"/>
            <p:nvPr/>
          </p:nvSpPr>
          <p:spPr>
            <a:xfrm>
              <a:off x="1264327" y="1750202"/>
              <a:ext cx="1337351"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标题关键字</a:t>
              </a:r>
            </a:p>
          </p:txBody>
        </p:sp>
      </p:grpSp>
      <p:grpSp>
        <p:nvGrpSpPr>
          <p:cNvPr id="10" name="组合 9"/>
          <p:cNvGrpSpPr/>
          <p:nvPr/>
        </p:nvGrpSpPr>
        <p:grpSpPr>
          <a:xfrm>
            <a:off x="2886235" y="1275606"/>
            <a:ext cx="1620180" cy="3192123"/>
            <a:chOff x="2886235" y="1275606"/>
            <a:chExt cx="1620180" cy="3192123"/>
          </a:xfrm>
        </p:grpSpPr>
        <p:sp>
          <p:nvSpPr>
            <p:cNvPr id="11" name="Freeform 5"/>
            <p:cNvSpPr>
              <a:spLocks/>
            </p:cNvSpPr>
            <p:nvPr/>
          </p:nvSpPr>
          <p:spPr bwMode="auto">
            <a:xfrm>
              <a:off x="2886235" y="1275606"/>
              <a:ext cx="1620180" cy="3192123"/>
            </a:xfrm>
            <a:custGeom>
              <a:avLst/>
              <a:gdLst/>
              <a:ahLst/>
              <a:cxnLst/>
              <a:rect l="l" t="t" r="r" b="b"/>
              <a:pathLst>
                <a:path w="1620180" h="3192123">
                  <a:moveTo>
                    <a:pt x="175619" y="98"/>
                  </a:moveTo>
                  <a:cubicBezTo>
                    <a:pt x="189197" y="-316"/>
                    <a:pt x="203071" y="565"/>
                    <a:pt x="217047" y="2846"/>
                  </a:cubicBezTo>
                  <a:lnTo>
                    <a:pt x="1498868" y="213511"/>
                  </a:lnTo>
                  <a:cubicBezTo>
                    <a:pt x="1566467" y="224396"/>
                    <a:pt x="1620180" y="281064"/>
                    <a:pt x="1620180" y="346377"/>
                  </a:cubicBezTo>
                  <a:lnTo>
                    <a:pt x="1620180" y="792725"/>
                  </a:lnTo>
                  <a:lnTo>
                    <a:pt x="1620180" y="2187291"/>
                  </a:lnTo>
                  <a:lnTo>
                    <a:pt x="1620180" y="2633639"/>
                  </a:lnTo>
                  <a:cubicBezTo>
                    <a:pt x="1620180" y="2702473"/>
                    <a:pt x="1571582" y="2746975"/>
                    <a:pt x="1519330" y="2763944"/>
                  </a:cubicBezTo>
                  <a:lnTo>
                    <a:pt x="250299" y="3181111"/>
                  </a:lnTo>
                  <a:cubicBezTo>
                    <a:pt x="126428" y="3221771"/>
                    <a:pt x="0" y="3144613"/>
                    <a:pt x="0" y="3035439"/>
                  </a:cubicBezTo>
                  <a:lnTo>
                    <a:pt x="0" y="2589091"/>
                  </a:lnTo>
                  <a:lnTo>
                    <a:pt x="0" y="608633"/>
                  </a:lnTo>
                  <a:lnTo>
                    <a:pt x="0" y="162285"/>
                  </a:lnTo>
                  <a:cubicBezTo>
                    <a:pt x="0" y="69279"/>
                    <a:pt x="80571" y="2991"/>
                    <a:pt x="175619" y="98"/>
                  </a:cubicBezTo>
                  <a:close/>
                </a:path>
              </a:pathLst>
            </a:custGeom>
            <a:solidFill>
              <a:srgbClr val="FFE78C"/>
            </a:solidFill>
            <a:ln w="12700">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12" name="Freeform 25"/>
            <p:cNvSpPr>
              <a:spLocks/>
            </p:cNvSpPr>
            <p:nvPr/>
          </p:nvSpPr>
          <p:spPr bwMode="auto">
            <a:xfrm>
              <a:off x="2886235" y="1678373"/>
              <a:ext cx="333384" cy="457093"/>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3" name="矩形 12"/>
            <p:cNvSpPr/>
            <p:nvPr/>
          </p:nvSpPr>
          <p:spPr>
            <a:xfrm>
              <a:off x="2919256" y="1783660"/>
              <a:ext cx="220934" cy="246221"/>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150" normalizeH="0" baseline="0" noProof="0" dirty="0">
                  <a:ln>
                    <a:noFill/>
                  </a:ln>
                  <a:effectLst/>
                  <a:uLnTx/>
                  <a:uFillTx/>
                  <a:latin typeface="微软雅黑" pitchFamily="34" charset="-122"/>
                  <a:ea typeface="微软雅黑" pitchFamily="34" charset="-122"/>
                </a:rPr>
                <a:t>02</a:t>
              </a:r>
              <a:endParaRPr kumimoji="0" lang="zh-CN" altLang="en-US" sz="1600" b="1" i="0" u="none" strike="noStrike" kern="0" cap="none" spc="-150" normalizeH="0" baseline="0" noProof="0" dirty="0">
                <a:ln>
                  <a:noFill/>
                </a:ln>
                <a:effectLst/>
                <a:uLnTx/>
                <a:uFillTx/>
                <a:latin typeface="微软雅黑" pitchFamily="34" charset="-122"/>
                <a:ea typeface="微软雅黑" pitchFamily="34" charset="-122"/>
              </a:endParaRPr>
            </a:p>
          </p:txBody>
        </p:sp>
        <p:sp>
          <p:nvSpPr>
            <p:cNvPr id="14" name="TextBox 13"/>
            <p:cNvSpPr txBox="1"/>
            <p:nvPr/>
          </p:nvSpPr>
          <p:spPr>
            <a:xfrm>
              <a:off x="3063422" y="2325363"/>
              <a:ext cx="1296286" cy="1426031"/>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a:t>
              </a:r>
            </a:p>
          </p:txBody>
        </p:sp>
        <p:sp>
          <p:nvSpPr>
            <p:cNvPr id="15" name="TextBox 14"/>
            <p:cNvSpPr txBox="1"/>
            <p:nvPr/>
          </p:nvSpPr>
          <p:spPr>
            <a:xfrm>
              <a:off x="3169065" y="1750202"/>
              <a:ext cx="133735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标题关键字</a:t>
              </a:r>
            </a:p>
          </p:txBody>
        </p:sp>
      </p:grpSp>
      <p:grpSp>
        <p:nvGrpSpPr>
          <p:cNvPr id="16" name="组合 15"/>
          <p:cNvGrpSpPr/>
          <p:nvPr/>
        </p:nvGrpSpPr>
        <p:grpSpPr>
          <a:xfrm>
            <a:off x="4790971" y="1275606"/>
            <a:ext cx="1620180" cy="3192123"/>
            <a:chOff x="4790971" y="1275606"/>
            <a:chExt cx="1620180" cy="3192123"/>
          </a:xfrm>
        </p:grpSpPr>
        <p:sp>
          <p:nvSpPr>
            <p:cNvPr id="17" name="Freeform 5"/>
            <p:cNvSpPr>
              <a:spLocks/>
            </p:cNvSpPr>
            <p:nvPr/>
          </p:nvSpPr>
          <p:spPr bwMode="auto">
            <a:xfrm>
              <a:off x="4790971" y="1275606"/>
              <a:ext cx="1620180" cy="3192123"/>
            </a:xfrm>
            <a:custGeom>
              <a:avLst/>
              <a:gdLst/>
              <a:ahLst/>
              <a:cxnLst/>
              <a:rect l="l" t="t" r="r" b="b"/>
              <a:pathLst>
                <a:path w="1620180" h="3192123">
                  <a:moveTo>
                    <a:pt x="175619" y="98"/>
                  </a:moveTo>
                  <a:cubicBezTo>
                    <a:pt x="189197" y="-316"/>
                    <a:pt x="203071" y="565"/>
                    <a:pt x="217047" y="2846"/>
                  </a:cubicBezTo>
                  <a:lnTo>
                    <a:pt x="1498868" y="213511"/>
                  </a:lnTo>
                  <a:cubicBezTo>
                    <a:pt x="1566467" y="224396"/>
                    <a:pt x="1620180" y="281064"/>
                    <a:pt x="1620180" y="346377"/>
                  </a:cubicBezTo>
                  <a:lnTo>
                    <a:pt x="1620180" y="792725"/>
                  </a:lnTo>
                  <a:lnTo>
                    <a:pt x="1620180" y="2187291"/>
                  </a:lnTo>
                  <a:lnTo>
                    <a:pt x="1620180" y="2633639"/>
                  </a:lnTo>
                  <a:cubicBezTo>
                    <a:pt x="1620180" y="2702473"/>
                    <a:pt x="1571582" y="2746975"/>
                    <a:pt x="1519330" y="2763944"/>
                  </a:cubicBezTo>
                  <a:lnTo>
                    <a:pt x="250299" y="3181111"/>
                  </a:lnTo>
                  <a:cubicBezTo>
                    <a:pt x="126428" y="3221771"/>
                    <a:pt x="0" y="3144613"/>
                    <a:pt x="0" y="3035439"/>
                  </a:cubicBezTo>
                  <a:lnTo>
                    <a:pt x="0" y="2589091"/>
                  </a:lnTo>
                  <a:lnTo>
                    <a:pt x="0" y="608633"/>
                  </a:lnTo>
                  <a:lnTo>
                    <a:pt x="0" y="162285"/>
                  </a:lnTo>
                  <a:cubicBezTo>
                    <a:pt x="0" y="69279"/>
                    <a:pt x="80571" y="2991"/>
                    <a:pt x="175619" y="98"/>
                  </a:cubicBezTo>
                  <a:close/>
                </a:path>
              </a:pathLst>
            </a:custGeom>
            <a:solidFill>
              <a:srgbClr val="FFE78C"/>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18" name="Freeform 25"/>
            <p:cNvSpPr>
              <a:spLocks/>
            </p:cNvSpPr>
            <p:nvPr/>
          </p:nvSpPr>
          <p:spPr bwMode="auto">
            <a:xfrm>
              <a:off x="4790971" y="1678373"/>
              <a:ext cx="333384" cy="457093"/>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9" name="矩形 18"/>
            <p:cNvSpPr/>
            <p:nvPr/>
          </p:nvSpPr>
          <p:spPr>
            <a:xfrm>
              <a:off x="4823992" y="1783660"/>
              <a:ext cx="220934" cy="246221"/>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150" normalizeH="0" baseline="0" noProof="0" dirty="0">
                  <a:ln>
                    <a:noFill/>
                  </a:ln>
                  <a:effectLst/>
                  <a:uLnTx/>
                  <a:uFillTx/>
                  <a:latin typeface="微软雅黑" pitchFamily="34" charset="-122"/>
                  <a:ea typeface="微软雅黑" pitchFamily="34" charset="-122"/>
                </a:rPr>
                <a:t>03</a:t>
              </a:r>
              <a:endParaRPr kumimoji="0" lang="zh-CN" altLang="en-US" sz="1600" b="1" i="0" u="none" strike="noStrike" kern="0" cap="none" spc="-150" normalizeH="0" baseline="0" noProof="0" dirty="0">
                <a:ln>
                  <a:noFill/>
                </a:ln>
                <a:effectLst/>
                <a:uLnTx/>
                <a:uFillTx/>
                <a:latin typeface="微软雅黑" pitchFamily="34" charset="-122"/>
                <a:ea typeface="微软雅黑" pitchFamily="34" charset="-122"/>
              </a:endParaRPr>
            </a:p>
          </p:txBody>
        </p:sp>
        <p:sp>
          <p:nvSpPr>
            <p:cNvPr id="20" name="TextBox 19"/>
            <p:cNvSpPr txBox="1"/>
            <p:nvPr/>
          </p:nvSpPr>
          <p:spPr>
            <a:xfrm>
              <a:off x="4965975" y="2325363"/>
              <a:ext cx="1296286" cy="1426031"/>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a:t>
              </a:r>
            </a:p>
          </p:txBody>
        </p:sp>
        <p:sp>
          <p:nvSpPr>
            <p:cNvPr id="21" name="TextBox 20"/>
            <p:cNvSpPr txBox="1"/>
            <p:nvPr/>
          </p:nvSpPr>
          <p:spPr>
            <a:xfrm>
              <a:off x="5073801" y="1750202"/>
              <a:ext cx="133735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标题关键字</a:t>
              </a:r>
            </a:p>
          </p:txBody>
        </p:sp>
      </p:grpSp>
      <p:grpSp>
        <p:nvGrpSpPr>
          <p:cNvPr id="22" name="组合 21"/>
          <p:cNvGrpSpPr/>
          <p:nvPr/>
        </p:nvGrpSpPr>
        <p:grpSpPr>
          <a:xfrm>
            <a:off x="6695708" y="1275606"/>
            <a:ext cx="1620180" cy="3192123"/>
            <a:chOff x="6695708" y="1275606"/>
            <a:chExt cx="1620180" cy="3192123"/>
          </a:xfrm>
        </p:grpSpPr>
        <p:sp>
          <p:nvSpPr>
            <p:cNvPr id="23" name="Freeform 5"/>
            <p:cNvSpPr>
              <a:spLocks/>
            </p:cNvSpPr>
            <p:nvPr/>
          </p:nvSpPr>
          <p:spPr bwMode="auto">
            <a:xfrm>
              <a:off x="6695708" y="1275606"/>
              <a:ext cx="1620180" cy="3192123"/>
            </a:xfrm>
            <a:custGeom>
              <a:avLst/>
              <a:gdLst/>
              <a:ahLst/>
              <a:cxnLst/>
              <a:rect l="l" t="t" r="r" b="b"/>
              <a:pathLst>
                <a:path w="1620180" h="3192123">
                  <a:moveTo>
                    <a:pt x="175619" y="98"/>
                  </a:moveTo>
                  <a:cubicBezTo>
                    <a:pt x="189197" y="-316"/>
                    <a:pt x="203071" y="565"/>
                    <a:pt x="217047" y="2846"/>
                  </a:cubicBezTo>
                  <a:lnTo>
                    <a:pt x="1498868" y="213511"/>
                  </a:lnTo>
                  <a:cubicBezTo>
                    <a:pt x="1566467" y="224396"/>
                    <a:pt x="1620180" y="281064"/>
                    <a:pt x="1620180" y="346377"/>
                  </a:cubicBezTo>
                  <a:lnTo>
                    <a:pt x="1620180" y="792725"/>
                  </a:lnTo>
                  <a:lnTo>
                    <a:pt x="1620180" y="2187291"/>
                  </a:lnTo>
                  <a:lnTo>
                    <a:pt x="1620180" y="2633639"/>
                  </a:lnTo>
                  <a:cubicBezTo>
                    <a:pt x="1620180" y="2702473"/>
                    <a:pt x="1571582" y="2746975"/>
                    <a:pt x="1519330" y="2763944"/>
                  </a:cubicBezTo>
                  <a:lnTo>
                    <a:pt x="250299" y="3181111"/>
                  </a:lnTo>
                  <a:cubicBezTo>
                    <a:pt x="126428" y="3221771"/>
                    <a:pt x="0" y="3144613"/>
                    <a:pt x="0" y="3035439"/>
                  </a:cubicBezTo>
                  <a:lnTo>
                    <a:pt x="0" y="2589091"/>
                  </a:lnTo>
                  <a:lnTo>
                    <a:pt x="0" y="608633"/>
                  </a:lnTo>
                  <a:lnTo>
                    <a:pt x="0" y="162285"/>
                  </a:lnTo>
                  <a:cubicBezTo>
                    <a:pt x="0" y="69279"/>
                    <a:pt x="80571" y="2991"/>
                    <a:pt x="175619" y="98"/>
                  </a:cubicBezTo>
                  <a:close/>
                </a:path>
              </a:pathLst>
            </a:custGeom>
            <a:solidFill>
              <a:srgbClr val="FFE78C"/>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effectLst/>
                <a:uLnTx/>
                <a:uFillTx/>
              </a:endParaRPr>
            </a:p>
          </p:txBody>
        </p:sp>
        <p:sp>
          <p:nvSpPr>
            <p:cNvPr id="24" name="Freeform 25"/>
            <p:cNvSpPr>
              <a:spLocks/>
            </p:cNvSpPr>
            <p:nvPr/>
          </p:nvSpPr>
          <p:spPr bwMode="auto">
            <a:xfrm>
              <a:off x="6695708" y="1678373"/>
              <a:ext cx="333384" cy="457093"/>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1"/>
            </a:solidFill>
            <a:ln>
              <a:solidFill>
                <a:schemeClr val="bg1"/>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5" name="矩形 24"/>
            <p:cNvSpPr/>
            <p:nvPr/>
          </p:nvSpPr>
          <p:spPr>
            <a:xfrm>
              <a:off x="6728729" y="1783660"/>
              <a:ext cx="220934" cy="246221"/>
            </a:xfrm>
            <a:prstGeom prst="rect">
              <a:avLst/>
            </a:prstGeom>
          </p:spPr>
          <p:txBody>
            <a:bodyPr wrap="square" lIns="0" tIns="0" rIns="0" bIns="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150" normalizeH="0" baseline="0" noProof="0" dirty="0">
                  <a:ln>
                    <a:noFill/>
                  </a:ln>
                  <a:effectLst/>
                  <a:uLnTx/>
                  <a:uFillTx/>
                  <a:latin typeface="微软雅黑" pitchFamily="34" charset="-122"/>
                  <a:ea typeface="微软雅黑" pitchFamily="34" charset="-122"/>
                </a:rPr>
                <a:t>04</a:t>
              </a:r>
              <a:endParaRPr kumimoji="0" lang="zh-CN" altLang="en-US" sz="1600" b="1" i="0" u="none" strike="noStrike" kern="0" cap="none" spc="-150" normalizeH="0" baseline="0" noProof="0" dirty="0">
                <a:ln>
                  <a:noFill/>
                </a:ln>
                <a:effectLst/>
                <a:uLnTx/>
                <a:uFillTx/>
                <a:latin typeface="微软雅黑" pitchFamily="34" charset="-122"/>
                <a:ea typeface="微软雅黑" pitchFamily="34" charset="-122"/>
              </a:endParaRPr>
            </a:p>
          </p:txBody>
        </p:sp>
        <p:sp>
          <p:nvSpPr>
            <p:cNvPr id="26" name="TextBox 25"/>
            <p:cNvSpPr txBox="1"/>
            <p:nvPr/>
          </p:nvSpPr>
          <p:spPr>
            <a:xfrm>
              <a:off x="6886803" y="2325363"/>
              <a:ext cx="1296286" cy="1426031"/>
            </a:xfrm>
            <a:prstGeom prst="rect">
              <a:avLst/>
            </a:prstGeom>
            <a:noFill/>
          </p:spPr>
          <p:txBody>
            <a:bodyPr wrap="square" rtlCol="0">
              <a:spAutoFit/>
            </a:bodyPr>
            <a:lstStyle/>
            <a:p>
              <a:pPr marL="0" marR="0" lvl="0" indent="0" algn="just" defTabSz="914400" eaLnBrk="1" fontAlgn="auto" latinLnBrk="0" hangingPunct="1">
                <a:lnSpc>
                  <a:spcPts val="13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endPar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3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 …</a:t>
              </a:r>
            </a:p>
          </p:txBody>
        </p:sp>
        <p:sp>
          <p:nvSpPr>
            <p:cNvPr id="27" name="TextBox 26"/>
            <p:cNvSpPr txBox="1"/>
            <p:nvPr/>
          </p:nvSpPr>
          <p:spPr>
            <a:xfrm>
              <a:off x="6978538" y="1750202"/>
              <a:ext cx="1337350"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标题关键字</a:t>
              </a:r>
            </a:p>
          </p:txBody>
        </p:sp>
      </p:gr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2"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Scale>
                                      <p:cBhvr>
                                        <p:cTn id="1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
                                        </p:tgtEl>
                                        <p:attrNameLst>
                                          <p:attrName>ppt_x</p:attrName>
                                          <p:attrName>ppt_y</p:attrName>
                                        </p:attrNameLst>
                                      </p:cBhvr>
                                    </p:animMotion>
                                    <p:animEffect transition="in" filter="fade">
                                      <p:cBhvr>
                                        <p:cTn id="13" dur="1000"/>
                                        <p:tgtEl>
                                          <p:spTgt spid="3"/>
                                        </p:tgtEl>
                                      </p:cBhvr>
                                    </p:animEffect>
                                  </p:childTnLst>
                                </p:cTn>
                              </p:par>
                            </p:childTnLst>
                          </p:cTn>
                        </p:par>
                        <p:par>
                          <p:cTn id="14" fill="hold">
                            <p:stCondLst>
                              <p:cond delay="1500"/>
                            </p:stCondLst>
                            <p:childTnLst>
                              <p:par>
                                <p:cTn id="15" presetID="52"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Scale>
                                      <p:cBhvr>
                                        <p:cTn id="1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0"/>
                                        </p:tgtEl>
                                        <p:attrNameLst>
                                          <p:attrName>ppt_x</p:attrName>
                                          <p:attrName>ppt_y</p:attrName>
                                        </p:attrNameLst>
                                      </p:cBhvr>
                                    </p:animMotion>
                                    <p:animEffect transition="in" filter="fade">
                                      <p:cBhvr>
                                        <p:cTn id="19" dur="1000"/>
                                        <p:tgtEl>
                                          <p:spTgt spid="10"/>
                                        </p:tgtEl>
                                      </p:cBhvr>
                                    </p:animEffect>
                                  </p:childTnLst>
                                </p:cTn>
                              </p:par>
                            </p:childTnLst>
                          </p:cTn>
                        </p:par>
                        <p:par>
                          <p:cTn id="20" fill="hold">
                            <p:stCondLst>
                              <p:cond delay="2500"/>
                            </p:stCondLst>
                            <p:childTnLst>
                              <p:par>
                                <p:cTn id="21" presetID="52" presetClass="entr" presetSubtype="0"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Scale>
                                      <p:cBhvr>
                                        <p:cTn id="23"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6"/>
                                        </p:tgtEl>
                                        <p:attrNameLst>
                                          <p:attrName>ppt_x</p:attrName>
                                          <p:attrName>ppt_y</p:attrName>
                                        </p:attrNameLst>
                                      </p:cBhvr>
                                    </p:animMotion>
                                    <p:animEffect transition="in" filter="fade">
                                      <p:cBhvr>
                                        <p:cTn id="25" dur="1000"/>
                                        <p:tgtEl>
                                          <p:spTgt spid="16"/>
                                        </p:tgtEl>
                                      </p:cBhvr>
                                    </p:animEffect>
                                  </p:childTnLst>
                                </p:cTn>
                              </p:par>
                            </p:childTnLst>
                          </p:cTn>
                        </p:par>
                        <p:par>
                          <p:cTn id="26" fill="hold">
                            <p:stCondLst>
                              <p:cond delay="3500"/>
                            </p:stCondLst>
                            <p:childTnLst>
                              <p:par>
                                <p:cTn id="27" presetID="52" presetClass="entr" presetSubtype="0" fill="hold" nodeType="afterEffect">
                                  <p:stCondLst>
                                    <p:cond delay="0"/>
                                  </p:stCondLst>
                                  <p:childTnLst>
                                    <p:set>
                                      <p:cBhvr>
                                        <p:cTn id="28" dur="1" fill="hold">
                                          <p:stCondLst>
                                            <p:cond delay="0"/>
                                          </p:stCondLst>
                                        </p:cTn>
                                        <p:tgtEl>
                                          <p:spTgt spid="22"/>
                                        </p:tgtEl>
                                        <p:attrNameLst>
                                          <p:attrName>style.visibility</p:attrName>
                                        </p:attrNameLst>
                                      </p:cBhvr>
                                      <p:to>
                                        <p:strVal val="visible"/>
                                      </p:to>
                                    </p:set>
                                    <p:animScale>
                                      <p:cBhvr>
                                        <p:cTn id="2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22"/>
                                        </p:tgtEl>
                                        <p:attrNameLst>
                                          <p:attrName>ppt_x</p:attrName>
                                          <p:attrName>ppt_y</p:attrName>
                                        </p:attrNameLst>
                                      </p:cBhvr>
                                    </p:animMotion>
                                    <p:animEffect transition="in" filter="fade">
                                      <p:cBhvr>
                                        <p:cTn id="31"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矩形 21"/>
          <p:cNvSpPr/>
          <p:nvPr/>
        </p:nvSpPr>
        <p:spPr>
          <a:xfrm>
            <a:off x="2567237" y="1129409"/>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 name="矩形 3"/>
          <p:cNvSpPr/>
          <p:nvPr/>
        </p:nvSpPr>
        <p:spPr>
          <a:xfrm>
            <a:off x="811770" y="965672"/>
            <a:ext cx="2200754" cy="1316590"/>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 name="矩形 21"/>
          <p:cNvSpPr/>
          <p:nvPr/>
        </p:nvSpPr>
        <p:spPr>
          <a:xfrm>
            <a:off x="811770" y="2282264"/>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 name="矩形 3"/>
          <p:cNvSpPr/>
          <p:nvPr/>
        </p:nvSpPr>
        <p:spPr>
          <a:xfrm>
            <a:off x="6228099" y="2118529"/>
            <a:ext cx="2200754" cy="1316590"/>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8" name="矩形 21"/>
          <p:cNvSpPr/>
          <p:nvPr/>
        </p:nvSpPr>
        <p:spPr>
          <a:xfrm>
            <a:off x="2567237" y="3435121"/>
            <a:ext cx="5861616" cy="989120"/>
          </a:xfrm>
          <a:custGeom>
            <a:avLst/>
            <a:gdLst/>
            <a:ahLst/>
            <a:cxnLst/>
            <a:rect l="l" t="t" r="r" b="b"/>
            <a:pathLst>
              <a:path w="7085181" h="1244248">
                <a:moveTo>
                  <a:pt x="333395" y="0"/>
                </a:moveTo>
                <a:lnTo>
                  <a:pt x="7085181" y="0"/>
                </a:lnTo>
                <a:lnTo>
                  <a:pt x="6751786" y="1244248"/>
                </a:lnTo>
                <a:lnTo>
                  <a:pt x="0" y="1244248"/>
                </a:lnTo>
                <a:close/>
              </a:path>
            </a:pathLst>
          </a:custGeom>
          <a:solidFill>
            <a:srgbClr val="FFE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 name="矩形 3"/>
          <p:cNvSpPr/>
          <p:nvPr/>
        </p:nvSpPr>
        <p:spPr>
          <a:xfrm>
            <a:off x="811770" y="3271384"/>
            <a:ext cx="2200754" cy="1316590"/>
          </a:xfrm>
          <a:custGeom>
            <a:avLst/>
            <a:gdLst/>
            <a:ahLst/>
            <a:cxnLst/>
            <a:rect l="l" t="t" r="r" b="b"/>
            <a:pathLst>
              <a:path w="2660146" h="1656184">
                <a:moveTo>
                  <a:pt x="443774" y="0"/>
                </a:moveTo>
                <a:lnTo>
                  <a:pt x="2660146" y="0"/>
                </a:lnTo>
                <a:lnTo>
                  <a:pt x="2216373" y="1656184"/>
                </a:lnTo>
                <a:lnTo>
                  <a:pt x="0" y="1656184"/>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 name="TextBox 9"/>
          <p:cNvSpPr txBox="1"/>
          <p:nvPr/>
        </p:nvSpPr>
        <p:spPr>
          <a:xfrm>
            <a:off x="3409813" y="1335429"/>
            <a:ext cx="4176464"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p>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11" name="TextBox 10"/>
          <p:cNvSpPr txBox="1"/>
          <p:nvPr/>
        </p:nvSpPr>
        <p:spPr>
          <a:xfrm>
            <a:off x="1767116" y="2488284"/>
            <a:ext cx="4176464"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
        <p:nvSpPr>
          <p:cNvPr id="12" name="TextBox 11"/>
          <p:cNvSpPr txBox="1"/>
          <p:nvPr/>
        </p:nvSpPr>
        <p:spPr>
          <a:xfrm>
            <a:off x="3495308" y="3649925"/>
            <a:ext cx="4176464"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单击添加标题</a:t>
            </a:r>
          </a:p>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300"/>
                                        <p:tgtEl>
                                          <p:spTgt spid="10"/>
                                        </p:tgtEl>
                                      </p:cBhvr>
                                    </p:animEffect>
                                  </p:childTnLst>
                                </p:cTn>
                              </p:par>
                            </p:childTnLst>
                          </p:cTn>
                        </p:par>
                        <p:par>
                          <p:cTn id="21" fill="hold">
                            <p:stCondLst>
                              <p:cond delay="1300"/>
                            </p:stCondLst>
                            <p:childTnLst>
                              <p:par>
                                <p:cTn id="22" presetID="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par>
                          <p:cTn id="30" fill="hold">
                            <p:stCondLst>
                              <p:cond delay="1800"/>
                            </p:stCondLst>
                            <p:childTnLst>
                              <p:par>
                                <p:cTn id="31" presetID="22" presetClass="entr" presetSubtype="2"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right)">
                                      <p:cBhvr>
                                        <p:cTn id="33" dur="300"/>
                                        <p:tgtEl>
                                          <p:spTgt spid="11"/>
                                        </p:tgtEl>
                                      </p:cBhvr>
                                    </p:animEffect>
                                  </p:childTnLst>
                                </p:cTn>
                              </p:par>
                            </p:childTnLst>
                          </p:cTn>
                        </p:par>
                        <p:par>
                          <p:cTn id="34" fill="hold">
                            <p:stCondLst>
                              <p:cond delay="2100"/>
                            </p:stCondLst>
                            <p:childTnLst>
                              <p:par>
                                <p:cTn id="35" presetID="2" presetClass="entr" presetSubtype="2"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0-#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par>
                          <p:cTn id="43" fill="hold">
                            <p:stCondLst>
                              <p:cond delay="2600"/>
                            </p:stCondLst>
                            <p:childTnLst>
                              <p:par>
                                <p:cTn id="44" presetID="22" presetClass="entr" presetSubtype="8"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3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5" name="直接连接符 4"/>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0" y="-3422"/>
            <a:ext cx="9144000" cy="5143500"/>
            <a:chOff x="0" y="-3422"/>
            <a:chExt cx="9144000" cy="5143500"/>
          </a:xfrm>
        </p:grpSpPr>
        <p:pic>
          <p:nvPicPr>
            <p:cNvPr id="9" name="图片 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10" name="图片 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11" name="图片 1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13" name="直接连接符 12"/>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sp>
        <p:nvSpPr>
          <p:cNvPr id="14" name="等腰三角形 13"/>
          <p:cNvSpPr/>
          <p:nvPr/>
        </p:nvSpPr>
        <p:spPr>
          <a:xfrm>
            <a:off x="1886049" y="1455466"/>
            <a:ext cx="2376264" cy="2025056"/>
          </a:xfrm>
          <a:prstGeom prst="triangle">
            <a:avLst/>
          </a:prstGeom>
          <a:solidFill>
            <a:srgbClr val="FFE78C">
              <a:alpha val="14000"/>
            </a:srgbClr>
          </a:solidFill>
          <a:ln w="10795" cap="flat" cmpd="sng" algn="ctr">
            <a:solidFill>
              <a:srgbClr val="FFE78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0000"/>
              </a:solidFill>
              <a:effectLst/>
              <a:uLnTx/>
              <a:uFillTx/>
              <a:latin typeface="Calibri"/>
              <a:ea typeface="宋体"/>
              <a:cs typeface="+mn-cs"/>
            </a:endParaRPr>
          </a:p>
        </p:txBody>
      </p:sp>
      <p:sp>
        <p:nvSpPr>
          <p:cNvPr id="15" name="TextBox 14"/>
          <p:cNvSpPr txBox="1"/>
          <p:nvPr/>
        </p:nvSpPr>
        <p:spPr>
          <a:xfrm>
            <a:off x="2275725" y="1640870"/>
            <a:ext cx="1596912" cy="1938992"/>
          </a:xfrm>
          <a:prstGeom prst="rect">
            <a:avLst/>
          </a:prstGeom>
          <a:noFill/>
        </p:spPr>
        <p:txBody>
          <a:bodyPr wrap="none" rtlCol="0">
            <a:spAutoFit/>
          </a:bodyPr>
          <a:lstStyle>
            <a:defPPr>
              <a:defRPr lang="zh-CN"/>
            </a:defPPr>
            <a:lvl1pPr>
              <a:defRPr sz="12000">
                <a:solidFill>
                  <a:schemeClr val="accent2"/>
                </a:solidFill>
                <a:latin typeface="Impact" panose="020B0806030902050204" pitchFamily="34" charset="0"/>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0" b="0" i="0" u="none" strike="noStrike" kern="0" cap="none" spc="0" normalizeH="0" baseline="0" noProof="0" dirty="0">
                <a:ln>
                  <a:noFill/>
                </a:ln>
                <a:solidFill>
                  <a:srgbClr val="FFE78C"/>
                </a:solidFill>
                <a:effectLst/>
                <a:uLnTx/>
                <a:uFillTx/>
                <a:latin typeface="Impact" panose="020B0806030902050204" pitchFamily="34" charset="0"/>
              </a:rPr>
              <a:t>01</a:t>
            </a:r>
            <a:endParaRPr kumimoji="0" lang="zh-CN" altLang="en-US" sz="12000" b="0" i="0" u="none" strike="noStrike" kern="0" cap="none" spc="0" normalizeH="0" baseline="0" noProof="0" dirty="0">
              <a:ln>
                <a:noFill/>
              </a:ln>
              <a:solidFill>
                <a:srgbClr val="FFE78C"/>
              </a:solidFill>
              <a:effectLst/>
              <a:uLnTx/>
              <a:uFillTx/>
              <a:latin typeface="Impact" panose="020B0806030902050204" pitchFamily="34" charset="0"/>
            </a:endParaRPr>
          </a:p>
        </p:txBody>
      </p:sp>
      <p:sp>
        <p:nvSpPr>
          <p:cNvPr id="16" name="TextBox 15"/>
          <p:cNvSpPr txBox="1"/>
          <p:nvPr/>
        </p:nvSpPr>
        <p:spPr>
          <a:xfrm>
            <a:off x="4067944" y="1696747"/>
            <a:ext cx="2954655" cy="92333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FFE78C"/>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添加标题</a:t>
            </a:r>
          </a:p>
        </p:txBody>
      </p:sp>
      <p:cxnSp>
        <p:nvCxnSpPr>
          <p:cNvPr id="17" name="直接连接符 16"/>
          <p:cNvCxnSpPr/>
          <p:nvPr/>
        </p:nvCxnSpPr>
        <p:spPr>
          <a:xfrm>
            <a:off x="4008672" y="2610366"/>
            <a:ext cx="3083608" cy="0"/>
          </a:xfrm>
          <a:prstGeom prst="line">
            <a:avLst/>
          </a:prstGeom>
          <a:noFill/>
          <a:ln w="12700" cap="flat" cmpd="sng" algn="ctr">
            <a:solidFill>
              <a:srgbClr val="FFE78C"/>
            </a:solidFill>
            <a:prstDash val="dash"/>
          </a:ln>
          <a:effectLst/>
        </p:spPr>
      </p:cxnSp>
      <p:grpSp>
        <p:nvGrpSpPr>
          <p:cNvPr id="18" name="组合 17"/>
          <p:cNvGrpSpPr/>
          <p:nvPr/>
        </p:nvGrpSpPr>
        <p:grpSpPr>
          <a:xfrm>
            <a:off x="4427984" y="2704859"/>
            <a:ext cx="1154356" cy="307777"/>
            <a:chOff x="1694389" y="3210530"/>
            <a:chExt cx="1154356" cy="307777"/>
          </a:xfrm>
        </p:grpSpPr>
        <p:sp>
          <p:nvSpPr>
            <p:cNvPr id="19" name="矩形 18"/>
            <p:cNvSpPr/>
            <p:nvPr/>
          </p:nvSpPr>
          <p:spPr>
            <a:xfrm flipH="1">
              <a:off x="1694389" y="3363838"/>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0" name="TextBox 19"/>
            <p:cNvSpPr txBox="1"/>
            <p:nvPr/>
          </p:nvSpPr>
          <p:spPr>
            <a:xfrm>
              <a:off x="1766397" y="3210530"/>
              <a:ext cx="1082348"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1" name="组合 20"/>
          <p:cNvGrpSpPr/>
          <p:nvPr/>
        </p:nvGrpSpPr>
        <p:grpSpPr>
          <a:xfrm>
            <a:off x="5829429" y="2704859"/>
            <a:ext cx="1154356" cy="307777"/>
            <a:chOff x="1694389" y="3537387"/>
            <a:chExt cx="1154356" cy="307777"/>
          </a:xfrm>
        </p:grpSpPr>
        <p:sp>
          <p:nvSpPr>
            <p:cNvPr id="22" name="矩形 21"/>
            <p:cNvSpPr/>
            <p:nvPr/>
          </p:nvSpPr>
          <p:spPr>
            <a:xfrm flipH="1">
              <a:off x="1694389" y="3690695"/>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3" name="TextBox 22"/>
            <p:cNvSpPr txBox="1"/>
            <p:nvPr/>
          </p:nvSpPr>
          <p:spPr>
            <a:xfrm>
              <a:off x="1766397" y="3537387"/>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4" name="组合 23"/>
          <p:cNvGrpSpPr/>
          <p:nvPr/>
        </p:nvGrpSpPr>
        <p:grpSpPr>
          <a:xfrm>
            <a:off x="4427984" y="3064899"/>
            <a:ext cx="1154356" cy="307777"/>
            <a:chOff x="1694389" y="3875941"/>
            <a:chExt cx="1154356" cy="307777"/>
          </a:xfrm>
        </p:grpSpPr>
        <p:sp>
          <p:nvSpPr>
            <p:cNvPr id="25" name="矩形 24"/>
            <p:cNvSpPr/>
            <p:nvPr/>
          </p:nvSpPr>
          <p:spPr>
            <a:xfrm flipH="1">
              <a:off x="1694389" y="4029249"/>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6" name="TextBox 25"/>
            <p:cNvSpPr txBox="1"/>
            <p:nvPr/>
          </p:nvSpPr>
          <p:spPr>
            <a:xfrm>
              <a:off x="1766397" y="3875941"/>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grpSp>
        <p:nvGrpSpPr>
          <p:cNvPr id="27" name="组合 26"/>
          <p:cNvGrpSpPr/>
          <p:nvPr/>
        </p:nvGrpSpPr>
        <p:grpSpPr>
          <a:xfrm>
            <a:off x="5829429" y="3064899"/>
            <a:ext cx="1154356" cy="307777"/>
            <a:chOff x="1694389" y="4211992"/>
            <a:chExt cx="1154356" cy="307777"/>
          </a:xfrm>
        </p:grpSpPr>
        <p:sp>
          <p:nvSpPr>
            <p:cNvPr id="28" name="矩形 27"/>
            <p:cNvSpPr/>
            <p:nvPr/>
          </p:nvSpPr>
          <p:spPr>
            <a:xfrm flipH="1">
              <a:off x="1694389" y="4365300"/>
              <a:ext cx="72008" cy="72008"/>
            </a:xfrm>
            <a:prstGeom prst="rect">
              <a:avLst/>
            </a:prstGeom>
            <a:solidFill>
              <a:schemeClr val="bg1"/>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Calibri"/>
                <a:ea typeface="宋体"/>
                <a:cs typeface="+mn-cs"/>
              </a:endParaRPr>
            </a:p>
          </p:txBody>
        </p:sp>
        <p:sp>
          <p:nvSpPr>
            <p:cNvPr id="29" name="TextBox 28"/>
            <p:cNvSpPr txBox="1"/>
            <p:nvPr/>
          </p:nvSpPr>
          <p:spPr>
            <a:xfrm>
              <a:off x="1766397" y="4211992"/>
              <a:ext cx="1082348" cy="307777"/>
            </a:xfrm>
            <a:prstGeom prst="rect">
              <a:avLst/>
            </a:prstGeom>
            <a:noFill/>
          </p:spPr>
          <p:txBody>
            <a:bodyPr wrap="none" rtlCol="0">
              <a:spAutoFit/>
            </a:bodyPr>
            <a:lstStyle/>
            <a:p>
              <a:pPr lvl="0">
                <a:defRPr/>
              </a:pPr>
              <a:r>
                <a:rPr lang="zh-CN" altLang="en-US" sz="1400" kern="0" dirty="0">
                  <a:solidFill>
                    <a:schemeClr val="bg1"/>
                  </a:solidFill>
                  <a:latin typeface="微软雅黑" panose="020B0503020204020204" pitchFamily="34" charset="-122"/>
                  <a:ea typeface="微软雅黑" panose="020B0503020204020204" pitchFamily="34" charset="-122"/>
                  <a:cs typeface="方正豪体简体" panose="03000509000000000000" pitchFamily="65" charset="-122"/>
                </a:rPr>
                <a:t>添加小标题</a:t>
              </a:r>
            </a:p>
          </p:txBody>
        </p:sp>
      </p:grpSp>
      <p:sp>
        <p:nvSpPr>
          <p:cNvPr id="30" name="等腰三角形 29"/>
          <p:cNvSpPr/>
          <p:nvPr/>
        </p:nvSpPr>
        <p:spPr>
          <a:xfrm rot="18035669">
            <a:off x="2238944" y="1066330"/>
            <a:ext cx="360040" cy="310379"/>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1" name="等腰三角形 30"/>
          <p:cNvSpPr/>
          <p:nvPr/>
        </p:nvSpPr>
        <p:spPr>
          <a:xfrm rot="21283757">
            <a:off x="1824907" y="1281529"/>
            <a:ext cx="191945" cy="165470"/>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
        <p:nvSpPr>
          <p:cNvPr id="32" name="等腰三角形 31"/>
          <p:cNvSpPr/>
          <p:nvPr/>
        </p:nvSpPr>
        <p:spPr>
          <a:xfrm rot="15968008">
            <a:off x="1519169" y="1672632"/>
            <a:ext cx="304349" cy="227352"/>
          </a:xfrm>
          <a:prstGeom prst="triangle">
            <a:avLst/>
          </a:prstGeom>
          <a:solidFill>
            <a:srgbClr val="FFE78C"/>
          </a:solidFill>
          <a:ln w="1079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E78C"/>
              </a:solidFill>
              <a:effectLst/>
              <a:uLnTx/>
              <a:uFillTx/>
              <a:latin typeface="Calibri"/>
              <a:ea typeface="宋体"/>
              <a:cs typeface="+mn-cs"/>
            </a:endParaRPr>
          </a:p>
        </p:txBody>
      </p:sp>
    </p:spTree>
    <p:extLst>
      <p:ext uri="{BB962C8B-B14F-4D97-AF65-F5344CB8AC3E}">
        <p14:creationId xmlns:p14="http://schemas.microsoft.com/office/powerpoint/2010/main" val="309127942"/>
      </p:ext>
    </p:extLst>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 calcmode="lin" valueType="num">
                                      <p:cBhvr>
                                        <p:cTn id="9" dur="500" fill="hold"/>
                                        <p:tgtEl>
                                          <p:spTgt spid="8"/>
                                        </p:tgtEl>
                                        <p:attrNameLst>
                                          <p:attrName>ppt_x</p:attrName>
                                        </p:attrNameLst>
                                      </p:cBhvr>
                                      <p:tavLst>
                                        <p:tav tm="0">
                                          <p:val>
                                            <p:fltVal val="0.5"/>
                                          </p:val>
                                        </p:tav>
                                        <p:tav tm="100000">
                                          <p:val>
                                            <p:strVal val="#ppt_x"/>
                                          </p:val>
                                        </p:tav>
                                      </p:tavLst>
                                    </p:anim>
                                    <p:anim calcmode="lin" valueType="num">
                                      <p:cBhvr>
                                        <p:cTn id="10" dur="500" fill="hold"/>
                                        <p:tgtEl>
                                          <p:spTgt spid="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par>
                                <p:cTn id="21" presetID="22" presetClass="entr" presetSubtype="1"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1000"/>
                            </p:stCondLst>
                            <p:childTnLst>
                              <p:par>
                                <p:cTn id="25" presetID="2" presetClass="entr" presetSubtype="9"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100" fill="hold"/>
                                        <p:tgtEl>
                                          <p:spTgt spid="30"/>
                                        </p:tgtEl>
                                        <p:attrNameLst>
                                          <p:attrName>ppt_x</p:attrName>
                                        </p:attrNameLst>
                                      </p:cBhvr>
                                      <p:tavLst>
                                        <p:tav tm="0">
                                          <p:val>
                                            <p:strVal val="0-#ppt_w/2"/>
                                          </p:val>
                                        </p:tav>
                                        <p:tav tm="100000">
                                          <p:val>
                                            <p:strVal val="#ppt_x"/>
                                          </p:val>
                                        </p:tav>
                                      </p:tavLst>
                                    </p:anim>
                                    <p:anim calcmode="lin" valueType="num">
                                      <p:cBhvr additive="base">
                                        <p:cTn id="28" dur="1100" fill="hold"/>
                                        <p:tgtEl>
                                          <p:spTgt spid="30"/>
                                        </p:tgtEl>
                                        <p:attrNameLst>
                                          <p:attrName>ppt_y</p:attrName>
                                        </p:attrNameLst>
                                      </p:cBhvr>
                                      <p:tavLst>
                                        <p:tav tm="0">
                                          <p:val>
                                            <p:strVal val="0-#ppt_h/2"/>
                                          </p:val>
                                        </p:tav>
                                        <p:tav tm="100000">
                                          <p:val>
                                            <p:strVal val="#ppt_y"/>
                                          </p:val>
                                        </p:tav>
                                      </p:tavLst>
                                    </p:anim>
                                  </p:childTnLst>
                                </p:cTn>
                              </p:par>
                              <p:par>
                                <p:cTn id="29" presetID="8" presetClass="emph" presetSubtype="0" fill="hold" grpId="1" nodeType="withEffect">
                                  <p:stCondLst>
                                    <p:cond delay="0"/>
                                  </p:stCondLst>
                                  <p:childTnLst>
                                    <p:animRot by="21600000">
                                      <p:cBhvr>
                                        <p:cTn id="30" dur="1100" fill="hold"/>
                                        <p:tgtEl>
                                          <p:spTgt spid="30"/>
                                        </p:tgtEl>
                                        <p:attrNameLst>
                                          <p:attrName>r</p:attrName>
                                        </p:attrNameLst>
                                      </p:cBhvr>
                                    </p:animRot>
                                  </p:childTnLst>
                                </p:cTn>
                              </p:par>
                              <p:par>
                                <p:cTn id="31" presetID="2" presetClass="entr" presetSubtype="9" fill="hold" grpId="0" nodeType="withEffect">
                                  <p:stCondLst>
                                    <p:cond delay="60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1100" fill="hold"/>
                                        <p:tgtEl>
                                          <p:spTgt spid="31"/>
                                        </p:tgtEl>
                                        <p:attrNameLst>
                                          <p:attrName>ppt_x</p:attrName>
                                        </p:attrNameLst>
                                      </p:cBhvr>
                                      <p:tavLst>
                                        <p:tav tm="0">
                                          <p:val>
                                            <p:strVal val="0-#ppt_w/2"/>
                                          </p:val>
                                        </p:tav>
                                        <p:tav tm="100000">
                                          <p:val>
                                            <p:strVal val="#ppt_x"/>
                                          </p:val>
                                        </p:tav>
                                      </p:tavLst>
                                    </p:anim>
                                    <p:anim calcmode="lin" valueType="num">
                                      <p:cBhvr additive="base">
                                        <p:cTn id="34" dur="1100" fill="hold"/>
                                        <p:tgtEl>
                                          <p:spTgt spid="31"/>
                                        </p:tgtEl>
                                        <p:attrNameLst>
                                          <p:attrName>ppt_y</p:attrName>
                                        </p:attrNameLst>
                                      </p:cBhvr>
                                      <p:tavLst>
                                        <p:tav tm="0">
                                          <p:val>
                                            <p:strVal val="0-#ppt_h/2"/>
                                          </p:val>
                                        </p:tav>
                                        <p:tav tm="100000">
                                          <p:val>
                                            <p:strVal val="#ppt_y"/>
                                          </p:val>
                                        </p:tav>
                                      </p:tavLst>
                                    </p:anim>
                                  </p:childTnLst>
                                </p:cTn>
                              </p:par>
                              <p:par>
                                <p:cTn id="35" presetID="8" presetClass="emph" presetSubtype="0" fill="hold" grpId="1" nodeType="withEffect">
                                  <p:stCondLst>
                                    <p:cond delay="600"/>
                                  </p:stCondLst>
                                  <p:childTnLst>
                                    <p:animRot by="21600000">
                                      <p:cBhvr>
                                        <p:cTn id="36" dur="1100" fill="hold"/>
                                        <p:tgtEl>
                                          <p:spTgt spid="31"/>
                                        </p:tgtEl>
                                        <p:attrNameLst>
                                          <p:attrName>r</p:attrName>
                                        </p:attrNameLst>
                                      </p:cBhvr>
                                    </p:animRot>
                                  </p:childTnLst>
                                </p:cTn>
                              </p:par>
                              <p:par>
                                <p:cTn id="37" presetID="2" presetClass="entr" presetSubtype="9" fill="hold" grpId="0" nodeType="withEffect">
                                  <p:stCondLst>
                                    <p:cond delay="120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1100" fill="hold"/>
                                        <p:tgtEl>
                                          <p:spTgt spid="32"/>
                                        </p:tgtEl>
                                        <p:attrNameLst>
                                          <p:attrName>ppt_x</p:attrName>
                                        </p:attrNameLst>
                                      </p:cBhvr>
                                      <p:tavLst>
                                        <p:tav tm="0">
                                          <p:val>
                                            <p:strVal val="0-#ppt_w/2"/>
                                          </p:val>
                                        </p:tav>
                                        <p:tav tm="100000">
                                          <p:val>
                                            <p:strVal val="#ppt_x"/>
                                          </p:val>
                                        </p:tav>
                                      </p:tavLst>
                                    </p:anim>
                                    <p:anim calcmode="lin" valueType="num">
                                      <p:cBhvr additive="base">
                                        <p:cTn id="40" dur="1100" fill="hold"/>
                                        <p:tgtEl>
                                          <p:spTgt spid="32"/>
                                        </p:tgtEl>
                                        <p:attrNameLst>
                                          <p:attrName>ppt_y</p:attrName>
                                        </p:attrNameLst>
                                      </p:cBhvr>
                                      <p:tavLst>
                                        <p:tav tm="0">
                                          <p:val>
                                            <p:strVal val="0-#ppt_h/2"/>
                                          </p:val>
                                        </p:tav>
                                        <p:tav tm="100000">
                                          <p:val>
                                            <p:strVal val="#ppt_y"/>
                                          </p:val>
                                        </p:tav>
                                      </p:tavLst>
                                    </p:anim>
                                  </p:childTnLst>
                                </p:cTn>
                              </p:par>
                              <p:par>
                                <p:cTn id="41" presetID="8" presetClass="emph" presetSubtype="0" fill="hold" grpId="1" nodeType="withEffect">
                                  <p:stCondLst>
                                    <p:cond delay="1200"/>
                                  </p:stCondLst>
                                  <p:childTnLst>
                                    <p:animRot by="21600000">
                                      <p:cBhvr>
                                        <p:cTn id="42" dur="1100" fill="hold"/>
                                        <p:tgtEl>
                                          <p:spTgt spid="32"/>
                                        </p:tgtEl>
                                        <p:attrNameLst>
                                          <p:attrName>r</p:attrName>
                                        </p:attrNameLst>
                                      </p:cBhvr>
                                    </p:animRot>
                                  </p:childTnLst>
                                </p:cTn>
                              </p:par>
                              <p:par>
                                <p:cTn id="43" presetID="2" presetClass="entr" presetSubtype="9" fill="hold" grpId="0" nodeType="withEffect">
                                  <p:stCondLst>
                                    <p:cond delay="60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1100" fill="hold"/>
                                        <p:tgtEl>
                                          <p:spTgt spid="14"/>
                                        </p:tgtEl>
                                        <p:attrNameLst>
                                          <p:attrName>ppt_x</p:attrName>
                                        </p:attrNameLst>
                                      </p:cBhvr>
                                      <p:tavLst>
                                        <p:tav tm="0">
                                          <p:val>
                                            <p:strVal val="0-#ppt_w/2"/>
                                          </p:val>
                                        </p:tav>
                                        <p:tav tm="100000">
                                          <p:val>
                                            <p:strVal val="#ppt_x"/>
                                          </p:val>
                                        </p:tav>
                                      </p:tavLst>
                                    </p:anim>
                                    <p:anim calcmode="lin" valueType="num">
                                      <p:cBhvr additive="base">
                                        <p:cTn id="46" dur="1100" fill="hold"/>
                                        <p:tgtEl>
                                          <p:spTgt spid="14"/>
                                        </p:tgtEl>
                                        <p:attrNameLst>
                                          <p:attrName>ppt_y</p:attrName>
                                        </p:attrNameLst>
                                      </p:cBhvr>
                                      <p:tavLst>
                                        <p:tav tm="0">
                                          <p:val>
                                            <p:strVal val="0-#ppt_h/2"/>
                                          </p:val>
                                        </p:tav>
                                        <p:tav tm="100000">
                                          <p:val>
                                            <p:strVal val="#ppt_y"/>
                                          </p:val>
                                        </p:tav>
                                      </p:tavLst>
                                    </p:anim>
                                  </p:childTnLst>
                                </p:cTn>
                              </p:par>
                              <p:par>
                                <p:cTn id="47" presetID="8" presetClass="emph" presetSubtype="0" fill="hold" grpId="1" nodeType="withEffect">
                                  <p:stCondLst>
                                    <p:cond delay="700"/>
                                  </p:stCondLst>
                                  <p:childTnLst>
                                    <p:animRot by="21600000">
                                      <p:cBhvr>
                                        <p:cTn id="48" dur="1100" fill="hold"/>
                                        <p:tgtEl>
                                          <p:spTgt spid="14"/>
                                        </p:tgtEl>
                                        <p:attrNameLst>
                                          <p:attrName>r</p:attrName>
                                        </p:attrNameLst>
                                      </p:cBhvr>
                                    </p:animRot>
                                  </p:childTnLst>
                                </p:cTn>
                              </p:par>
                            </p:childTnLst>
                          </p:cTn>
                        </p:par>
                        <p:par>
                          <p:cTn id="49" fill="hold">
                            <p:stCondLst>
                              <p:cond delay="33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par>
                          <p:cTn id="53" fill="hold">
                            <p:stCondLst>
                              <p:cond delay="3800"/>
                            </p:stCondLst>
                            <p:childTnLst>
                              <p:par>
                                <p:cTn id="54" presetID="22" presetClass="entr" presetSubtype="8"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wipe(left)">
                                      <p:cBhvr>
                                        <p:cTn id="56" dur="500"/>
                                        <p:tgtEl>
                                          <p:spTgt spid="17"/>
                                        </p:tgtEl>
                                      </p:cBhvr>
                                    </p:animEffect>
                                  </p:childTnLst>
                                </p:cTn>
                              </p:par>
                            </p:childTnLst>
                          </p:cTn>
                        </p:par>
                        <p:par>
                          <p:cTn id="57" fill="hold">
                            <p:stCondLst>
                              <p:cond delay="4300"/>
                            </p:stCondLst>
                            <p:childTnLst>
                              <p:par>
                                <p:cTn id="58" presetID="12" presetClass="entr" presetSubtype="1" fill="hold" grpId="0" nodeType="after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500"/>
                                        <p:tgtEl>
                                          <p:spTgt spid="16"/>
                                        </p:tgtEl>
                                        <p:attrNameLst>
                                          <p:attrName>ppt_y</p:attrName>
                                        </p:attrNameLst>
                                      </p:cBhvr>
                                      <p:tavLst>
                                        <p:tav tm="0">
                                          <p:val>
                                            <p:strVal val="#ppt_y-#ppt_h*1.125000"/>
                                          </p:val>
                                        </p:tav>
                                        <p:tav tm="100000">
                                          <p:val>
                                            <p:strVal val="#ppt_y"/>
                                          </p:val>
                                        </p:tav>
                                      </p:tavLst>
                                    </p:anim>
                                    <p:animEffect transition="in" filter="wipe(down)">
                                      <p:cBhvr>
                                        <p:cTn id="61" dur="500"/>
                                        <p:tgtEl>
                                          <p:spTgt spid="16"/>
                                        </p:tgtEl>
                                      </p:cBhvr>
                                    </p:animEffect>
                                  </p:childTnLst>
                                </p:cTn>
                              </p:par>
                              <p:par>
                                <p:cTn id="62" presetID="42" presetClass="entr" presetSubtype="0" fill="hold" nodeType="withEffect">
                                  <p:stCondLst>
                                    <p:cond delay="20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anim calcmode="lin" valueType="num">
                                      <p:cBhvr>
                                        <p:cTn id="65" dur="500" fill="hold"/>
                                        <p:tgtEl>
                                          <p:spTgt spid="18"/>
                                        </p:tgtEl>
                                        <p:attrNameLst>
                                          <p:attrName>ppt_x</p:attrName>
                                        </p:attrNameLst>
                                      </p:cBhvr>
                                      <p:tavLst>
                                        <p:tav tm="0">
                                          <p:val>
                                            <p:strVal val="#ppt_x"/>
                                          </p:val>
                                        </p:tav>
                                        <p:tav tm="100000">
                                          <p:val>
                                            <p:strVal val="#ppt_x"/>
                                          </p:val>
                                        </p:tav>
                                      </p:tavLst>
                                    </p:anim>
                                    <p:anim calcmode="lin" valueType="num">
                                      <p:cBhvr>
                                        <p:cTn id="66" dur="500" fill="hold"/>
                                        <p:tgtEl>
                                          <p:spTgt spid="1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400"/>
                                  </p:stCondLst>
                                  <p:childTnLst>
                                    <p:set>
                                      <p:cBhvr>
                                        <p:cTn id="68" dur="1" fill="hold">
                                          <p:stCondLst>
                                            <p:cond delay="0"/>
                                          </p:stCondLst>
                                        </p:cTn>
                                        <p:tgtEl>
                                          <p:spTgt spid="21"/>
                                        </p:tgtEl>
                                        <p:attrNameLst>
                                          <p:attrName>style.visibility</p:attrName>
                                        </p:attrNameLst>
                                      </p:cBhvr>
                                      <p:to>
                                        <p:strVal val="visible"/>
                                      </p:to>
                                    </p:set>
                                    <p:animEffect transition="in" filter="fade">
                                      <p:cBhvr>
                                        <p:cTn id="69" dur="500"/>
                                        <p:tgtEl>
                                          <p:spTgt spid="21"/>
                                        </p:tgtEl>
                                      </p:cBhvr>
                                    </p:animEffect>
                                    <p:anim calcmode="lin" valueType="num">
                                      <p:cBhvr>
                                        <p:cTn id="70" dur="500" fill="hold"/>
                                        <p:tgtEl>
                                          <p:spTgt spid="21"/>
                                        </p:tgtEl>
                                        <p:attrNameLst>
                                          <p:attrName>ppt_x</p:attrName>
                                        </p:attrNameLst>
                                      </p:cBhvr>
                                      <p:tavLst>
                                        <p:tav tm="0">
                                          <p:val>
                                            <p:strVal val="#ppt_x"/>
                                          </p:val>
                                        </p:tav>
                                        <p:tav tm="100000">
                                          <p:val>
                                            <p:strVal val="#ppt_x"/>
                                          </p:val>
                                        </p:tav>
                                      </p:tavLst>
                                    </p:anim>
                                    <p:anim calcmode="lin" valueType="num">
                                      <p:cBhvr>
                                        <p:cTn id="71" dur="500" fill="hold"/>
                                        <p:tgtEl>
                                          <p:spTgt spid="21"/>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60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500"/>
                                        <p:tgtEl>
                                          <p:spTgt spid="24"/>
                                        </p:tgtEl>
                                      </p:cBhvr>
                                    </p:animEffect>
                                    <p:anim calcmode="lin" valueType="num">
                                      <p:cBhvr>
                                        <p:cTn id="75" dur="500" fill="hold"/>
                                        <p:tgtEl>
                                          <p:spTgt spid="24"/>
                                        </p:tgtEl>
                                        <p:attrNameLst>
                                          <p:attrName>ppt_x</p:attrName>
                                        </p:attrNameLst>
                                      </p:cBhvr>
                                      <p:tavLst>
                                        <p:tav tm="0">
                                          <p:val>
                                            <p:strVal val="#ppt_x"/>
                                          </p:val>
                                        </p:tav>
                                        <p:tav tm="100000">
                                          <p:val>
                                            <p:strVal val="#ppt_x"/>
                                          </p:val>
                                        </p:tav>
                                      </p:tavLst>
                                    </p:anim>
                                    <p:anim calcmode="lin" valueType="num">
                                      <p:cBhvr>
                                        <p:cTn id="76" dur="5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80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anim calcmode="lin" valueType="num">
                                      <p:cBhvr>
                                        <p:cTn id="80" dur="500" fill="hold"/>
                                        <p:tgtEl>
                                          <p:spTgt spid="27"/>
                                        </p:tgtEl>
                                        <p:attrNameLst>
                                          <p:attrName>ppt_x</p:attrName>
                                        </p:attrNameLst>
                                      </p:cBhvr>
                                      <p:tavLst>
                                        <p:tav tm="0">
                                          <p:val>
                                            <p:strVal val="#ppt_x"/>
                                          </p:val>
                                        </p:tav>
                                        <p:tav tm="100000">
                                          <p:val>
                                            <p:strVal val="#ppt_x"/>
                                          </p:val>
                                        </p:tav>
                                      </p:tavLst>
                                    </p:anim>
                                    <p:anim calcmode="lin" valueType="num">
                                      <p:cBhvr>
                                        <p:cTn id="81"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p:bldP spid="16" grpId="0"/>
      <p:bldP spid="30" grpId="0" animBg="1"/>
      <p:bldP spid="30" grpId="1" animBg="1"/>
      <p:bldP spid="31" grpId="0" animBg="1"/>
      <p:bldP spid="31" grpId="1" animBg="1"/>
      <p:bldP spid="32" grpId="0" animBg="1"/>
      <p:bldP spid="32" grpId="1"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4270179" y="1422483"/>
            <a:ext cx="620713" cy="1164431"/>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5" name="任意多边形 4"/>
          <p:cNvSpPr/>
          <p:nvPr/>
        </p:nvSpPr>
        <p:spPr>
          <a:xfrm rot="3600000">
            <a:off x="4961613" y="1669225"/>
            <a:ext cx="558641"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6" name="任意多边形 5"/>
          <p:cNvSpPr/>
          <p:nvPr/>
        </p:nvSpPr>
        <p:spPr>
          <a:xfrm rot="7200000">
            <a:off x="4961614" y="2386493"/>
            <a:ext cx="558641" cy="1293813"/>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7" name="任意多边形 6"/>
          <p:cNvSpPr/>
          <p:nvPr/>
        </p:nvSpPr>
        <p:spPr>
          <a:xfrm rot="10800000">
            <a:off x="4270179" y="2794084"/>
            <a:ext cx="620713" cy="1164431"/>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8" name="任意多边形 7"/>
          <p:cNvSpPr/>
          <p:nvPr/>
        </p:nvSpPr>
        <p:spPr>
          <a:xfrm rot="14400000">
            <a:off x="3641607" y="2385699"/>
            <a:ext cx="558641"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9" name="任意多边形 8"/>
          <p:cNvSpPr/>
          <p:nvPr/>
        </p:nvSpPr>
        <p:spPr>
          <a:xfrm rot="18000000">
            <a:off x="3641607" y="1699899"/>
            <a:ext cx="558641" cy="1295400"/>
          </a:xfrm>
          <a:custGeom>
            <a:avLst/>
            <a:gdLst>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231554 w 565150"/>
              <a:gd name="connsiteY5" fmla="*/ 1160138 h 1202235"/>
              <a:gd name="connsiteX6" fmla="*/ 0 w 565150"/>
              <a:gd name="connsiteY6" fmla="*/ 601117 h 1202235"/>
              <a:gd name="connsiteX7" fmla="*/ 231554 w 565150"/>
              <a:gd name="connsiteY7" fmla="*/ 42096 h 1202235"/>
              <a:gd name="connsiteX0" fmla="*/ 282575 w 565150"/>
              <a:gd name="connsiteY0" fmla="*/ 0 h 1202235"/>
              <a:gd name="connsiteX1" fmla="*/ 333596 w 565150"/>
              <a:gd name="connsiteY1" fmla="*/ 42096 h 1202235"/>
              <a:gd name="connsiteX2" fmla="*/ 565150 w 565150"/>
              <a:gd name="connsiteY2" fmla="*/ 601117 h 1202235"/>
              <a:gd name="connsiteX3" fmla="*/ 333596 w 565150"/>
              <a:gd name="connsiteY3" fmla="*/ 1160138 h 1202235"/>
              <a:gd name="connsiteX4" fmla="*/ 282575 w 565150"/>
              <a:gd name="connsiteY4" fmla="*/ 1202235 h 1202235"/>
              <a:gd name="connsiteX5" fmla="*/ 0 w 565150"/>
              <a:gd name="connsiteY5" fmla="*/ 601117 h 1202235"/>
              <a:gd name="connsiteX6" fmla="*/ 231554 w 565150"/>
              <a:gd name="connsiteY6" fmla="*/ 42096 h 1202235"/>
              <a:gd name="connsiteX7" fmla="*/ 282575 w 565150"/>
              <a:gd name="connsiteY7" fmla="*/ 0 h 1202235"/>
              <a:gd name="connsiteX0" fmla="*/ 291374 w 573949"/>
              <a:gd name="connsiteY0" fmla="*/ 0 h 1202235"/>
              <a:gd name="connsiteX1" fmla="*/ 342395 w 573949"/>
              <a:gd name="connsiteY1" fmla="*/ 42096 h 1202235"/>
              <a:gd name="connsiteX2" fmla="*/ 573949 w 573949"/>
              <a:gd name="connsiteY2" fmla="*/ 601117 h 1202235"/>
              <a:gd name="connsiteX3" fmla="*/ 342395 w 573949"/>
              <a:gd name="connsiteY3" fmla="*/ 1160138 h 1202235"/>
              <a:gd name="connsiteX4" fmla="*/ 291374 w 573949"/>
              <a:gd name="connsiteY4" fmla="*/ 1202235 h 1202235"/>
              <a:gd name="connsiteX5" fmla="*/ 8799 w 573949"/>
              <a:gd name="connsiteY5" fmla="*/ 601117 h 1202235"/>
              <a:gd name="connsiteX6" fmla="*/ 240353 w 573949"/>
              <a:gd name="connsiteY6" fmla="*/ 42096 h 1202235"/>
              <a:gd name="connsiteX7" fmla="*/ 291374 w 573949"/>
              <a:gd name="connsiteY7" fmla="*/ 0 h 1202235"/>
              <a:gd name="connsiteX0" fmla="*/ 291374 w 573949"/>
              <a:gd name="connsiteY0" fmla="*/ 0 h 1202235"/>
              <a:gd name="connsiteX1" fmla="*/ 573949 w 573949"/>
              <a:gd name="connsiteY1" fmla="*/ 601117 h 1202235"/>
              <a:gd name="connsiteX2" fmla="*/ 342395 w 573949"/>
              <a:gd name="connsiteY2" fmla="*/ 1160138 h 1202235"/>
              <a:gd name="connsiteX3" fmla="*/ 291374 w 573949"/>
              <a:gd name="connsiteY3" fmla="*/ 1202235 h 1202235"/>
              <a:gd name="connsiteX4" fmla="*/ 8799 w 573949"/>
              <a:gd name="connsiteY4" fmla="*/ 601117 h 1202235"/>
              <a:gd name="connsiteX5" fmla="*/ 240353 w 573949"/>
              <a:gd name="connsiteY5" fmla="*/ 42096 h 1202235"/>
              <a:gd name="connsiteX6" fmla="*/ 291374 w 573949"/>
              <a:gd name="connsiteY6" fmla="*/ 0 h 1202235"/>
              <a:gd name="connsiteX0" fmla="*/ 291374 w 578600"/>
              <a:gd name="connsiteY0" fmla="*/ 0 h 1202235"/>
              <a:gd name="connsiteX1" fmla="*/ 573949 w 578600"/>
              <a:gd name="connsiteY1" fmla="*/ 601117 h 1202235"/>
              <a:gd name="connsiteX2" fmla="*/ 342395 w 578600"/>
              <a:gd name="connsiteY2" fmla="*/ 1160138 h 1202235"/>
              <a:gd name="connsiteX3" fmla="*/ 291374 w 578600"/>
              <a:gd name="connsiteY3" fmla="*/ 1202235 h 1202235"/>
              <a:gd name="connsiteX4" fmla="*/ 8799 w 578600"/>
              <a:gd name="connsiteY4" fmla="*/ 601117 h 1202235"/>
              <a:gd name="connsiteX5" fmla="*/ 240353 w 578600"/>
              <a:gd name="connsiteY5" fmla="*/ 42096 h 1202235"/>
              <a:gd name="connsiteX6" fmla="*/ 291374 w 578600"/>
              <a:gd name="connsiteY6" fmla="*/ 0 h 1202235"/>
              <a:gd name="connsiteX0" fmla="*/ 291374 w 583571"/>
              <a:gd name="connsiteY0" fmla="*/ 0 h 1202235"/>
              <a:gd name="connsiteX1" fmla="*/ 573949 w 583571"/>
              <a:gd name="connsiteY1" fmla="*/ 601117 h 1202235"/>
              <a:gd name="connsiteX2" fmla="*/ 342395 w 583571"/>
              <a:gd name="connsiteY2" fmla="*/ 1160138 h 1202235"/>
              <a:gd name="connsiteX3" fmla="*/ 291374 w 583571"/>
              <a:gd name="connsiteY3" fmla="*/ 1202235 h 1202235"/>
              <a:gd name="connsiteX4" fmla="*/ 8799 w 583571"/>
              <a:gd name="connsiteY4" fmla="*/ 601117 h 1202235"/>
              <a:gd name="connsiteX5" fmla="*/ 240353 w 583571"/>
              <a:gd name="connsiteY5" fmla="*/ 42096 h 1202235"/>
              <a:gd name="connsiteX6" fmla="*/ 291374 w 583571"/>
              <a:gd name="connsiteY6" fmla="*/ 0 h 1202235"/>
              <a:gd name="connsiteX0" fmla="*/ 291374 w 575217"/>
              <a:gd name="connsiteY0" fmla="*/ 0 h 1202235"/>
              <a:gd name="connsiteX1" fmla="*/ 573949 w 575217"/>
              <a:gd name="connsiteY1" fmla="*/ 601117 h 1202235"/>
              <a:gd name="connsiteX2" fmla="*/ 365278 w 575217"/>
              <a:gd name="connsiteY2" fmla="*/ 1177869 h 1202235"/>
              <a:gd name="connsiteX3" fmla="*/ 291374 w 575217"/>
              <a:gd name="connsiteY3" fmla="*/ 1202235 h 1202235"/>
              <a:gd name="connsiteX4" fmla="*/ 8799 w 575217"/>
              <a:gd name="connsiteY4" fmla="*/ 601117 h 1202235"/>
              <a:gd name="connsiteX5" fmla="*/ 240353 w 575217"/>
              <a:gd name="connsiteY5" fmla="*/ 42096 h 1202235"/>
              <a:gd name="connsiteX6" fmla="*/ 291374 w 575217"/>
              <a:gd name="connsiteY6" fmla="*/ 0 h 1202235"/>
              <a:gd name="connsiteX0" fmla="*/ 291374 w 578093"/>
              <a:gd name="connsiteY0" fmla="*/ 0 h 1202235"/>
              <a:gd name="connsiteX1" fmla="*/ 573949 w 578093"/>
              <a:gd name="connsiteY1" fmla="*/ 601117 h 1202235"/>
              <a:gd name="connsiteX2" fmla="*/ 365278 w 578093"/>
              <a:gd name="connsiteY2" fmla="*/ 1177869 h 1202235"/>
              <a:gd name="connsiteX3" fmla="*/ 291374 w 578093"/>
              <a:gd name="connsiteY3" fmla="*/ 1202235 h 1202235"/>
              <a:gd name="connsiteX4" fmla="*/ 8799 w 578093"/>
              <a:gd name="connsiteY4" fmla="*/ 601117 h 1202235"/>
              <a:gd name="connsiteX5" fmla="*/ 240353 w 578093"/>
              <a:gd name="connsiteY5" fmla="*/ 42096 h 1202235"/>
              <a:gd name="connsiteX6" fmla="*/ 291374 w 578093"/>
              <a:gd name="connsiteY6" fmla="*/ 0 h 1202235"/>
              <a:gd name="connsiteX0" fmla="*/ 291374 w 581161"/>
              <a:gd name="connsiteY0" fmla="*/ 0 h 1202235"/>
              <a:gd name="connsiteX1" fmla="*/ 577313 w 581161"/>
              <a:gd name="connsiteY1" fmla="*/ 608118 h 1202235"/>
              <a:gd name="connsiteX2" fmla="*/ 365278 w 581161"/>
              <a:gd name="connsiteY2" fmla="*/ 1177869 h 1202235"/>
              <a:gd name="connsiteX3" fmla="*/ 291374 w 581161"/>
              <a:gd name="connsiteY3" fmla="*/ 1202235 h 1202235"/>
              <a:gd name="connsiteX4" fmla="*/ 8799 w 581161"/>
              <a:gd name="connsiteY4" fmla="*/ 601117 h 1202235"/>
              <a:gd name="connsiteX5" fmla="*/ 240353 w 581161"/>
              <a:gd name="connsiteY5" fmla="*/ 42096 h 1202235"/>
              <a:gd name="connsiteX6" fmla="*/ 291374 w 581161"/>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91374 w 586503"/>
              <a:gd name="connsiteY0" fmla="*/ 0 h 1202235"/>
              <a:gd name="connsiteX1" fmla="*/ 577313 w 586503"/>
              <a:gd name="connsiteY1" fmla="*/ 608118 h 1202235"/>
              <a:gd name="connsiteX2" fmla="*/ 365278 w 586503"/>
              <a:gd name="connsiteY2" fmla="*/ 1177869 h 1202235"/>
              <a:gd name="connsiteX3" fmla="*/ 291374 w 586503"/>
              <a:gd name="connsiteY3" fmla="*/ 1202235 h 1202235"/>
              <a:gd name="connsiteX4" fmla="*/ 8799 w 586503"/>
              <a:gd name="connsiteY4" fmla="*/ 601117 h 1202235"/>
              <a:gd name="connsiteX5" fmla="*/ 240353 w 586503"/>
              <a:gd name="connsiteY5" fmla="*/ 42096 h 1202235"/>
              <a:gd name="connsiteX6" fmla="*/ 291374 w 586503"/>
              <a:gd name="connsiteY6" fmla="*/ 0 h 1202235"/>
              <a:gd name="connsiteX0" fmla="*/ 284738 w 579867"/>
              <a:gd name="connsiteY0" fmla="*/ 0 h 1202235"/>
              <a:gd name="connsiteX1" fmla="*/ 570677 w 579867"/>
              <a:gd name="connsiteY1" fmla="*/ 608118 h 1202235"/>
              <a:gd name="connsiteX2" fmla="*/ 358642 w 579867"/>
              <a:gd name="connsiteY2" fmla="*/ 1177869 h 1202235"/>
              <a:gd name="connsiteX3" fmla="*/ 284738 w 579867"/>
              <a:gd name="connsiteY3" fmla="*/ 1202235 h 1202235"/>
              <a:gd name="connsiteX4" fmla="*/ 2163 w 579867"/>
              <a:gd name="connsiteY4" fmla="*/ 601117 h 1202235"/>
              <a:gd name="connsiteX5" fmla="*/ 194132 w 579867"/>
              <a:gd name="connsiteY5" fmla="*/ 55370 h 1202235"/>
              <a:gd name="connsiteX6" fmla="*/ 284738 w 579867"/>
              <a:gd name="connsiteY6" fmla="*/ 0 h 1202235"/>
              <a:gd name="connsiteX0" fmla="*/ 294845 w 589974"/>
              <a:gd name="connsiteY0" fmla="*/ 0 h 1202235"/>
              <a:gd name="connsiteX1" fmla="*/ 580784 w 589974"/>
              <a:gd name="connsiteY1" fmla="*/ 608118 h 1202235"/>
              <a:gd name="connsiteX2" fmla="*/ 368749 w 589974"/>
              <a:gd name="connsiteY2" fmla="*/ 1177869 h 1202235"/>
              <a:gd name="connsiteX3" fmla="*/ 294845 w 589974"/>
              <a:gd name="connsiteY3" fmla="*/ 1202235 h 1202235"/>
              <a:gd name="connsiteX4" fmla="*/ 12270 w 589974"/>
              <a:gd name="connsiteY4" fmla="*/ 601117 h 1202235"/>
              <a:gd name="connsiteX5" fmla="*/ 204239 w 589974"/>
              <a:gd name="connsiteY5" fmla="*/ 55370 h 1202235"/>
              <a:gd name="connsiteX6" fmla="*/ 294845 w 589974"/>
              <a:gd name="connsiteY6" fmla="*/ 0 h 1202235"/>
              <a:gd name="connsiteX0" fmla="*/ 296305 w 591434"/>
              <a:gd name="connsiteY0" fmla="*/ 0 h 1202235"/>
              <a:gd name="connsiteX1" fmla="*/ 582244 w 591434"/>
              <a:gd name="connsiteY1" fmla="*/ 608118 h 1202235"/>
              <a:gd name="connsiteX2" fmla="*/ 370209 w 591434"/>
              <a:gd name="connsiteY2" fmla="*/ 1177869 h 1202235"/>
              <a:gd name="connsiteX3" fmla="*/ 296305 w 591434"/>
              <a:gd name="connsiteY3" fmla="*/ 1202235 h 1202235"/>
              <a:gd name="connsiteX4" fmla="*/ 13730 w 591434"/>
              <a:gd name="connsiteY4" fmla="*/ 601117 h 1202235"/>
              <a:gd name="connsiteX5" fmla="*/ 205699 w 591434"/>
              <a:gd name="connsiteY5" fmla="*/ 55370 h 1202235"/>
              <a:gd name="connsiteX6" fmla="*/ 296305 w 591434"/>
              <a:gd name="connsiteY6" fmla="*/ 0 h 1202235"/>
              <a:gd name="connsiteX0" fmla="*/ 296305 w 586804"/>
              <a:gd name="connsiteY0" fmla="*/ 0 h 1202235"/>
              <a:gd name="connsiteX1" fmla="*/ 582244 w 586804"/>
              <a:gd name="connsiteY1" fmla="*/ 608118 h 1202235"/>
              <a:gd name="connsiteX2" fmla="*/ 374876 w 586804"/>
              <a:gd name="connsiteY2" fmla="*/ 1175626 h 1202235"/>
              <a:gd name="connsiteX3" fmla="*/ 296305 w 586804"/>
              <a:gd name="connsiteY3" fmla="*/ 1202235 h 1202235"/>
              <a:gd name="connsiteX4" fmla="*/ 13730 w 586804"/>
              <a:gd name="connsiteY4" fmla="*/ 601117 h 1202235"/>
              <a:gd name="connsiteX5" fmla="*/ 205699 w 586804"/>
              <a:gd name="connsiteY5" fmla="*/ 55370 h 1202235"/>
              <a:gd name="connsiteX6" fmla="*/ 296305 w 586804"/>
              <a:gd name="connsiteY6" fmla="*/ 0 h 1202235"/>
              <a:gd name="connsiteX0" fmla="*/ 296305 w 588064"/>
              <a:gd name="connsiteY0" fmla="*/ 0 h 1202235"/>
              <a:gd name="connsiteX1" fmla="*/ 582244 w 588064"/>
              <a:gd name="connsiteY1" fmla="*/ 608118 h 1202235"/>
              <a:gd name="connsiteX2" fmla="*/ 382060 w 588064"/>
              <a:gd name="connsiteY2" fmla="*/ 1160685 h 1202235"/>
              <a:gd name="connsiteX3" fmla="*/ 296305 w 588064"/>
              <a:gd name="connsiteY3" fmla="*/ 1202235 h 1202235"/>
              <a:gd name="connsiteX4" fmla="*/ 13730 w 588064"/>
              <a:gd name="connsiteY4" fmla="*/ 601117 h 1202235"/>
              <a:gd name="connsiteX5" fmla="*/ 205699 w 588064"/>
              <a:gd name="connsiteY5" fmla="*/ 55370 h 1202235"/>
              <a:gd name="connsiteX6" fmla="*/ 296305 w 588064"/>
              <a:gd name="connsiteY6" fmla="*/ 0 h 1202235"/>
              <a:gd name="connsiteX0" fmla="*/ 284824 w 576583"/>
              <a:gd name="connsiteY0" fmla="*/ 0 h 1202235"/>
              <a:gd name="connsiteX1" fmla="*/ 570763 w 576583"/>
              <a:gd name="connsiteY1" fmla="*/ 608118 h 1202235"/>
              <a:gd name="connsiteX2" fmla="*/ 370579 w 576583"/>
              <a:gd name="connsiteY2" fmla="*/ 1160685 h 1202235"/>
              <a:gd name="connsiteX3" fmla="*/ 284824 w 576583"/>
              <a:gd name="connsiteY3" fmla="*/ 1202235 h 1202235"/>
              <a:gd name="connsiteX4" fmla="*/ 2249 w 576583"/>
              <a:gd name="connsiteY4" fmla="*/ 601117 h 1202235"/>
              <a:gd name="connsiteX5" fmla="*/ 199825 w 576583"/>
              <a:gd name="connsiteY5" fmla="*/ 67039 h 1202235"/>
              <a:gd name="connsiteX6" fmla="*/ 284824 w 576583"/>
              <a:gd name="connsiteY6" fmla="*/ 0 h 120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6583" h="1202235">
                <a:moveTo>
                  <a:pt x="284824" y="0"/>
                </a:moveTo>
                <a:cubicBezTo>
                  <a:pt x="379016" y="200372"/>
                  <a:pt x="556471" y="414671"/>
                  <a:pt x="570763" y="608118"/>
                </a:cubicBezTo>
                <a:cubicBezTo>
                  <a:pt x="585056" y="801566"/>
                  <a:pt x="590296" y="1003771"/>
                  <a:pt x="370579" y="1160685"/>
                </a:cubicBezTo>
                <a:lnTo>
                  <a:pt x="284824" y="1202235"/>
                </a:lnTo>
                <a:cubicBezTo>
                  <a:pt x="190632" y="1001862"/>
                  <a:pt x="16415" y="790316"/>
                  <a:pt x="2249" y="601117"/>
                </a:cubicBezTo>
                <a:cubicBezTo>
                  <a:pt x="-11917" y="411918"/>
                  <a:pt x="39302" y="215620"/>
                  <a:pt x="199825" y="67039"/>
                </a:cubicBezTo>
                <a:lnTo>
                  <a:pt x="284824" y="0"/>
                </a:lnTo>
                <a:close/>
              </a:path>
            </a:pathLst>
          </a:custGeom>
          <a:solidFill>
            <a:srgbClr val="FFE78C"/>
          </a:solidFill>
          <a:ln w="25400" cap="flat" cmpd="sng" algn="ctr">
            <a:noFill/>
            <a:prstDash val="solid"/>
          </a:ln>
          <a:effectLst/>
        </p:spPr>
        <p:txBody>
          <a:bodyPr lIns="91428" tIns="45714" rIns="91428" bIns="45714"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chemeClr val="bg1"/>
              </a:solidFill>
              <a:effectLst/>
              <a:uLnTx/>
              <a:uFillTx/>
              <a:latin typeface="微软雅黑" pitchFamily="34" charset="-122"/>
              <a:ea typeface="微软雅黑" pitchFamily="34" charset="-122"/>
              <a:cs typeface="+mn-cs"/>
            </a:endParaRPr>
          </a:p>
        </p:txBody>
      </p:sp>
      <p:sp>
        <p:nvSpPr>
          <p:cNvPr id="10" name="矩形 9"/>
          <p:cNvSpPr/>
          <p:nvPr/>
        </p:nvSpPr>
        <p:spPr>
          <a:xfrm>
            <a:off x="3667478" y="1059582"/>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
        <p:nvSpPr>
          <p:cNvPr id="11" name="矩形 10"/>
          <p:cNvSpPr/>
          <p:nvPr/>
        </p:nvSpPr>
        <p:spPr>
          <a:xfrm>
            <a:off x="6058252" y="1891114"/>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
        <p:nvSpPr>
          <p:cNvPr id="12" name="矩形 11"/>
          <p:cNvSpPr/>
          <p:nvPr/>
        </p:nvSpPr>
        <p:spPr>
          <a:xfrm>
            <a:off x="6058252" y="3136983"/>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
        <p:nvSpPr>
          <p:cNvPr id="13" name="矩形 12"/>
          <p:cNvSpPr/>
          <p:nvPr/>
        </p:nvSpPr>
        <p:spPr>
          <a:xfrm>
            <a:off x="1291782" y="1891114"/>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
        <p:nvSpPr>
          <p:cNvPr id="14" name="矩形 13"/>
          <p:cNvSpPr/>
          <p:nvPr/>
        </p:nvSpPr>
        <p:spPr>
          <a:xfrm>
            <a:off x="1290988" y="3136983"/>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
        <p:nvSpPr>
          <p:cNvPr id="15" name="矩形 14"/>
          <p:cNvSpPr/>
          <p:nvPr/>
        </p:nvSpPr>
        <p:spPr>
          <a:xfrm>
            <a:off x="3668271" y="4049954"/>
            <a:ext cx="1826117" cy="338542"/>
          </a:xfrm>
          <a:prstGeom prst="rect">
            <a:avLst/>
          </a:prstGeom>
        </p:spPr>
        <p:txBody>
          <a:bodyPr wrap="none" lIns="91428" tIns="45714" rIns="91428" bIns="45714">
            <a:spAutoFit/>
          </a:bodyPr>
          <a:lstStyle/>
          <a:p>
            <a:pPr algn="just">
              <a:defRPr/>
            </a:pPr>
            <a:r>
              <a:rPr lang="zh-CN" altLang="en-US" sz="1600" dirty="0">
                <a:solidFill>
                  <a:schemeClr val="bg1"/>
                </a:solidFill>
                <a:latin typeface="微软雅黑" pitchFamily="34" charset="-122"/>
                <a:ea typeface="微软雅黑" pitchFamily="34" charset="-122"/>
              </a:rPr>
              <a:t>点击此处增加文本</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9"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fill="hold"/>
                                        <p:tgtEl>
                                          <p:spTgt spid="9"/>
                                        </p:tgtEl>
                                        <p:attrNameLst>
                                          <p:attrName>ppt_x</p:attrName>
                                        </p:attrNameLst>
                                      </p:cBhvr>
                                      <p:tavLst>
                                        <p:tav tm="0">
                                          <p:val>
                                            <p:strVal val="0-#ppt_w/2"/>
                                          </p:val>
                                        </p:tav>
                                        <p:tav tm="100000">
                                          <p:val>
                                            <p:strVal val="#ppt_x"/>
                                          </p:val>
                                        </p:tav>
                                      </p:tavLst>
                                    </p:anim>
                                    <p:anim calcmode="lin" valueType="num">
                                      <p:cBhvr additive="base">
                                        <p:cTn id="12" dur="750" fill="hold"/>
                                        <p:tgtEl>
                                          <p:spTgt spid="9"/>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750" fill="hold"/>
                                        <p:tgtEl>
                                          <p:spTgt spid="3"/>
                                        </p:tgtEl>
                                        <p:attrNameLst>
                                          <p:attrName>ppt_x</p:attrName>
                                        </p:attrNameLst>
                                      </p:cBhvr>
                                      <p:tavLst>
                                        <p:tav tm="0">
                                          <p:val>
                                            <p:strVal val="#ppt_x"/>
                                          </p:val>
                                        </p:tav>
                                        <p:tav tm="100000">
                                          <p:val>
                                            <p:strVal val="#ppt_x"/>
                                          </p:val>
                                        </p:tav>
                                      </p:tavLst>
                                    </p:anim>
                                    <p:anim calcmode="lin" valueType="num">
                                      <p:cBhvr additive="base">
                                        <p:cTn id="16" dur="75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750" fill="hold"/>
                                        <p:tgtEl>
                                          <p:spTgt spid="5"/>
                                        </p:tgtEl>
                                        <p:attrNameLst>
                                          <p:attrName>ppt_x</p:attrName>
                                        </p:attrNameLst>
                                      </p:cBhvr>
                                      <p:tavLst>
                                        <p:tav tm="0">
                                          <p:val>
                                            <p:strVal val="1+#ppt_w/2"/>
                                          </p:val>
                                        </p:tav>
                                        <p:tav tm="100000">
                                          <p:val>
                                            <p:strVal val="#ppt_x"/>
                                          </p:val>
                                        </p:tav>
                                      </p:tavLst>
                                    </p:anim>
                                    <p:anim calcmode="lin" valueType="num">
                                      <p:cBhvr additive="base">
                                        <p:cTn id="20" dur="75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750" fill="hold"/>
                                        <p:tgtEl>
                                          <p:spTgt spid="6"/>
                                        </p:tgtEl>
                                        <p:attrNameLst>
                                          <p:attrName>ppt_x</p:attrName>
                                        </p:attrNameLst>
                                      </p:cBhvr>
                                      <p:tavLst>
                                        <p:tav tm="0">
                                          <p:val>
                                            <p:strVal val="1+#ppt_w/2"/>
                                          </p:val>
                                        </p:tav>
                                        <p:tav tm="100000">
                                          <p:val>
                                            <p:strVal val="#ppt_x"/>
                                          </p:val>
                                        </p:tav>
                                      </p:tavLst>
                                    </p:anim>
                                    <p:anim calcmode="lin" valueType="num">
                                      <p:cBhvr additive="base">
                                        <p:cTn id="24" dur="7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750" fill="hold"/>
                                        <p:tgtEl>
                                          <p:spTgt spid="8"/>
                                        </p:tgtEl>
                                        <p:attrNameLst>
                                          <p:attrName>ppt_x</p:attrName>
                                        </p:attrNameLst>
                                      </p:cBhvr>
                                      <p:tavLst>
                                        <p:tav tm="0">
                                          <p:val>
                                            <p:strVal val="0-#ppt_w/2"/>
                                          </p:val>
                                        </p:tav>
                                        <p:tav tm="100000">
                                          <p:val>
                                            <p:strVal val="#ppt_x"/>
                                          </p:val>
                                        </p:tav>
                                      </p:tavLst>
                                    </p:anim>
                                    <p:anim calcmode="lin" valueType="num">
                                      <p:cBhvr additive="base">
                                        <p:cTn id="32" dur="750" fill="hold"/>
                                        <p:tgtEl>
                                          <p:spTgt spid="8"/>
                                        </p:tgtEl>
                                        <p:attrNameLst>
                                          <p:attrName>ppt_y</p:attrName>
                                        </p:attrNameLst>
                                      </p:cBhvr>
                                      <p:tavLst>
                                        <p:tav tm="0">
                                          <p:val>
                                            <p:strVal val="1+#ppt_h/2"/>
                                          </p:val>
                                        </p:tav>
                                        <p:tav tm="100000">
                                          <p:val>
                                            <p:strVal val="#ppt_y"/>
                                          </p:val>
                                        </p:tav>
                                      </p:tavLst>
                                    </p:anim>
                                  </p:childTnLst>
                                </p:cTn>
                              </p:par>
                            </p:childTnLst>
                          </p:cTn>
                        </p:par>
                        <p:par>
                          <p:cTn id="33" fill="hold">
                            <p:stCondLst>
                              <p:cond delay="1250"/>
                            </p:stCondLst>
                            <p:childTnLst>
                              <p:par>
                                <p:cTn id="34" presetID="5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750" fill="hold"/>
                                        <p:tgtEl>
                                          <p:spTgt spid="13"/>
                                        </p:tgtEl>
                                        <p:attrNameLst>
                                          <p:attrName>ppt_w</p:attrName>
                                        </p:attrNameLst>
                                      </p:cBhvr>
                                      <p:tavLst>
                                        <p:tav tm="0">
                                          <p:val>
                                            <p:fltVal val="0"/>
                                          </p:val>
                                        </p:tav>
                                        <p:tav tm="100000">
                                          <p:val>
                                            <p:strVal val="#ppt_w"/>
                                          </p:val>
                                        </p:tav>
                                      </p:tavLst>
                                    </p:anim>
                                    <p:anim calcmode="lin" valueType="num">
                                      <p:cBhvr>
                                        <p:cTn id="37" dur="750" fill="hold"/>
                                        <p:tgtEl>
                                          <p:spTgt spid="13"/>
                                        </p:tgtEl>
                                        <p:attrNameLst>
                                          <p:attrName>ppt_h</p:attrName>
                                        </p:attrNameLst>
                                      </p:cBhvr>
                                      <p:tavLst>
                                        <p:tav tm="0">
                                          <p:val>
                                            <p:fltVal val="0"/>
                                          </p:val>
                                        </p:tav>
                                        <p:tav tm="100000">
                                          <p:val>
                                            <p:strVal val="#ppt_h"/>
                                          </p:val>
                                        </p:tav>
                                      </p:tavLst>
                                    </p:anim>
                                    <p:animEffect transition="in" filter="fade">
                                      <p:cBhvr>
                                        <p:cTn id="38" dur="750"/>
                                        <p:tgtEl>
                                          <p:spTgt spid="13"/>
                                        </p:tgtEl>
                                      </p:cBhvr>
                                    </p:animEffect>
                                  </p:childTnLst>
                                </p:cTn>
                              </p:par>
                            </p:childTnLst>
                          </p:cTn>
                        </p:par>
                        <p:par>
                          <p:cTn id="39" fill="hold">
                            <p:stCondLst>
                              <p:cond delay="2000"/>
                            </p:stCondLst>
                            <p:childTnLst>
                              <p:par>
                                <p:cTn id="40" presetID="53"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750" fill="hold"/>
                                        <p:tgtEl>
                                          <p:spTgt spid="10"/>
                                        </p:tgtEl>
                                        <p:attrNameLst>
                                          <p:attrName>ppt_w</p:attrName>
                                        </p:attrNameLst>
                                      </p:cBhvr>
                                      <p:tavLst>
                                        <p:tav tm="0">
                                          <p:val>
                                            <p:fltVal val="0"/>
                                          </p:val>
                                        </p:tav>
                                        <p:tav tm="100000">
                                          <p:val>
                                            <p:strVal val="#ppt_w"/>
                                          </p:val>
                                        </p:tav>
                                      </p:tavLst>
                                    </p:anim>
                                    <p:anim calcmode="lin" valueType="num">
                                      <p:cBhvr>
                                        <p:cTn id="43" dur="750" fill="hold"/>
                                        <p:tgtEl>
                                          <p:spTgt spid="10"/>
                                        </p:tgtEl>
                                        <p:attrNameLst>
                                          <p:attrName>ppt_h</p:attrName>
                                        </p:attrNameLst>
                                      </p:cBhvr>
                                      <p:tavLst>
                                        <p:tav tm="0">
                                          <p:val>
                                            <p:fltVal val="0"/>
                                          </p:val>
                                        </p:tav>
                                        <p:tav tm="100000">
                                          <p:val>
                                            <p:strVal val="#ppt_h"/>
                                          </p:val>
                                        </p:tav>
                                      </p:tavLst>
                                    </p:anim>
                                    <p:animEffect transition="in" filter="fade">
                                      <p:cBhvr>
                                        <p:cTn id="44" dur="750"/>
                                        <p:tgtEl>
                                          <p:spTgt spid="10"/>
                                        </p:tgtEl>
                                      </p:cBhvr>
                                    </p:animEffect>
                                  </p:childTnLst>
                                </p:cTn>
                              </p:par>
                            </p:childTnLst>
                          </p:cTn>
                        </p:par>
                        <p:par>
                          <p:cTn id="45" fill="hold">
                            <p:stCondLst>
                              <p:cond delay="2750"/>
                            </p:stCondLst>
                            <p:childTnLst>
                              <p:par>
                                <p:cTn id="46" presetID="53" presetClass="entr" presetSubtype="16"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750" fill="hold"/>
                                        <p:tgtEl>
                                          <p:spTgt spid="11"/>
                                        </p:tgtEl>
                                        <p:attrNameLst>
                                          <p:attrName>ppt_w</p:attrName>
                                        </p:attrNameLst>
                                      </p:cBhvr>
                                      <p:tavLst>
                                        <p:tav tm="0">
                                          <p:val>
                                            <p:fltVal val="0"/>
                                          </p:val>
                                        </p:tav>
                                        <p:tav tm="100000">
                                          <p:val>
                                            <p:strVal val="#ppt_w"/>
                                          </p:val>
                                        </p:tav>
                                      </p:tavLst>
                                    </p:anim>
                                    <p:anim calcmode="lin" valueType="num">
                                      <p:cBhvr>
                                        <p:cTn id="49" dur="750" fill="hold"/>
                                        <p:tgtEl>
                                          <p:spTgt spid="11"/>
                                        </p:tgtEl>
                                        <p:attrNameLst>
                                          <p:attrName>ppt_h</p:attrName>
                                        </p:attrNameLst>
                                      </p:cBhvr>
                                      <p:tavLst>
                                        <p:tav tm="0">
                                          <p:val>
                                            <p:fltVal val="0"/>
                                          </p:val>
                                        </p:tav>
                                        <p:tav tm="100000">
                                          <p:val>
                                            <p:strVal val="#ppt_h"/>
                                          </p:val>
                                        </p:tav>
                                      </p:tavLst>
                                    </p:anim>
                                    <p:animEffect transition="in" filter="fade">
                                      <p:cBhvr>
                                        <p:cTn id="50" dur="750"/>
                                        <p:tgtEl>
                                          <p:spTgt spid="11"/>
                                        </p:tgtEl>
                                      </p:cBhvr>
                                    </p:animEffect>
                                  </p:childTnLst>
                                </p:cTn>
                              </p:par>
                            </p:childTnLst>
                          </p:cTn>
                        </p:par>
                        <p:par>
                          <p:cTn id="51" fill="hold">
                            <p:stCondLst>
                              <p:cond delay="3500"/>
                            </p:stCondLst>
                            <p:childTnLst>
                              <p:par>
                                <p:cTn id="52" presetID="53" presetClass="entr" presetSubtype="16" fill="hold" grpId="0" nodeType="afterEffect">
                                  <p:stCondLst>
                                    <p:cond delay="0"/>
                                  </p:stCondLst>
                                  <p:childTnLst>
                                    <p:set>
                                      <p:cBhvr>
                                        <p:cTn id="53" dur="1" fill="hold">
                                          <p:stCondLst>
                                            <p:cond delay="0"/>
                                          </p:stCondLst>
                                        </p:cTn>
                                        <p:tgtEl>
                                          <p:spTgt spid="12"/>
                                        </p:tgtEl>
                                        <p:attrNameLst>
                                          <p:attrName>style.visibility</p:attrName>
                                        </p:attrNameLst>
                                      </p:cBhvr>
                                      <p:to>
                                        <p:strVal val="visible"/>
                                      </p:to>
                                    </p:set>
                                    <p:anim calcmode="lin" valueType="num">
                                      <p:cBhvr>
                                        <p:cTn id="54" dur="750" fill="hold"/>
                                        <p:tgtEl>
                                          <p:spTgt spid="12"/>
                                        </p:tgtEl>
                                        <p:attrNameLst>
                                          <p:attrName>ppt_w</p:attrName>
                                        </p:attrNameLst>
                                      </p:cBhvr>
                                      <p:tavLst>
                                        <p:tav tm="0">
                                          <p:val>
                                            <p:fltVal val="0"/>
                                          </p:val>
                                        </p:tav>
                                        <p:tav tm="100000">
                                          <p:val>
                                            <p:strVal val="#ppt_w"/>
                                          </p:val>
                                        </p:tav>
                                      </p:tavLst>
                                    </p:anim>
                                    <p:anim calcmode="lin" valueType="num">
                                      <p:cBhvr>
                                        <p:cTn id="55" dur="750" fill="hold"/>
                                        <p:tgtEl>
                                          <p:spTgt spid="12"/>
                                        </p:tgtEl>
                                        <p:attrNameLst>
                                          <p:attrName>ppt_h</p:attrName>
                                        </p:attrNameLst>
                                      </p:cBhvr>
                                      <p:tavLst>
                                        <p:tav tm="0">
                                          <p:val>
                                            <p:fltVal val="0"/>
                                          </p:val>
                                        </p:tav>
                                        <p:tav tm="100000">
                                          <p:val>
                                            <p:strVal val="#ppt_h"/>
                                          </p:val>
                                        </p:tav>
                                      </p:tavLst>
                                    </p:anim>
                                    <p:animEffect transition="in" filter="fade">
                                      <p:cBhvr>
                                        <p:cTn id="56" dur="750"/>
                                        <p:tgtEl>
                                          <p:spTgt spid="12"/>
                                        </p:tgtEl>
                                      </p:cBhvr>
                                    </p:animEffect>
                                  </p:childTnLst>
                                </p:cTn>
                              </p:par>
                            </p:childTnLst>
                          </p:cTn>
                        </p:par>
                        <p:par>
                          <p:cTn id="57" fill="hold">
                            <p:stCondLst>
                              <p:cond delay="4250"/>
                            </p:stCondLst>
                            <p:childTnLst>
                              <p:par>
                                <p:cTn id="58" presetID="53" presetClass="entr" presetSubtype="16" fill="hold" grpId="0" nodeType="after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750" fill="hold"/>
                                        <p:tgtEl>
                                          <p:spTgt spid="15"/>
                                        </p:tgtEl>
                                        <p:attrNameLst>
                                          <p:attrName>ppt_w</p:attrName>
                                        </p:attrNameLst>
                                      </p:cBhvr>
                                      <p:tavLst>
                                        <p:tav tm="0">
                                          <p:val>
                                            <p:fltVal val="0"/>
                                          </p:val>
                                        </p:tav>
                                        <p:tav tm="100000">
                                          <p:val>
                                            <p:strVal val="#ppt_w"/>
                                          </p:val>
                                        </p:tav>
                                      </p:tavLst>
                                    </p:anim>
                                    <p:anim calcmode="lin" valueType="num">
                                      <p:cBhvr>
                                        <p:cTn id="61" dur="750" fill="hold"/>
                                        <p:tgtEl>
                                          <p:spTgt spid="15"/>
                                        </p:tgtEl>
                                        <p:attrNameLst>
                                          <p:attrName>ppt_h</p:attrName>
                                        </p:attrNameLst>
                                      </p:cBhvr>
                                      <p:tavLst>
                                        <p:tav tm="0">
                                          <p:val>
                                            <p:fltVal val="0"/>
                                          </p:val>
                                        </p:tav>
                                        <p:tav tm="100000">
                                          <p:val>
                                            <p:strVal val="#ppt_h"/>
                                          </p:val>
                                        </p:tav>
                                      </p:tavLst>
                                    </p:anim>
                                    <p:animEffect transition="in" filter="fade">
                                      <p:cBhvr>
                                        <p:cTn id="62" dur="750"/>
                                        <p:tgtEl>
                                          <p:spTgt spid="15"/>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 calcmode="lin" valueType="num">
                                      <p:cBhvr>
                                        <p:cTn id="66" dur="750" fill="hold"/>
                                        <p:tgtEl>
                                          <p:spTgt spid="14"/>
                                        </p:tgtEl>
                                        <p:attrNameLst>
                                          <p:attrName>ppt_w</p:attrName>
                                        </p:attrNameLst>
                                      </p:cBhvr>
                                      <p:tavLst>
                                        <p:tav tm="0">
                                          <p:val>
                                            <p:fltVal val="0"/>
                                          </p:val>
                                        </p:tav>
                                        <p:tav tm="100000">
                                          <p:val>
                                            <p:strVal val="#ppt_w"/>
                                          </p:val>
                                        </p:tav>
                                      </p:tavLst>
                                    </p:anim>
                                    <p:anim calcmode="lin" valueType="num">
                                      <p:cBhvr>
                                        <p:cTn id="67" dur="750" fill="hold"/>
                                        <p:tgtEl>
                                          <p:spTgt spid="14"/>
                                        </p:tgtEl>
                                        <p:attrNameLst>
                                          <p:attrName>ppt_h</p:attrName>
                                        </p:attrNameLst>
                                      </p:cBhvr>
                                      <p:tavLst>
                                        <p:tav tm="0">
                                          <p:val>
                                            <p:fltVal val="0"/>
                                          </p:val>
                                        </p:tav>
                                        <p:tav tm="100000">
                                          <p:val>
                                            <p:strVal val="#ppt_h"/>
                                          </p:val>
                                        </p:tav>
                                      </p:tavLst>
                                    </p:anim>
                                    <p:animEffect transition="in" filter="fade">
                                      <p:cBhvr>
                                        <p:cTn id="68"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p:bldP spid="11" grpId="0"/>
      <p:bldP spid="12" grpId="0"/>
      <p:bldP spid="13" grpId="0"/>
      <p:bldP spid="14" grpId="0"/>
      <p:bldP spid="1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Rectangle 15"/>
          <p:cNvSpPr>
            <a:spLocks noChangeArrowheads="1"/>
          </p:cNvSpPr>
          <p:nvPr/>
        </p:nvSpPr>
        <p:spPr bwMode="auto">
          <a:xfrm rot="16200000">
            <a:off x="1538950" y="2342554"/>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5" name="Freeform 16"/>
          <p:cNvSpPr>
            <a:spLocks noEditPoints="1"/>
          </p:cNvSpPr>
          <p:nvPr/>
        </p:nvSpPr>
        <p:spPr bwMode="auto">
          <a:xfrm rot="16200000">
            <a:off x="721616" y="1520435"/>
            <a:ext cx="1749794"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6" name="Rectangle 15"/>
          <p:cNvSpPr>
            <a:spLocks noChangeArrowheads="1"/>
          </p:cNvSpPr>
          <p:nvPr/>
        </p:nvSpPr>
        <p:spPr bwMode="auto">
          <a:xfrm rot="16200000">
            <a:off x="1538950" y="213004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7" name="Rectangle 15"/>
          <p:cNvSpPr>
            <a:spLocks noChangeArrowheads="1"/>
          </p:cNvSpPr>
          <p:nvPr/>
        </p:nvSpPr>
        <p:spPr bwMode="auto">
          <a:xfrm rot="16200000">
            <a:off x="1538950" y="191753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8" name="Rectangle 15"/>
          <p:cNvSpPr>
            <a:spLocks noChangeArrowheads="1"/>
          </p:cNvSpPr>
          <p:nvPr/>
        </p:nvSpPr>
        <p:spPr bwMode="auto">
          <a:xfrm rot="16200000">
            <a:off x="3483167" y="2342554"/>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9" name="Freeform 16"/>
          <p:cNvSpPr>
            <a:spLocks noEditPoints="1"/>
          </p:cNvSpPr>
          <p:nvPr/>
        </p:nvSpPr>
        <p:spPr bwMode="auto">
          <a:xfrm rot="16200000">
            <a:off x="2665833" y="1520435"/>
            <a:ext cx="1749794"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0" name="Rectangle 15"/>
          <p:cNvSpPr>
            <a:spLocks noChangeArrowheads="1"/>
          </p:cNvSpPr>
          <p:nvPr/>
        </p:nvSpPr>
        <p:spPr bwMode="auto">
          <a:xfrm rot="16200000">
            <a:off x="3483167" y="213004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1" name="Rectangle 15"/>
          <p:cNvSpPr>
            <a:spLocks noChangeArrowheads="1"/>
          </p:cNvSpPr>
          <p:nvPr/>
        </p:nvSpPr>
        <p:spPr bwMode="auto">
          <a:xfrm rot="16200000">
            <a:off x="3483167" y="191753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2" name="Rectangle 15"/>
          <p:cNvSpPr>
            <a:spLocks noChangeArrowheads="1"/>
          </p:cNvSpPr>
          <p:nvPr/>
        </p:nvSpPr>
        <p:spPr bwMode="auto">
          <a:xfrm rot="16200000">
            <a:off x="3483167" y="170915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3" name="Rectangle 15"/>
          <p:cNvSpPr>
            <a:spLocks noChangeArrowheads="1"/>
          </p:cNvSpPr>
          <p:nvPr/>
        </p:nvSpPr>
        <p:spPr bwMode="auto">
          <a:xfrm rot="16200000">
            <a:off x="5421651" y="2339571"/>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4" name="Freeform 16"/>
          <p:cNvSpPr>
            <a:spLocks noEditPoints="1"/>
          </p:cNvSpPr>
          <p:nvPr/>
        </p:nvSpPr>
        <p:spPr bwMode="auto">
          <a:xfrm rot="16200000">
            <a:off x="4610049" y="1520434"/>
            <a:ext cx="1749794"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5" name="Rectangle 15"/>
          <p:cNvSpPr>
            <a:spLocks noChangeArrowheads="1"/>
          </p:cNvSpPr>
          <p:nvPr/>
        </p:nvSpPr>
        <p:spPr bwMode="auto">
          <a:xfrm rot="16200000">
            <a:off x="5422522" y="2121112"/>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6" name="Rectangle 15"/>
          <p:cNvSpPr>
            <a:spLocks noChangeArrowheads="1"/>
          </p:cNvSpPr>
          <p:nvPr/>
        </p:nvSpPr>
        <p:spPr bwMode="auto">
          <a:xfrm rot="16200000">
            <a:off x="5427383" y="1917531"/>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7" name="Rectangle 15"/>
          <p:cNvSpPr>
            <a:spLocks noChangeArrowheads="1"/>
          </p:cNvSpPr>
          <p:nvPr/>
        </p:nvSpPr>
        <p:spPr bwMode="auto">
          <a:xfrm rot="16200000">
            <a:off x="5422522" y="1731600"/>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8" name="Rectangle 15"/>
          <p:cNvSpPr>
            <a:spLocks noChangeArrowheads="1"/>
          </p:cNvSpPr>
          <p:nvPr/>
        </p:nvSpPr>
        <p:spPr bwMode="auto">
          <a:xfrm rot="16200000">
            <a:off x="5422523" y="1528018"/>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19" name="Rectangle 15"/>
          <p:cNvSpPr>
            <a:spLocks noChangeArrowheads="1"/>
          </p:cNvSpPr>
          <p:nvPr/>
        </p:nvSpPr>
        <p:spPr bwMode="auto">
          <a:xfrm rot="16200000">
            <a:off x="7371599" y="2342553"/>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0" name="Freeform 16"/>
          <p:cNvSpPr>
            <a:spLocks noEditPoints="1"/>
          </p:cNvSpPr>
          <p:nvPr/>
        </p:nvSpPr>
        <p:spPr bwMode="auto">
          <a:xfrm rot="16200000">
            <a:off x="6554265" y="1520434"/>
            <a:ext cx="1749794" cy="972108"/>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1" name="Rectangle 21"/>
          <p:cNvSpPr>
            <a:spLocks noChangeArrowheads="1"/>
          </p:cNvSpPr>
          <p:nvPr/>
        </p:nvSpPr>
        <p:spPr bwMode="auto">
          <a:xfrm rot="16200000">
            <a:off x="7371599" y="2130041"/>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2" name="Rectangle 15"/>
          <p:cNvSpPr>
            <a:spLocks noChangeArrowheads="1"/>
          </p:cNvSpPr>
          <p:nvPr/>
        </p:nvSpPr>
        <p:spPr bwMode="auto">
          <a:xfrm rot="16200000">
            <a:off x="7371599" y="1917530"/>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3" name="Rectangle 15"/>
          <p:cNvSpPr>
            <a:spLocks noChangeArrowheads="1"/>
          </p:cNvSpPr>
          <p:nvPr/>
        </p:nvSpPr>
        <p:spPr bwMode="auto">
          <a:xfrm rot="16200000">
            <a:off x="7371599" y="1709151"/>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4" name="Rectangle 15"/>
          <p:cNvSpPr>
            <a:spLocks noChangeArrowheads="1"/>
          </p:cNvSpPr>
          <p:nvPr/>
        </p:nvSpPr>
        <p:spPr bwMode="auto">
          <a:xfrm rot="16200000">
            <a:off x="7366739" y="1503715"/>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5" name="Rectangle 15"/>
          <p:cNvSpPr>
            <a:spLocks noChangeArrowheads="1"/>
          </p:cNvSpPr>
          <p:nvPr/>
        </p:nvSpPr>
        <p:spPr bwMode="auto">
          <a:xfrm rot="16200000">
            <a:off x="7371599" y="1302194"/>
            <a:ext cx="124846" cy="549779"/>
          </a:xfrm>
          <a:prstGeom prst="rect">
            <a:avLst/>
          </a:prstGeom>
          <a:solidFill>
            <a:srgbClr val="FFE78C"/>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endParaRPr>
          </a:p>
        </p:txBody>
      </p:sp>
      <p:sp>
        <p:nvSpPr>
          <p:cNvPr id="26" name="TextBox 25"/>
          <p:cNvSpPr txBox="1"/>
          <p:nvPr/>
        </p:nvSpPr>
        <p:spPr>
          <a:xfrm>
            <a:off x="1277195" y="2917055"/>
            <a:ext cx="54726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chemeClr val="bg1"/>
                </a:solidFill>
                <a:effectLst/>
                <a:uLnTx/>
                <a:uFillTx/>
                <a:latin typeface="Roboto"/>
              </a:rPr>
              <a:t>70%</a:t>
            </a:r>
          </a:p>
        </p:txBody>
      </p:sp>
      <p:sp>
        <p:nvSpPr>
          <p:cNvPr id="27" name="TextBox 26"/>
          <p:cNvSpPr txBox="1"/>
          <p:nvPr/>
        </p:nvSpPr>
        <p:spPr>
          <a:xfrm>
            <a:off x="3226271" y="2917055"/>
            <a:ext cx="54726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chemeClr val="bg1"/>
                </a:solidFill>
                <a:effectLst/>
                <a:uLnTx/>
                <a:uFillTx/>
                <a:latin typeface="Roboto"/>
              </a:rPr>
              <a:t>80%</a:t>
            </a:r>
          </a:p>
        </p:txBody>
      </p:sp>
      <p:sp>
        <p:nvSpPr>
          <p:cNvPr id="28" name="TextBox 27"/>
          <p:cNvSpPr txBox="1"/>
          <p:nvPr/>
        </p:nvSpPr>
        <p:spPr>
          <a:xfrm>
            <a:off x="5209184" y="2916280"/>
            <a:ext cx="547266"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chemeClr val="bg1"/>
                </a:solidFill>
                <a:effectLst/>
                <a:uLnTx/>
                <a:uFillTx/>
                <a:latin typeface="Roboto"/>
              </a:rPr>
              <a:t>90%</a:t>
            </a:r>
          </a:p>
        </p:txBody>
      </p:sp>
      <p:sp>
        <p:nvSpPr>
          <p:cNvPr id="29" name="TextBox 28"/>
          <p:cNvSpPr txBox="1"/>
          <p:nvPr/>
        </p:nvSpPr>
        <p:spPr>
          <a:xfrm>
            <a:off x="7071089" y="2917055"/>
            <a:ext cx="683520" cy="392415"/>
          </a:xfrm>
          <a:prstGeom prst="rect">
            <a:avLst/>
          </a:prstGeom>
          <a:noFill/>
        </p:spPr>
        <p:txBody>
          <a:bodyPr wrap="none" lIns="68580" tIns="34290" rIns="68580" bIns="3429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vi-VN" sz="2100" b="1" i="0" u="none" strike="noStrike" kern="0" cap="none" spc="0" normalizeH="0" baseline="0" noProof="0">
                <a:ln>
                  <a:noFill/>
                </a:ln>
                <a:solidFill>
                  <a:schemeClr val="bg1"/>
                </a:solidFill>
                <a:effectLst/>
                <a:uLnTx/>
                <a:uFillTx/>
                <a:latin typeface="Roboto"/>
              </a:rPr>
              <a:t>100%</a:t>
            </a:r>
          </a:p>
        </p:txBody>
      </p:sp>
      <p:sp>
        <p:nvSpPr>
          <p:cNvPr id="30" name="TextBox 29"/>
          <p:cNvSpPr txBox="1"/>
          <p:nvPr/>
        </p:nvSpPr>
        <p:spPr>
          <a:xfrm>
            <a:off x="683568" y="3628548"/>
            <a:ext cx="1861982" cy="746358"/>
          </a:xfrm>
          <a:prstGeom prst="rect">
            <a:avLst/>
          </a:prstGeom>
          <a:noFill/>
        </p:spPr>
        <p:txBody>
          <a:bodyPr wrap="square" lIns="68580" tIns="34290" rIns="68580" bIns="34290" rtlCol="0">
            <a:spAutoFit/>
          </a:bodyPr>
          <a:lstStyle/>
          <a:p>
            <a:pPr algn="ctr" defTabSz="914400"/>
            <a:r>
              <a:rPr kumimoji="0" lang="zh-CN" altLang="en-US" sz="11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单击添加</a:t>
            </a:r>
            <a:r>
              <a:rPr lang="zh-CN" altLang="en-US" sz="1100" kern="0" dirty="0">
                <a:solidFill>
                  <a:schemeClr val="bg1"/>
                </a:solidFill>
                <a:latin typeface="微软雅黑" pitchFamily="34" charset="-122"/>
                <a:ea typeface="微软雅黑" pitchFamily="34" charset="-122"/>
              </a:rPr>
              <a:t>文本内容</a:t>
            </a:r>
            <a:endParaRPr lang="en-US" altLang="zh-CN" sz="1100" kern="0" dirty="0">
              <a:solidFill>
                <a:schemeClr val="bg1"/>
              </a:solidFill>
              <a:latin typeface="微软雅黑" pitchFamily="34" charset="-122"/>
              <a:ea typeface="微软雅黑" pitchFamily="34" charset="-122"/>
            </a:endParaRPr>
          </a:p>
          <a:p>
            <a:pPr algn="ctr" defTabSz="914400"/>
            <a:r>
              <a:rPr lang="zh-CN" altLang="en-US" sz="1100" kern="0" dirty="0">
                <a:solidFill>
                  <a:schemeClr val="bg1"/>
                </a:solidFill>
                <a:latin typeface="微软雅黑" pitchFamily="34" charset="-122"/>
                <a:ea typeface="微软雅黑" pitchFamily="34" charset="-122"/>
              </a:rPr>
              <a:t>单击添加文本内容</a:t>
            </a:r>
            <a:endParaRPr lang="en-US" altLang="zh-CN" sz="1100" kern="0" dirty="0">
              <a:solidFill>
                <a:schemeClr val="bg1"/>
              </a:solidFill>
              <a:latin typeface="微软雅黑" pitchFamily="34" charset="-122"/>
              <a:ea typeface="微软雅黑" pitchFamily="34" charset="-122"/>
            </a:endParaRPr>
          </a:p>
          <a:p>
            <a:pPr lvl="0" algn="ctr" defTabSz="914400"/>
            <a:r>
              <a:rPr lang="zh-CN" altLang="en-US" sz="1100" kern="0" dirty="0">
                <a:solidFill>
                  <a:schemeClr val="bg1"/>
                </a:solidFill>
                <a:latin typeface="微软雅黑" pitchFamily="34" charset="-122"/>
                <a:ea typeface="微软雅黑" pitchFamily="34" charset="-122"/>
              </a:rPr>
              <a:t>单击添加文本内容</a:t>
            </a:r>
            <a:endParaRPr lang="en-US" altLang="zh-CN" sz="1100" kern="0" dirty="0">
              <a:solidFill>
                <a:schemeClr val="bg1"/>
              </a:solidFill>
              <a:latin typeface="微软雅黑" pitchFamily="34" charset="-122"/>
              <a:ea typeface="微软雅黑" pitchFamily="34" charset="-122"/>
            </a:endParaRPr>
          </a:p>
          <a:p>
            <a:pPr lvl="0" algn="ctr" defTabSz="914400"/>
            <a:r>
              <a:rPr lang="zh-CN" altLang="en-US" sz="1100" kern="0" dirty="0">
                <a:solidFill>
                  <a:schemeClr val="bg1"/>
                </a:solidFill>
                <a:latin typeface="微软雅黑" pitchFamily="34" charset="-122"/>
                <a:ea typeface="微软雅黑" pitchFamily="34" charset="-122"/>
              </a:rPr>
              <a:t>单击添加文本内容</a:t>
            </a:r>
            <a:endParaRPr lang="en-US" altLang="zh-CN" sz="1100" kern="0" dirty="0">
              <a:solidFill>
                <a:schemeClr val="bg1"/>
              </a:solidFill>
              <a:latin typeface="微软雅黑" pitchFamily="34" charset="-122"/>
              <a:ea typeface="微软雅黑" pitchFamily="34" charset="-122"/>
            </a:endParaRPr>
          </a:p>
        </p:txBody>
      </p:sp>
      <p:sp>
        <p:nvSpPr>
          <p:cNvPr id="31" name="Rectangle 38"/>
          <p:cNvSpPr/>
          <p:nvPr/>
        </p:nvSpPr>
        <p:spPr>
          <a:xfrm>
            <a:off x="1048166" y="3242140"/>
            <a:ext cx="1061829" cy="346249"/>
          </a:xfrm>
          <a:prstGeom prst="rect">
            <a:avLst/>
          </a:prstGeom>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添加标题</a:t>
            </a:r>
            <a:endParaRPr kumimoji="0" 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32" name="TextBox 31"/>
          <p:cNvSpPr txBox="1"/>
          <p:nvPr/>
        </p:nvSpPr>
        <p:spPr>
          <a:xfrm>
            <a:off x="2622629" y="3627445"/>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p:txBody>
      </p:sp>
      <p:sp>
        <p:nvSpPr>
          <p:cNvPr id="33" name="Rectangle 40"/>
          <p:cNvSpPr/>
          <p:nvPr/>
        </p:nvSpPr>
        <p:spPr>
          <a:xfrm>
            <a:off x="2987466" y="3242667"/>
            <a:ext cx="1061829" cy="346249"/>
          </a:xfrm>
          <a:prstGeom prst="rect">
            <a:avLst/>
          </a:prstGeom>
        </p:spPr>
        <p:txBody>
          <a:bodyPr wrap="none" lIns="68580" tIns="34290" rIns="68580" bIns="34290">
            <a:spAutoFit/>
          </a:bodyPr>
          <a:lstStyle/>
          <a:p>
            <a:pPr lvl="0" defTabSz="914400"/>
            <a:r>
              <a:rPr lang="zh-CN" altLang="en-US" sz="1800" b="1" kern="0" dirty="0">
                <a:solidFill>
                  <a:schemeClr val="bg1"/>
                </a:solidFill>
                <a:latin typeface="微软雅黑" pitchFamily="34" charset="-122"/>
                <a:ea typeface="微软雅黑" pitchFamily="34" charset="-122"/>
              </a:rPr>
              <a:t>添加标题</a:t>
            </a:r>
          </a:p>
        </p:txBody>
      </p:sp>
      <p:sp>
        <p:nvSpPr>
          <p:cNvPr id="34" name="TextBox 33"/>
          <p:cNvSpPr txBox="1"/>
          <p:nvPr/>
        </p:nvSpPr>
        <p:spPr>
          <a:xfrm>
            <a:off x="4620851" y="3648488"/>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p:txBody>
      </p:sp>
      <p:sp>
        <p:nvSpPr>
          <p:cNvPr id="35" name="Rectangle 42"/>
          <p:cNvSpPr/>
          <p:nvPr/>
        </p:nvSpPr>
        <p:spPr>
          <a:xfrm>
            <a:off x="4985314" y="3242667"/>
            <a:ext cx="1061829" cy="346249"/>
          </a:xfrm>
          <a:prstGeom prst="rect">
            <a:avLst/>
          </a:prstGeom>
        </p:spPr>
        <p:txBody>
          <a:bodyPr wrap="none" lIns="68580" tIns="34290" rIns="68580" bIns="34290">
            <a:spAutoFit/>
          </a:bodyPr>
          <a:lstStyle/>
          <a:p>
            <a:pPr lvl="0" defTabSz="914400"/>
            <a:r>
              <a:rPr lang="zh-CN" altLang="en-US" sz="1800" b="1" kern="0" dirty="0">
                <a:solidFill>
                  <a:schemeClr val="bg1"/>
                </a:solidFill>
                <a:latin typeface="微软雅黑" pitchFamily="34" charset="-122"/>
                <a:ea typeface="微软雅黑" pitchFamily="34" charset="-122"/>
              </a:rPr>
              <a:t>添加标题</a:t>
            </a:r>
          </a:p>
        </p:txBody>
      </p:sp>
      <p:sp>
        <p:nvSpPr>
          <p:cNvPr id="36" name="TextBox 35"/>
          <p:cNvSpPr txBox="1"/>
          <p:nvPr/>
        </p:nvSpPr>
        <p:spPr>
          <a:xfrm>
            <a:off x="6683304" y="3625672"/>
            <a:ext cx="1861982" cy="746358"/>
          </a:xfrm>
          <a:prstGeom prst="rect">
            <a:avLst/>
          </a:prstGeom>
          <a:noFill/>
        </p:spPr>
        <p:txBody>
          <a:bodyPr wrap="square" lIns="68580" tIns="34290" rIns="68580" bIns="34290" rtlCol="0">
            <a:spAutoFit/>
          </a:bodyPr>
          <a:lstStyle/>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a:p>
            <a:pPr lvl="0" algn="ctr" defTabSz="914400"/>
            <a:r>
              <a:rPr lang="zh-CN" altLang="en-US" sz="1100" kern="0" dirty="0">
                <a:solidFill>
                  <a:schemeClr val="bg1"/>
                </a:solidFill>
                <a:latin typeface="微软雅黑" pitchFamily="34" charset="-122"/>
                <a:ea typeface="微软雅黑" pitchFamily="34" charset="-122"/>
              </a:rPr>
              <a:t>单击添加文本内容</a:t>
            </a:r>
          </a:p>
        </p:txBody>
      </p:sp>
      <p:sp>
        <p:nvSpPr>
          <p:cNvPr id="37" name="Rectangle 44"/>
          <p:cNvSpPr/>
          <p:nvPr/>
        </p:nvSpPr>
        <p:spPr>
          <a:xfrm>
            <a:off x="7063276" y="3242667"/>
            <a:ext cx="1061829" cy="346249"/>
          </a:xfrm>
          <a:prstGeom prst="rect">
            <a:avLst/>
          </a:prstGeom>
        </p:spPr>
        <p:txBody>
          <a:bodyPr wrap="none" lIns="68580" tIns="34290" rIns="68580" bIns="34290">
            <a:spAutoFit/>
          </a:bodyPr>
          <a:lstStyle/>
          <a:p>
            <a:pPr lvl="0" defTabSz="914400"/>
            <a:r>
              <a:rPr lang="zh-CN" altLang="en-US" sz="1800" b="1" kern="0" dirty="0">
                <a:solidFill>
                  <a:schemeClr val="bg1"/>
                </a:solidFill>
                <a:latin typeface="微软雅黑" pitchFamily="34" charset="-122"/>
                <a:ea typeface="微软雅黑" pitchFamily="34" charset="-122"/>
              </a:rPr>
              <a:t>添加标题</a:t>
            </a:r>
          </a:p>
        </p:txBody>
      </p:sp>
      <p:sp>
        <p:nvSpPr>
          <p:cNvPr id="38" name="Chevron 3"/>
          <p:cNvSpPr/>
          <p:nvPr/>
        </p:nvSpPr>
        <p:spPr>
          <a:xfrm>
            <a:off x="2386884" y="1973390"/>
            <a:ext cx="363474" cy="461802"/>
          </a:xfrm>
          <a:prstGeom prst="chevron">
            <a:avLst/>
          </a:prstGeom>
          <a:solidFill>
            <a:srgbClr val="FFE78C"/>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chemeClr val="bg1"/>
              </a:solidFill>
              <a:effectLst/>
              <a:uLnTx/>
              <a:uFillTx/>
              <a:latin typeface="Calibri"/>
              <a:ea typeface="+mn-ea"/>
              <a:cs typeface="+mn-cs"/>
            </a:endParaRPr>
          </a:p>
        </p:txBody>
      </p:sp>
      <p:sp>
        <p:nvSpPr>
          <p:cNvPr id="39" name="Chevron 45"/>
          <p:cNvSpPr/>
          <p:nvPr/>
        </p:nvSpPr>
        <p:spPr>
          <a:xfrm>
            <a:off x="4331101" y="1970010"/>
            <a:ext cx="363474" cy="461802"/>
          </a:xfrm>
          <a:prstGeom prst="chevron">
            <a:avLst/>
          </a:prstGeom>
          <a:solidFill>
            <a:srgbClr val="FFE78C"/>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chemeClr val="bg1"/>
              </a:solidFill>
              <a:effectLst/>
              <a:uLnTx/>
              <a:uFillTx/>
              <a:latin typeface="Calibri"/>
              <a:ea typeface="+mn-ea"/>
              <a:cs typeface="+mn-cs"/>
            </a:endParaRPr>
          </a:p>
        </p:txBody>
      </p:sp>
      <p:sp>
        <p:nvSpPr>
          <p:cNvPr id="40" name="Chevron 46"/>
          <p:cNvSpPr/>
          <p:nvPr/>
        </p:nvSpPr>
        <p:spPr>
          <a:xfrm>
            <a:off x="6275317" y="1974659"/>
            <a:ext cx="363474" cy="461802"/>
          </a:xfrm>
          <a:prstGeom prst="chevron">
            <a:avLst/>
          </a:prstGeom>
          <a:solidFill>
            <a:srgbClr val="FFE78C"/>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vi-VN" sz="1800" b="0" i="0" u="none" strike="noStrike" kern="0" cap="none" spc="0" normalizeH="0" baseline="0" noProof="0">
              <a:ln>
                <a:noFill/>
              </a:ln>
              <a:solidFill>
                <a:schemeClr val="bg1"/>
              </a:solidFill>
              <a:effectLst/>
              <a:uLnTx/>
              <a:uFillTx/>
              <a:latin typeface="Calibri"/>
              <a:ea typeface="+mn-ea"/>
              <a:cs typeface="+mn-cs"/>
            </a:endParaRP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250"/>
                                        <p:tgtEl>
                                          <p:spTgt spid="3"/>
                                        </p:tgtEl>
                                      </p:cBhvr>
                                    </p:animEffect>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down)">
                                      <p:cBhvr>
                                        <p:cTn id="19" dur="250"/>
                                        <p:tgtEl>
                                          <p:spTgt spid="6"/>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250"/>
                                        <p:tgtEl>
                                          <p:spTgt spid="7"/>
                                        </p:tgtEl>
                                      </p:cBhvr>
                                    </p:animEffect>
                                  </p:childTnLst>
                                </p:cTn>
                              </p:par>
                            </p:childTnLst>
                          </p:cTn>
                        </p:par>
                        <p:par>
                          <p:cTn id="24" fill="hold">
                            <p:stCondLst>
                              <p:cond delay="1750"/>
                            </p:stCondLst>
                            <p:childTnLst>
                              <p:par>
                                <p:cTn id="25" presetID="14" presetClass="entr" presetSubtype="1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randombar(horizontal)">
                                      <p:cBhvr>
                                        <p:cTn id="27" dur="500"/>
                                        <p:tgtEl>
                                          <p:spTgt spid="26"/>
                                        </p:tgtEl>
                                      </p:cBhvr>
                                    </p:animEffect>
                                  </p:childTnLst>
                                </p:cTn>
                              </p:par>
                            </p:childTnLst>
                          </p:cTn>
                        </p:par>
                        <p:par>
                          <p:cTn id="28" fill="hold">
                            <p:stCondLst>
                              <p:cond delay="2250"/>
                            </p:stCondLst>
                            <p:childTnLst>
                              <p:par>
                                <p:cTn id="29" presetID="1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p:tgtEl>
                                          <p:spTgt spid="38"/>
                                        </p:tgtEl>
                                        <p:attrNameLst>
                                          <p:attrName>ppt_x</p:attrName>
                                        </p:attrNameLst>
                                      </p:cBhvr>
                                      <p:tavLst>
                                        <p:tav tm="0">
                                          <p:val>
                                            <p:strVal val="#ppt_x-#ppt_w*1.125000"/>
                                          </p:val>
                                        </p:tav>
                                        <p:tav tm="100000">
                                          <p:val>
                                            <p:strVal val="#ppt_x"/>
                                          </p:val>
                                        </p:tav>
                                      </p:tavLst>
                                    </p:anim>
                                    <p:animEffect transition="in" filter="wipe(right)">
                                      <p:cBhvr>
                                        <p:cTn id="32" dur="500"/>
                                        <p:tgtEl>
                                          <p:spTgt spid="38"/>
                                        </p:tgtEl>
                                      </p:cBhvr>
                                    </p:animEffect>
                                  </p:childTnLst>
                                </p:cTn>
                              </p:par>
                            </p:childTnLst>
                          </p:cTn>
                        </p:par>
                        <p:par>
                          <p:cTn id="33" fill="hold">
                            <p:stCondLst>
                              <p:cond delay="2750"/>
                            </p:stCondLst>
                            <p:childTnLst>
                              <p:par>
                                <p:cTn id="34" presetID="2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3250"/>
                            </p:stCondLst>
                            <p:childTnLst>
                              <p:par>
                                <p:cTn id="38" presetID="22" presetClass="entr" presetSubtype="4"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down)">
                                      <p:cBhvr>
                                        <p:cTn id="40" dur="250"/>
                                        <p:tgtEl>
                                          <p:spTgt spid="8"/>
                                        </p:tgtEl>
                                      </p:cBhvr>
                                    </p:animEffect>
                                  </p:childTnLst>
                                </p:cTn>
                              </p:par>
                            </p:childTnLst>
                          </p:cTn>
                        </p:par>
                        <p:par>
                          <p:cTn id="41" fill="hold">
                            <p:stCondLst>
                              <p:cond delay="3500"/>
                            </p:stCondLst>
                            <p:childTnLst>
                              <p:par>
                                <p:cTn id="42" presetID="22" presetClass="entr" presetSubtype="4"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down)">
                                      <p:cBhvr>
                                        <p:cTn id="44" dur="250"/>
                                        <p:tgtEl>
                                          <p:spTgt spid="10"/>
                                        </p:tgtEl>
                                      </p:cBhvr>
                                    </p:animEffect>
                                  </p:childTnLst>
                                </p:cTn>
                              </p:par>
                            </p:childTnLst>
                          </p:cTn>
                        </p:par>
                        <p:par>
                          <p:cTn id="45" fill="hold">
                            <p:stCondLst>
                              <p:cond delay="3750"/>
                            </p:stCondLst>
                            <p:childTnLst>
                              <p:par>
                                <p:cTn id="46" presetID="22" presetClass="entr" presetSubtype="4"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wipe(down)">
                                      <p:cBhvr>
                                        <p:cTn id="48" dur="250"/>
                                        <p:tgtEl>
                                          <p:spTgt spid="11"/>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250"/>
                                        <p:tgtEl>
                                          <p:spTgt spid="12"/>
                                        </p:tgtEl>
                                      </p:cBhvr>
                                    </p:animEffect>
                                  </p:childTnLst>
                                </p:cTn>
                              </p:par>
                            </p:childTnLst>
                          </p:cTn>
                        </p:par>
                        <p:par>
                          <p:cTn id="53" fill="hold">
                            <p:stCondLst>
                              <p:cond delay="4250"/>
                            </p:stCondLst>
                            <p:childTnLst>
                              <p:par>
                                <p:cTn id="54" presetID="14" presetClass="entr" presetSubtype="10"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randombar(horizontal)">
                                      <p:cBhvr>
                                        <p:cTn id="56" dur="500"/>
                                        <p:tgtEl>
                                          <p:spTgt spid="27"/>
                                        </p:tgtEl>
                                      </p:cBhvr>
                                    </p:animEffect>
                                  </p:childTnLst>
                                </p:cTn>
                              </p:par>
                            </p:childTnLst>
                          </p:cTn>
                        </p:par>
                        <p:par>
                          <p:cTn id="57" fill="hold">
                            <p:stCondLst>
                              <p:cond delay="4750"/>
                            </p:stCondLst>
                            <p:childTnLst>
                              <p:par>
                                <p:cTn id="58" presetID="12" presetClass="entr" presetSubtype="8"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additive="base">
                                        <p:cTn id="60" dur="500"/>
                                        <p:tgtEl>
                                          <p:spTgt spid="39"/>
                                        </p:tgtEl>
                                        <p:attrNameLst>
                                          <p:attrName>ppt_x</p:attrName>
                                        </p:attrNameLst>
                                      </p:cBhvr>
                                      <p:tavLst>
                                        <p:tav tm="0">
                                          <p:val>
                                            <p:strVal val="#ppt_x-#ppt_w*1.125000"/>
                                          </p:val>
                                        </p:tav>
                                        <p:tav tm="100000">
                                          <p:val>
                                            <p:strVal val="#ppt_x"/>
                                          </p:val>
                                        </p:tav>
                                      </p:tavLst>
                                    </p:anim>
                                    <p:animEffect transition="in" filter="wipe(right)">
                                      <p:cBhvr>
                                        <p:cTn id="61" dur="500"/>
                                        <p:tgtEl>
                                          <p:spTgt spid="39"/>
                                        </p:tgtEl>
                                      </p:cBhvr>
                                    </p:animEffect>
                                  </p:childTnLst>
                                </p:cTn>
                              </p:par>
                            </p:childTnLst>
                          </p:cTn>
                        </p:par>
                        <p:par>
                          <p:cTn id="62" fill="hold">
                            <p:stCondLst>
                              <p:cond delay="5250"/>
                            </p:stCondLst>
                            <p:childTnLst>
                              <p:par>
                                <p:cTn id="63" presetID="22" presetClass="entr" presetSubtype="4"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wipe(down)">
                                      <p:cBhvr>
                                        <p:cTn id="65" dur="500"/>
                                        <p:tgtEl>
                                          <p:spTgt spid="14"/>
                                        </p:tgtEl>
                                      </p:cBhvr>
                                    </p:animEffect>
                                  </p:childTnLst>
                                </p:cTn>
                              </p:par>
                            </p:childTnLst>
                          </p:cTn>
                        </p:par>
                        <p:par>
                          <p:cTn id="66" fill="hold">
                            <p:stCondLst>
                              <p:cond delay="5750"/>
                            </p:stCondLst>
                            <p:childTnLst>
                              <p:par>
                                <p:cTn id="67" presetID="22" presetClass="entr" presetSubtype="4"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down)">
                                      <p:cBhvr>
                                        <p:cTn id="69" dur="250"/>
                                        <p:tgtEl>
                                          <p:spTgt spid="13"/>
                                        </p:tgtEl>
                                      </p:cBhvr>
                                    </p:animEffect>
                                  </p:childTnLst>
                                </p:cTn>
                              </p:par>
                            </p:childTnLst>
                          </p:cTn>
                        </p:par>
                        <p:par>
                          <p:cTn id="70" fill="hold">
                            <p:stCondLst>
                              <p:cond delay="6000"/>
                            </p:stCondLst>
                            <p:childTnLst>
                              <p:par>
                                <p:cTn id="71" presetID="22" presetClass="entr" presetSubtype="4"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down)">
                                      <p:cBhvr>
                                        <p:cTn id="73" dur="250"/>
                                        <p:tgtEl>
                                          <p:spTgt spid="15"/>
                                        </p:tgtEl>
                                      </p:cBhvr>
                                    </p:animEffect>
                                  </p:childTnLst>
                                </p:cTn>
                              </p:par>
                            </p:childTnLst>
                          </p:cTn>
                        </p:par>
                        <p:par>
                          <p:cTn id="74" fill="hold">
                            <p:stCondLst>
                              <p:cond delay="6250"/>
                            </p:stCondLst>
                            <p:childTnLst>
                              <p:par>
                                <p:cTn id="75" presetID="22" presetClass="entr" presetSubtype="4"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down)">
                                      <p:cBhvr>
                                        <p:cTn id="77" dur="250"/>
                                        <p:tgtEl>
                                          <p:spTgt spid="16"/>
                                        </p:tgtEl>
                                      </p:cBhvr>
                                    </p:animEffect>
                                  </p:childTnLst>
                                </p:cTn>
                              </p:par>
                            </p:childTnLst>
                          </p:cTn>
                        </p:par>
                        <p:par>
                          <p:cTn id="78" fill="hold">
                            <p:stCondLst>
                              <p:cond delay="6500"/>
                            </p:stCondLst>
                            <p:childTnLst>
                              <p:par>
                                <p:cTn id="79" presetID="22" presetClass="entr" presetSubtype="4"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down)">
                                      <p:cBhvr>
                                        <p:cTn id="81" dur="250"/>
                                        <p:tgtEl>
                                          <p:spTgt spid="17"/>
                                        </p:tgtEl>
                                      </p:cBhvr>
                                    </p:animEffect>
                                  </p:childTnLst>
                                </p:cTn>
                              </p:par>
                            </p:childTnLst>
                          </p:cTn>
                        </p:par>
                        <p:par>
                          <p:cTn id="82" fill="hold">
                            <p:stCondLst>
                              <p:cond delay="6750"/>
                            </p:stCondLst>
                            <p:childTnLst>
                              <p:par>
                                <p:cTn id="83" presetID="2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down)">
                                      <p:cBhvr>
                                        <p:cTn id="85" dur="250"/>
                                        <p:tgtEl>
                                          <p:spTgt spid="18"/>
                                        </p:tgtEl>
                                      </p:cBhvr>
                                    </p:animEffect>
                                  </p:childTnLst>
                                </p:cTn>
                              </p:par>
                            </p:childTnLst>
                          </p:cTn>
                        </p:par>
                        <p:par>
                          <p:cTn id="86" fill="hold">
                            <p:stCondLst>
                              <p:cond delay="7000"/>
                            </p:stCondLst>
                            <p:childTnLst>
                              <p:par>
                                <p:cTn id="87" presetID="14" presetClass="entr" presetSubtype="10" fill="hold" grpId="0" nodeType="afterEffect">
                                  <p:stCondLst>
                                    <p:cond delay="0"/>
                                  </p:stCondLst>
                                  <p:childTnLst>
                                    <p:set>
                                      <p:cBhvr>
                                        <p:cTn id="88" dur="1" fill="hold">
                                          <p:stCondLst>
                                            <p:cond delay="0"/>
                                          </p:stCondLst>
                                        </p:cTn>
                                        <p:tgtEl>
                                          <p:spTgt spid="28"/>
                                        </p:tgtEl>
                                        <p:attrNameLst>
                                          <p:attrName>style.visibility</p:attrName>
                                        </p:attrNameLst>
                                      </p:cBhvr>
                                      <p:to>
                                        <p:strVal val="visible"/>
                                      </p:to>
                                    </p:set>
                                    <p:animEffect transition="in" filter="randombar(horizontal)">
                                      <p:cBhvr>
                                        <p:cTn id="89" dur="500"/>
                                        <p:tgtEl>
                                          <p:spTgt spid="28"/>
                                        </p:tgtEl>
                                      </p:cBhvr>
                                    </p:animEffect>
                                  </p:childTnLst>
                                </p:cTn>
                              </p:par>
                            </p:childTnLst>
                          </p:cTn>
                        </p:par>
                        <p:par>
                          <p:cTn id="90" fill="hold">
                            <p:stCondLst>
                              <p:cond delay="7500"/>
                            </p:stCondLst>
                            <p:childTnLst>
                              <p:par>
                                <p:cTn id="91" presetID="12" presetClass="entr" presetSubtype="8" fill="hold" grpId="0" nodeType="after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additive="base">
                                        <p:cTn id="93" dur="500"/>
                                        <p:tgtEl>
                                          <p:spTgt spid="40"/>
                                        </p:tgtEl>
                                        <p:attrNameLst>
                                          <p:attrName>ppt_x</p:attrName>
                                        </p:attrNameLst>
                                      </p:cBhvr>
                                      <p:tavLst>
                                        <p:tav tm="0">
                                          <p:val>
                                            <p:strVal val="#ppt_x-#ppt_w*1.125000"/>
                                          </p:val>
                                        </p:tav>
                                        <p:tav tm="100000">
                                          <p:val>
                                            <p:strVal val="#ppt_x"/>
                                          </p:val>
                                        </p:tav>
                                      </p:tavLst>
                                    </p:anim>
                                    <p:animEffect transition="in" filter="wipe(right)">
                                      <p:cBhvr>
                                        <p:cTn id="94" dur="500"/>
                                        <p:tgtEl>
                                          <p:spTgt spid="40"/>
                                        </p:tgtEl>
                                      </p:cBhvr>
                                    </p:animEffect>
                                  </p:childTnLst>
                                </p:cTn>
                              </p:par>
                            </p:childTnLst>
                          </p:cTn>
                        </p:par>
                        <p:par>
                          <p:cTn id="95" fill="hold">
                            <p:stCondLst>
                              <p:cond delay="8000"/>
                            </p:stCondLst>
                            <p:childTnLst>
                              <p:par>
                                <p:cTn id="96" presetID="22" presetClass="entr" presetSubtype="4" fill="hold" grpId="0"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wipe(down)">
                                      <p:cBhvr>
                                        <p:cTn id="98" dur="500"/>
                                        <p:tgtEl>
                                          <p:spTgt spid="20"/>
                                        </p:tgtEl>
                                      </p:cBhvr>
                                    </p:animEffect>
                                  </p:childTnLst>
                                </p:cTn>
                              </p:par>
                            </p:childTnLst>
                          </p:cTn>
                        </p:par>
                        <p:par>
                          <p:cTn id="99" fill="hold">
                            <p:stCondLst>
                              <p:cond delay="8500"/>
                            </p:stCondLst>
                            <p:childTnLst>
                              <p:par>
                                <p:cTn id="100" presetID="22" presetClass="entr" presetSubtype="4" fill="hold" grpId="0" nodeType="after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wipe(down)">
                                      <p:cBhvr>
                                        <p:cTn id="102" dur="250"/>
                                        <p:tgtEl>
                                          <p:spTgt spid="19"/>
                                        </p:tgtEl>
                                      </p:cBhvr>
                                    </p:animEffect>
                                  </p:childTnLst>
                                </p:cTn>
                              </p:par>
                            </p:childTnLst>
                          </p:cTn>
                        </p:par>
                        <p:par>
                          <p:cTn id="103" fill="hold">
                            <p:stCondLst>
                              <p:cond delay="8750"/>
                            </p:stCondLst>
                            <p:childTnLst>
                              <p:par>
                                <p:cTn id="104" presetID="22" presetClass="entr" presetSubtype="4" fill="hold" grpId="0" nodeType="after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wipe(down)">
                                      <p:cBhvr>
                                        <p:cTn id="106" dur="250"/>
                                        <p:tgtEl>
                                          <p:spTgt spid="21"/>
                                        </p:tgtEl>
                                      </p:cBhvr>
                                    </p:animEffect>
                                  </p:childTnLst>
                                </p:cTn>
                              </p:par>
                            </p:childTnLst>
                          </p:cTn>
                        </p:par>
                        <p:par>
                          <p:cTn id="107" fill="hold">
                            <p:stCondLst>
                              <p:cond delay="9000"/>
                            </p:stCondLst>
                            <p:childTnLst>
                              <p:par>
                                <p:cTn id="108" presetID="22" presetClass="entr" presetSubtype="4" fill="hold" grpId="0" nodeType="afterEffect">
                                  <p:stCondLst>
                                    <p:cond delay="0"/>
                                  </p:stCondLst>
                                  <p:childTnLst>
                                    <p:set>
                                      <p:cBhvr>
                                        <p:cTn id="109" dur="1" fill="hold">
                                          <p:stCondLst>
                                            <p:cond delay="0"/>
                                          </p:stCondLst>
                                        </p:cTn>
                                        <p:tgtEl>
                                          <p:spTgt spid="22"/>
                                        </p:tgtEl>
                                        <p:attrNameLst>
                                          <p:attrName>style.visibility</p:attrName>
                                        </p:attrNameLst>
                                      </p:cBhvr>
                                      <p:to>
                                        <p:strVal val="visible"/>
                                      </p:to>
                                    </p:set>
                                    <p:animEffect transition="in" filter="wipe(down)">
                                      <p:cBhvr>
                                        <p:cTn id="110" dur="250"/>
                                        <p:tgtEl>
                                          <p:spTgt spid="22"/>
                                        </p:tgtEl>
                                      </p:cBhvr>
                                    </p:animEffect>
                                  </p:childTnLst>
                                </p:cTn>
                              </p:par>
                            </p:childTnLst>
                          </p:cTn>
                        </p:par>
                        <p:par>
                          <p:cTn id="111" fill="hold">
                            <p:stCondLst>
                              <p:cond delay="9250"/>
                            </p:stCondLst>
                            <p:childTnLst>
                              <p:par>
                                <p:cTn id="112" presetID="22" presetClass="entr" presetSubtype="4" fill="hold" grpId="0" nodeType="after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wipe(down)">
                                      <p:cBhvr>
                                        <p:cTn id="114" dur="250"/>
                                        <p:tgtEl>
                                          <p:spTgt spid="23"/>
                                        </p:tgtEl>
                                      </p:cBhvr>
                                    </p:animEffect>
                                  </p:childTnLst>
                                </p:cTn>
                              </p:par>
                            </p:childTnLst>
                          </p:cTn>
                        </p:par>
                        <p:par>
                          <p:cTn id="115" fill="hold">
                            <p:stCondLst>
                              <p:cond delay="9500"/>
                            </p:stCondLst>
                            <p:childTnLst>
                              <p:par>
                                <p:cTn id="116" presetID="22" presetClass="entr" presetSubtype="4" fill="hold" grpId="0" nodeType="afterEffect">
                                  <p:stCondLst>
                                    <p:cond delay="0"/>
                                  </p:stCondLst>
                                  <p:childTnLst>
                                    <p:set>
                                      <p:cBhvr>
                                        <p:cTn id="117" dur="1" fill="hold">
                                          <p:stCondLst>
                                            <p:cond delay="0"/>
                                          </p:stCondLst>
                                        </p:cTn>
                                        <p:tgtEl>
                                          <p:spTgt spid="24"/>
                                        </p:tgtEl>
                                        <p:attrNameLst>
                                          <p:attrName>style.visibility</p:attrName>
                                        </p:attrNameLst>
                                      </p:cBhvr>
                                      <p:to>
                                        <p:strVal val="visible"/>
                                      </p:to>
                                    </p:set>
                                    <p:animEffect transition="in" filter="wipe(down)">
                                      <p:cBhvr>
                                        <p:cTn id="118" dur="250"/>
                                        <p:tgtEl>
                                          <p:spTgt spid="24"/>
                                        </p:tgtEl>
                                      </p:cBhvr>
                                    </p:animEffect>
                                  </p:childTnLst>
                                </p:cTn>
                              </p:par>
                            </p:childTnLst>
                          </p:cTn>
                        </p:par>
                        <p:par>
                          <p:cTn id="119" fill="hold">
                            <p:stCondLst>
                              <p:cond delay="9750"/>
                            </p:stCondLst>
                            <p:childTnLst>
                              <p:par>
                                <p:cTn id="120" presetID="22" presetClass="entr" presetSubtype="4" fill="hold" grpId="0" nodeType="afterEffect">
                                  <p:stCondLst>
                                    <p:cond delay="0"/>
                                  </p:stCondLst>
                                  <p:childTnLst>
                                    <p:set>
                                      <p:cBhvr>
                                        <p:cTn id="121" dur="1" fill="hold">
                                          <p:stCondLst>
                                            <p:cond delay="0"/>
                                          </p:stCondLst>
                                        </p:cTn>
                                        <p:tgtEl>
                                          <p:spTgt spid="25"/>
                                        </p:tgtEl>
                                        <p:attrNameLst>
                                          <p:attrName>style.visibility</p:attrName>
                                        </p:attrNameLst>
                                      </p:cBhvr>
                                      <p:to>
                                        <p:strVal val="visible"/>
                                      </p:to>
                                    </p:set>
                                    <p:animEffect transition="in" filter="wipe(down)">
                                      <p:cBhvr>
                                        <p:cTn id="122" dur="250"/>
                                        <p:tgtEl>
                                          <p:spTgt spid="25"/>
                                        </p:tgtEl>
                                      </p:cBhvr>
                                    </p:animEffect>
                                  </p:childTnLst>
                                </p:cTn>
                              </p:par>
                            </p:childTnLst>
                          </p:cTn>
                        </p:par>
                        <p:par>
                          <p:cTn id="123" fill="hold">
                            <p:stCondLst>
                              <p:cond delay="10000"/>
                            </p:stCondLst>
                            <p:childTnLst>
                              <p:par>
                                <p:cTn id="124" presetID="14" presetClass="entr" presetSubtype="10" fill="hold" grpId="0" nodeType="afterEffect">
                                  <p:stCondLst>
                                    <p:cond delay="0"/>
                                  </p:stCondLst>
                                  <p:childTnLst>
                                    <p:set>
                                      <p:cBhvr>
                                        <p:cTn id="125" dur="1" fill="hold">
                                          <p:stCondLst>
                                            <p:cond delay="0"/>
                                          </p:stCondLst>
                                        </p:cTn>
                                        <p:tgtEl>
                                          <p:spTgt spid="29"/>
                                        </p:tgtEl>
                                        <p:attrNameLst>
                                          <p:attrName>style.visibility</p:attrName>
                                        </p:attrNameLst>
                                      </p:cBhvr>
                                      <p:to>
                                        <p:strVal val="visible"/>
                                      </p:to>
                                    </p:set>
                                    <p:animEffect transition="in" filter="randombar(horizontal)">
                                      <p:cBhvr>
                                        <p:cTn id="126" dur="500"/>
                                        <p:tgtEl>
                                          <p:spTgt spid="29"/>
                                        </p:tgtEl>
                                      </p:cBhvr>
                                    </p:animEffect>
                                  </p:childTnLst>
                                </p:cTn>
                              </p:par>
                            </p:childTnLst>
                          </p:cTn>
                        </p:par>
                        <p:par>
                          <p:cTn id="127" fill="hold">
                            <p:stCondLst>
                              <p:cond delay="10500"/>
                            </p:stCondLst>
                            <p:childTnLst>
                              <p:par>
                                <p:cTn id="128" presetID="12" presetClass="entr" presetSubtype="1" fill="hold" grpId="0" nodeType="afterEffect">
                                  <p:stCondLst>
                                    <p:cond delay="0"/>
                                  </p:stCondLst>
                                  <p:childTnLst>
                                    <p:set>
                                      <p:cBhvr>
                                        <p:cTn id="129" dur="1" fill="hold">
                                          <p:stCondLst>
                                            <p:cond delay="0"/>
                                          </p:stCondLst>
                                        </p:cTn>
                                        <p:tgtEl>
                                          <p:spTgt spid="31"/>
                                        </p:tgtEl>
                                        <p:attrNameLst>
                                          <p:attrName>style.visibility</p:attrName>
                                        </p:attrNameLst>
                                      </p:cBhvr>
                                      <p:to>
                                        <p:strVal val="visible"/>
                                      </p:to>
                                    </p:set>
                                    <p:anim calcmode="lin" valueType="num">
                                      <p:cBhvr additive="base">
                                        <p:cTn id="130" dur="500"/>
                                        <p:tgtEl>
                                          <p:spTgt spid="31"/>
                                        </p:tgtEl>
                                        <p:attrNameLst>
                                          <p:attrName>ppt_y</p:attrName>
                                        </p:attrNameLst>
                                      </p:cBhvr>
                                      <p:tavLst>
                                        <p:tav tm="0">
                                          <p:val>
                                            <p:strVal val="#ppt_y-#ppt_h*1.125000"/>
                                          </p:val>
                                        </p:tav>
                                        <p:tav tm="100000">
                                          <p:val>
                                            <p:strVal val="#ppt_y"/>
                                          </p:val>
                                        </p:tav>
                                      </p:tavLst>
                                    </p:anim>
                                    <p:animEffect transition="in" filter="wipe(down)">
                                      <p:cBhvr>
                                        <p:cTn id="131" dur="500"/>
                                        <p:tgtEl>
                                          <p:spTgt spid="31"/>
                                        </p:tgtEl>
                                      </p:cBhvr>
                                    </p:animEffect>
                                  </p:childTnLst>
                                </p:cTn>
                              </p:par>
                            </p:childTnLst>
                          </p:cTn>
                        </p:par>
                        <p:par>
                          <p:cTn id="132" fill="hold">
                            <p:stCondLst>
                              <p:cond delay="11000"/>
                            </p:stCondLst>
                            <p:childTnLst>
                              <p:par>
                                <p:cTn id="133" presetID="12" presetClass="entr" presetSubtype="1" fill="hold" grpId="0" nodeType="afterEffect">
                                  <p:stCondLst>
                                    <p:cond delay="0"/>
                                  </p:stCondLst>
                                  <p:childTnLst>
                                    <p:set>
                                      <p:cBhvr>
                                        <p:cTn id="134" dur="1" fill="hold">
                                          <p:stCondLst>
                                            <p:cond delay="0"/>
                                          </p:stCondLst>
                                        </p:cTn>
                                        <p:tgtEl>
                                          <p:spTgt spid="30"/>
                                        </p:tgtEl>
                                        <p:attrNameLst>
                                          <p:attrName>style.visibility</p:attrName>
                                        </p:attrNameLst>
                                      </p:cBhvr>
                                      <p:to>
                                        <p:strVal val="visible"/>
                                      </p:to>
                                    </p:set>
                                    <p:anim calcmode="lin" valueType="num">
                                      <p:cBhvr additive="base">
                                        <p:cTn id="135" dur="500"/>
                                        <p:tgtEl>
                                          <p:spTgt spid="30"/>
                                        </p:tgtEl>
                                        <p:attrNameLst>
                                          <p:attrName>ppt_y</p:attrName>
                                        </p:attrNameLst>
                                      </p:cBhvr>
                                      <p:tavLst>
                                        <p:tav tm="0">
                                          <p:val>
                                            <p:strVal val="#ppt_y-#ppt_h*1.125000"/>
                                          </p:val>
                                        </p:tav>
                                        <p:tav tm="100000">
                                          <p:val>
                                            <p:strVal val="#ppt_y"/>
                                          </p:val>
                                        </p:tav>
                                      </p:tavLst>
                                    </p:anim>
                                    <p:animEffect transition="in" filter="wipe(down)">
                                      <p:cBhvr>
                                        <p:cTn id="136" dur="500"/>
                                        <p:tgtEl>
                                          <p:spTgt spid="30"/>
                                        </p:tgtEl>
                                      </p:cBhvr>
                                    </p:animEffect>
                                  </p:childTnLst>
                                </p:cTn>
                              </p:par>
                            </p:childTnLst>
                          </p:cTn>
                        </p:par>
                        <p:par>
                          <p:cTn id="137" fill="hold">
                            <p:stCondLst>
                              <p:cond delay="11500"/>
                            </p:stCondLst>
                            <p:childTnLst>
                              <p:par>
                                <p:cTn id="138" presetID="12" presetClass="entr" presetSubtype="1" fill="hold" grpId="0" nodeType="afterEffect">
                                  <p:stCondLst>
                                    <p:cond delay="0"/>
                                  </p:stCondLst>
                                  <p:childTnLst>
                                    <p:set>
                                      <p:cBhvr>
                                        <p:cTn id="139" dur="1" fill="hold">
                                          <p:stCondLst>
                                            <p:cond delay="0"/>
                                          </p:stCondLst>
                                        </p:cTn>
                                        <p:tgtEl>
                                          <p:spTgt spid="33"/>
                                        </p:tgtEl>
                                        <p:attrNameLst>
                                          <p:attrName>style.visibility</p:attrName>
                                        </p:attrNameLst>
                                      </p:cBhvr>
                                      <p:to>
                                        <p:strVal val="visible"/>
                                      </p:to>
                                    </p:set>
                                    <p:anim calcmode="lin" valueType="num">
                                      <p:cBhvr additive="base">
                                        <p:cTn id="140" dur="500"/>
                                        <p:tgtEl>
                                          <p:spTgt spid="33"/>
                                        </p:tgtEl>
                                        <p:attrNameLst>
                                          <p:attrName>ppt_y</p:attrName>
                                        </p:attrNameLst>
                                      </p:cBhvr>
                                      <p:tavLst>
                                        <p:tav tm="0">
                                          <p:val>
                                            <p:strVal val="#ppt_y-#ppt_h*1.125000"/>
                                          </p:val>
                                        </p:tav>
                                        <p:tav tm="100000">
                                          <p:val>
                                            <p:strVal val="#ppt_y"/>
                                          </p:val>
                                        </p:tav>
                                      </p:tavLst>
                                    </p:anim>
                                    <p:animEffect transition="in" filter="wipe(down)">
                                      <p:cBhvr>
                                        <p:cTn id="141" dur="500"/>
                                        <p:tgtEl>
                                          <p:spTgt spid="33"/>
                                        </p:tgtEl>
                                      </p:cBhvr>
                                    </p:animEffect>
                                  </p:childTnLst>
                                </p:cTn>
                              </p:par>
                            </p:childTnLst>
                          </p:cTn>
                        </p:par>
                        <p:par>
                          <p:cTn id="142" fill="hold">
                            <p:stCondLst>
                              <p:cond delay="12000"/>
                            </p:stCondLst>
                            <p:childTnLst>
                              <p:par>
                                <p:cTn id="143" presetID="12" presetClass="entr" presetSubtype="1" fill="hold" grpId="0" nodeType="afterEffect">
                                  <p:stCondLst>
                                    <p:cond delay="0"/>
                                  </p:stCondLst>
                                  <p:childTnLst>
                                    <p:set>
                                      <p:cBhvr>
                                        <p:cTn id="144" dur="1" fill="hold">
                                          <p:stCondLst>
                                            <p:cond delay="0"/>
                                          </p:stCondLst>
                                        </p:cTn>
                                        <p:tgtEl>
                                          <p:spTgt spid="32"/>
                                        </p:tgtEl>
                                        <p:attrNameLst>
                                          <p:attrName>style.visibility</p:attrName>
                                        </p:attrNameLst>
                                      </p:cBhvr>
                                      <p:to>
                                        <p:strVal val="visible"/>
                                      </p:to>
                                    </p:set>
                                    <p:anim calcmode="lin" valueType="num">
                                      <p:cBhvr additive="base">
                                        <p:cTn id="145" dur="500"/>
                                        <p:tgtEl>
                                          <p:spTgt spid="32"/>
                                        </p:tgtEl>
                                        <p:attrNameLst>
                                          <p:attrName>ppt_y</p:attrName>
                                        </p:attrNameLst>
                                      </p:cBhvr>
                                      <p:tavLst>
                                        <p:tav tm="0">
                                          <p:val>
                                            <p:strVal val="#ppt_y-#ppt_h*1.125000"/>
                                          </p:val>
                                        </p:tav>
                                        <p:tav tm="100000">
                                          <p:val>
                                            <p:strVal val="#ppt_y"/>
                                          </p:val>
                                        </p:tav>
                                      </p:tavLst>
                                    </p:anim>
                                    <p:animEffect transition="in" filter="wipe(down)">
                                      <p:cBhvr>
                                        <p:cTn id="146" dur="500"/>
                                        <p:tgtEl>
                                          <p:spTgt spid="32"/>
                                        </p:tgtEl>
                                      </p:cBhvr>
                                    </p:animEffect>
                                  </p:childTnLst>
                                </p:cTn>
                              </p:par>
                            </p:childTnLst>
                          </p:cTn>
                        </p:par>
                        <p:par>
                          <p:cTn id="147" fill="hold">
                            <p:stCondLst>
                              <p:cond delay="12500"/>
                            </p:stCondLst>
                            <p:childTnLst>
                              <p:par>
                                <p:cTn id="148" presetID="12" presetClass="entr" presetSubtype="1" fill="hold" grpId="0" nodeType="afterEffect">
                                  <p:stCondLst>
                                    <p:cond delay="0"/>
                                  </p:stCondLst>
                                  <p:childTnLst>
                                    <p:set>
                                      <p:cBhvr>
                                        <p:cTn id="149" dur="1" fill="hold">
                                          <p:stCondLst>
                                            <p:cond delay="0"/>
                                          </p:stCondLst>
                                        </p:cTn>
                                        <p:tgtEl>
                                          <p:spTgt spid="35"/>
                                        </p:tgtEl>
                                        <p:attrNameLst>
                                          <p:attrName>style.visibility</p:attrName>
                                        </p:attrNameLst>
                                      </p:cBhvr>
                                      <p:to>
                                        <p:strVal val="visible"/>
                                      </p:to>
                                    </p:set>
                                    <p:anim calcmode="lin" valueType="num">
                                      <p:cBhvr additive="base">
                                        <p:cTn id="150" dur="500"/>
                                        <p:tgtEl>
                                          <p:spTgt spid="35"/>
                                        </p:tgtEl>
                                        <p:attrNameLst>
                                          <p:attrName>ppt_y</p:attrName>
                                        </p:attrNameLst>
                                      </p:cBhvr>
                                      <p:tavLst>
                                        <p:tav tm="0">
                                          <p:val>
                                            <p:strVal val="#ppt_y-#ppt_h*1.125000"/>
                                          </p:val>
                                        </p:tav>
                                        <p:tav tm="100000">
                                          <p:val>
                                            <p:strVal val="#ppt_y"/>
                                          </p:val>
                                        </p:tav>
                                      </p:tavLst>
                                    </p:anim>
                                    <p:animEffect transition="in" filter="wipe(down)">
                                      <p:cBhvr>
                                        <p:cTn id="151" dur="500"/>
                                        <p:tgtEl>
                                          <p:spTgt spid="35"/>
                                        </p:tgtEl>
                                      </p:cBhvr>
                                    </p:animEffect>
                                  </p:childTnLst>
                                </p:cTn>
                              </p:par>
                            </p:childTnLst>
                          </p:cTn>
                        </p:par>
                        <p:par>
                          <p:cTn id="152" fill="hold">
                            <p:stCondLst>
                              <p:cond delay="13000"/>
                            </p:stCondLst>
                            <p:childTnLst>
                              <p:par>
                                <p:cTn id="153" presetID="12" presetClass="entr" presetSubtype="1" fill="hold" grpId="0" nodeType="afterEffect">
                                  <p:stCondLst>
                                    <p:cond delay="0"/>
                                  </p:stCondLst>
                                  <p:childTnLst>
                                    <p:set>
                                      <p:cBhvr>
                                        <p:cTn id="154" dur="1" fill="hold">
                                          <p:stCondLst>
                                            <p:cond delay="0"/>
                                          </p:stCondLst>
                                        </p:cTn>
                                        <p:tgtEl>
                                          <p:spTgt spid="34"/>
                                        </p:tgtEl>
                                        <p:attrNameLst>
                                          <p:attrName>style.visibility</p:attrName>
                                        </p:attrNameLst>
                                      </p:cBhvr>
                                      <p:to>
                                        <p:strVal val="visible"/>
                                      </p:to>
                                    </p:set>
                                    <p:anim calcmode="lin" valueType="num">
                                      <p:cBhvr additive="base">
                                        <p:cTn id="155" dur="500"/>
                                        <p:tgtEl>
                                          <p:spTgt spid="34"/>
                                        </p:tgtEl>
                                        <p:attrNameLst>
                                          <p:attrName>ppt_y</p:attrName>
                                        </p:attrNameLst>
                                      </p:cBhvr>
                                      <p:tavLst>
                                        <p:tav tm="0">
                                          <p:val>
                                            <p:strVal val="#ppt_y-#ppt_h*1.125000"/>
                                          </p:val>
                                        </p:tav>
                                        <p:tav tm="100000">
                                          <p:val>
                                            <p:strVal val="#ppt_y"/>
                                          </p:val>
                                        </p:tav>
                                      </p:tavLst>
                                    </p:anim>
                                    <p:animEffect transition="in" filter="wipe(down)">
                                      <p:cBhvr>
                                        <p:cTn id="156" dur="500"/>
                                        <p:tgtEl>
                                          <p:spTgt spid="34"/>
                                        </p:tgtEl>
                                      </p:cBhvr>
                                    </p:animEffect>
                                  </p:childTnLst>
                                </p:cTn>
                              </p:par>
                            </p:childTnLst>
                          </p:cTn>
                        </p:par>
                        <p:par>
                          <p:cTn id="157" fill="hold">
                            <p:stCondLst>
                              <p:cond delay="13500"/>
                            </p:stCondLst>
                            <p:childTnLst>
                              <p:par>
                                <p:cTn id="158" presetID="12" presetClass="entr" presetSubtype="1" fill="hold" grpId="0" nodeType="afterEffect">
                                  <p:stCondLst>
                                    <p:cond delay="0"/>
                                  </p:stCondLst>
                                  <p:childTnLst>
                                    <p:set>
                                      <p:cBhvr>
                                        <p:cTn id="159" dur="1" fill="hold">
                                          <p:stCondLst>
                                            <p:cond delay="0"/>
                                          </p:stCondLst>
                                        </p:cTn>
                                        <p:tgtEl>
                                          <p:spTgt spid="37"/>
                                        </p:tgtEl>
                                        <p:attrNameLst>
                                          <p:attrName>style.visibility</p:attrName>
                                        </p:attrNameLst>
                                      </p:cBhvr>
                                      <p:to>
                                        <p:strVal val="visible"/>
                                      </p:to>
                                    </p:set>
                                    <p:anim calcmode="lin" valueType="num">
                                      <p:cBhvr additive="base">
                                        <p:cTn id="160" dur="500"/>
                                        <p:tgtEl>
                                          <p:spTgt spid="37"/>
                                        </p:tgtEl>
                                        <p:attrNameLst>
                                          <p:attrName>ppt_y</p:attrName>
                                        </p:attrNameLst>
                                      </p:cBhvr>
                                      <p:tavLst>
                                        <p:tav tm="0">
                                          <p:val>
                                            <p:strVal val="#ppt_y-#ppt_h*1.125000"/>
                                          </p:val>
                                        </p:tav>
                                        <p:tav tm="100000">
                                          <p:val>
                                            <p:strVal val="#ppt_y"/>
                                          </p:val>
                                        </p:tav>
                                      </p:tavLst>
                                    </p:anim>
                                    <p:animEffect transition="in" filter="wipe(down)">
                                      <p:cBhvr>
                                        <p:cTn id="161" dur="500"/>
                                        <p:tgtEl>
                                          <p:spTgt spid="37"/>
                                        </p:tgtEl>
                                      </p:cBhvr>
                                    </p:animEffect>
                                  </p:childTnLst>
                                </p:cTn>
                              </p:par>
                            </p:childTnLst>
                          </p:cTn>
                        </p:par>
                        <p:par>
                          <p:cTn id="162" fill="hold">
                            <p:stCondLst>
                              <p:cond delay="14000"/>
                            </p:stCondLst>
                            <p:childTnLst>
                              <p:par>
                                <p:cTn id="163" presetID="12" presetClass="entr" presetSubtype="1" fill="hold" grpId="0" nodeType="afterEffect">
                                  <p:stCondLst>
                                    <p:cond delay="0"/>
                                  </p:stCondLst>
                                  <p:childTnLst>
                                    <p:set>
                                      <p:cBhvr>
                                        <p:cTn id="164" dur="1" fill="hold">
                                          <p:stCondLst>
                                            <p:cond delay="0"/>
                                          </p:stCondLst>
                                        </p:cTn>
                                        <p:tgtEl>
                                          <p:spTgt spid="36"/>
                                        </p:tgtEl>
                                        <p:attrNameLst>
                                          <p:attrName>style.visibility</p:attrName>
                                        </p:attrNameLst>
                                      </p:cBhvr>
                                      <p:to>
                                        <p:strVal val="visible"/>
                                      </p:to>
                                    </p:set>
                                    <p:anim calcmode="lin" valueType="num">
                                      <p:cBhvr additive="base">
                                        <p:cTn id="165" dur="500"/>
                                        <p:tgtEl>
                                          <p:spTgt spid="36"/>
                                        </p:tgtEl>
                                        <p:attrNameLst>
                                          <p:attrName>ppt_y</p:attrName>
                                        </p:attrNameLst>
                                      </p:cBhvr>
                                      <p:tavLst>
                                        <p:tav tm="0">
                                          <p:val>
                                            <p:strVal val="#ppt_y-#ppt_h*1.125000"/>
                                          </p:val>
                                        </p:tav>
                                        <p:tav tm="100000">
                                          <p:val>
                                            <p:strVal val="#ppt_y"/>
                                          </p:val>
                                        </p:tav>
                                      </p:tavLst>
                                    </p:anim>
                                    <p:animEffect transition="in" filter="wipe(down)">
                                      <p:cBhvr>
                                        <p:cTn id="166"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P spid="34" grpId="0"/>
      <p:bldP spid="35" grpId="0"/>
      <p:bldP spid="36" grpId="0"/>
      <p:bldP spid="37" grpId="0"/>
      <p:bldP spid="38" grpId="0" animBg="1"/>
      <p:bldP spid="39" grpId="0" animBg="1"/>
      <p:bldP spid="4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814331" y="1203598"/>
            <a:ext cx="863600" cy="863600"/>
            <a:chOff x="2136775" y="1708150"/>
            <a:chExt cx="1176338" cy="1176338"/>
          </a:xfrm>
        </p:grpSpPr>
        <p:sp>
          <p:nvSpPr>
            <p:cNvPr id="5"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rgbClr val="FFE78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6"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grpSp>
        <p:nvGrpSpPr>
          <p:cNvPr id="7" name="组合 6"/>
          <p:cNvGrpSpPr/>
          <p:nvPr/>
        </p:nvGrpSpPr>
        <p:grpSpPr>
          <a:xfrm>
            <a:off x="6759425" y="1203598"/>
            <a:ext cx="863600" cy="863600"/>
            <a:chOff x="5030788" y="1708150"/>
            <a:chExt cx="1176338" cy="1176338"/>
          </a:xfrm>
        </p:grpSpPr>
        <p:sp>
          <p:nvSpPr>
            <p:cNvPr id="8"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rgbClr val="FFE78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9"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grpSp>
        <p:nvGrpSpPr>
          <p:cNvPr id="10" name="组合 9"/>
          <p:cNvGrpSpPr/>
          <p:nvPr/>
        </p:nvGrpSpPr>
        <p:grpSpPr>
          <a:xfrm>
            <a:off x="4287784" y="1203598"/>
            <a:ext cx="863600" cy="863600"/>
            <a:chOff x="3568700" y="1708150"/>
            <a:chExt cx="1176338" cy="1176338"/>
          </a:xfrm>
        </p:grpSpPr>
        <p:sp>
          <p:nvSpPr>
            <p:cNvPr id="11"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rgbClr val="FFE78C"/>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2"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sp>
        <p:nvSpPr>
          <p:cNvPr id="13" name="TextBox 12"/>
          <p:cNvSpPr txBox="1"/>
          <p:nvPr/>
        </p:nvSpPr>
        <p:spPr>
          <a:xfrm>
            <a:off x="1400037" y="2787278"/>
            <a:ext cx="1692188" cy="1592744"/>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solidFill>
                <a:schemeClr val="bg1"/>
              </a:solidFill>
              <a:latin typeface="微软雅黑" pitchFamily="34" charset="-122"/>
              <a:ea typeface="微软雅黑" pitchFamily="34" charset="-122"/>
            </a:endParaRPr>
          </a:p>
          <a:p>
            <a:pPr algn="just">
              <a:lnSpc>
                <a:spcPts val="1300"/>
              </a:lnSpc>
            </a:pPr>
            <a:endParaRPr lang="en-US" altLang="zh-CN" sz="900" dirty="0">
              <a:solidFill>
                <a:schemeClr val="bg1"/>
              </a:solidFill>
              <a:latin typeface="微软雅黑" pitchFamily="34" charset="-122"/>
              <a:ea typeface="微软雅黑" pitchFamily="34" charset="-122"/>
            </a:endParaRPr>
          </a:p>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solidFill>
                <a:schemeClr val="bg1"/>
              </a:solidFill>
              <a:latin typeface="微软雅黑" pitchFamily="34" charset="-122"/>
              <a:ea typeface="微软雅黑" pitchFamily="34" charset="-122"/>
            </a:endParaRPr>
          </a:p>
        </p:txBody>
      </p:sp>
      <p:sp>
        <p:nvSpPr>
          <p:cNvPr id="14" name="TextBox 13"/>
          <p:cNvSpPr txBox="1"/>
          <p:nvPr/>
        </p:nvSpPr>
        <p:spPr>
          <a:xfrm>
            <a:off x="1396927" y="2251864"/>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添加标题文本</a:t>
            </a:r>
          </a:p>
        </p:txBody>
      </p:sp>
      <p:sp>
        <p:nvSpPr>
          <p:cNvPr id="15" name="TextBox 14"/>
          <p:cNvSpPr txBox="1"/>
          <p:nvPr/>
        </p:nvSpPr>
        <p:spPr>
          <a:xfrm>
            <a:off x="3873490" y="2787278"/>
            <a:ext cx="1692188" cy="1592744"/>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solidFill>
                <a:schemeClr val="bg1"/>
              </a:solidFill>
              <a:latin typeface="微软雅黑" pitchFamily="34" charset="-122"/>
              <a:ea typeface="微软雅黑" pitchFamily="34" charset="-122"/>
            </a:endParaRPr>
          </a:p>
          <a:p>
            <a:pPr algn="just">
              <a:lnSpc>
                <a:spcPts val="1300"/>
              </a:lnSpc>
            </a:pPr>
            <a:endParaRPr lang="en-US" altLang="zh-CN" sz="900" dirty="0">
              <a:solidFill>
                <a:schemeClr val="bg1"/>
              </a:solidFill>
              <a:latin typeface="微软雅黑" pitchFamily="34" charset="-122"/>
              <a:ea typeface="微软雅黑" pitchFamily="34" charset="-122"/>
            </a:endParaRPr>
          </a:p>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solidFill>
                <a:schemeClr val="bg1"/>
              </a:solidFill>
              <a:latin typeface="微软雅黑" pitchFamily="34" charset="-122"/>
              <a:ea typeface="微软雅黑" pitchFamily="34" charset="-122"/>
            </a:endParaRPr>
          </a:p>
        </p:txBody>
      </p:sp>
      <p:sp>
        <p:nvSpPr>
          <p:cNvPr id="16" name="TextBox 15"/>
          <p:cNvSpPr txBox="1"/>
          <p:nvPr/>
        </p:nvSpPr>
        <p:spPr>
          <a:xfrm>
            <a:off x="3870380" y="2251864"/>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添加标题文本</a:t>
            </a:r>
          </a:p>
        </p:txBody>
      </p:sp>
      <p:sp>
        <p:nvSpPr>
          <p:cNvPr id="17" name="TextBox 16"/>
          <p:cNvSpPr txBox="1"/>
          <p:nvPr/>
        </p:nvSpPr>
        <p:spPr>
          <a:xfrm>
            <a:off x="6345131" y="2787278"/>
            <a:ext cx="1692188" cy="1592744"/>
          </a:xfrm>
          <a:prstGeom prst="rect">
            <a:avLst/>
          </a:prstGeom>
          <a:noFill/>
        </p:spPr>
        <p:txBody>
          <a:bodyPr wrap="square" rtlCol="0">
            <a:spAutoFit/>
          </a:bodyPr>
          <a:lstStyle/>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点击输入简要文字内容，文字内容需概括精炼，不用多余的文字修饰，言简意赅的说明分项内容。</a:t>
            </a:r>
            <a:endParaRPr lang="en-US" altLang="zh-CN" sz="900" dirty="0">
              <a:solidFill>
                <a:schemeClr val="bg1"/>
              </a:solidFill>
              <a:latin typeface="微软雅黑" pitchFamily="34" charset="-122"/>
              <a:ea typeface="微软雅黑" pitchFamily="34" charset="-122"/>
            </a:endParaRPr>
          </a:p>
          <a:p>
            <a:pPr algn="just">
              <a:lnSpc>
                <a:spcPts val="1300"/>
              </a:lnSpc>
            </a:pPr>
            <a:endParaRPr lang="en-US" altLang="zh-CN" sz="900" dirty="0">
              <a:solidFill>
                <a:schemeClr val="bg1"/>
              </a:solidFill>
              <a:latin typeface="微软雅黑" pitchFamily="34" charset="-122"/>
              <a:ea typeface="微软雅黑" pitchFamily="34" charset="-122"/>
            </a:endParaRPr>
          </a:p>
          <a:p>
            <a:pPr algn="just">
              <a:lnSpc>
                <a:spcPts val="1300"/>
              </a:lnSpc>
            </a:pPr>
            <a:r>
              <a:rPr lang="zh-CN" altLang="en-US" sz="900" dirty="0">
                <a:solidFill>
                  <a:schemeClr val="bg1"/>
                </a:solidFill>
                <a:latin typeface="微软雅黑" pitchFamily="34" charset="-122"/>
                <a:ea typeface="微软雅黑" pitchFamily="34" charset="-122"/>
              </a:rPr>
              <a:t>点击输入简要文字内容，文字内容需概括精炼，不用多余的文字修饰。</a:t>
            </a:r>
          </a:p>
          <a:p>
            <a:pPr algn="just">
              <a:lnSpc>
                <a:spcPts val="1300"/>
              </a:lnSpc>
            </a:pPr>
            <a:endParaRPr lang="zh-CN" altLang="en-US" sz="900" dirty="0">
              <a:solidFill>
                <a:schemeClr val="bg1"/>
              </a:solidFill>
              <a:latin typeface="微软雅黑" pitchFamily="34" charset="-122"/>
              <a:ea typeface="微软雅黑" pitchFamily="34" charset="-122"/>
            </a:endParaRPr>
          </a:p>
        </p:txBody>
      </p:sp>
      <p:sp>
        <p:nvSpPr>
          <p:cNvPr id="18" name="TextBox 17"/>
          <p:cNvSpPr txBox="1"/>
          <p:nvPr/>
        </p:nvSpPr>
        <p:spPr>
          <a:xfrm>
            <a:off x="6342021" y="2251864"/>
            <a:ext cx="1698409" cy="369332"/>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添加标题文本</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5"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gtEl>
                                      </p:cBhvr>
                                    </p:animEffect>
                                  </p:childTnLst>
                                </p:cTn>
                              </p:par>
                            </p:childTnLst>
                          </p:cTn>
                        </p:par>
                        <p:par>
                          <p:cTn id="19" fill="hold">
                            <p:stCondLst>
                              <p:cond delay="1500"/>
                            </p:stCondLst>
                            <p:childTnLst>
                              <p:par>
                                <p:cTn id="20" presetID="52" presetClass="entr" presetSubtype="0" fill="hold" grpId="0" nodeType="afterEffect">
                                  <p:stCondLst>
                                    <p:cond delay="0"/>
                                  </p:stCondLst>
                                  <p:iterate type="lt">
                                    <p:tmPct val="10000"/>
                                  </p:iterate>
                                  <p:childTnLst>
                                    <p:set>
                                      <p:cBhvr>
                                        <p:cTn id="21" dur="1" fill="hold">
                                          <p:stCondLst>
                                            <p:cond delay="0"/>
                                          </p:stCondLst>
                                        </p:cTn>
                                        <p:tgtEl>
                                          <p:spTgt spid="14"/>
                                        </p:tgtEl>
                                        <p:attrNameLst>
                                          <p:attrName>style.visibility</p:attrName>
                                        </p:attrNameLst>
                                      </p:cBhvr>
                                      <p:to>
                                        <p:strVal val="visible"/>
                                      </p:to>
                                    </p:set>
                                    <p:animScale>
                                      <p:cBhvr>
                                        <p:cTn id="22"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4"/>
                                        </p:tgtEl>
                                        <p:attrNameLst>
                                          <p:attrName>ppt_x</p:attrName>
                                          <p:attrName>ppt_y</p:attrName>
                                        </p:attrNameLst>
                                      </p:cBhvr>
                                    </p:animMotion>
                                    <p:animEffect transition="in" filter="fade">
                                      <p:cBhvr>
                                        <p:cTn id="24" dur="1000"/>
                                        <p:tgtEl>
                                          <p:spTgt spid="14"/>
                                        </p:tgtEl>
                                      </p:cBhvr>
                                    </p:animEffect>
                                  </p:childTnLst>
                                </p:cTn>
                              </p:par>
                            </p:childTnLst>
                          </p:cTn>
                        </p:par>
                        <p:par>
                          <p:cTn id="25" fill="hold">
                            <p:stCondLst>
                              <p:cond delay="3000"/>
                            </p:stCondLst>
                            <p:childTnLst>
                              <p:par>
                                <p:cTn id="26" presetID="2" presetClass="entr" presetSubtype="4"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par>
                          <p:cTn id="30" fill="hold">
                            <p:stCondLst>
                              <p:cond delay="3500"/>
                            </p:stCondLst>
                            <p:childTnLst>
                              <p:par>
                                <p:cTn id="31" presetID="25" presetClass="entr" presetSubtype="0"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36" dur="1000" fill="hold"/>
                                        <p:tgtEl>
                                          <p:spTgt spid="10"/>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10"/>
                                        </p:tgtEl>
                                      </p:cBhvr>
                                    </p:animEffect>
                                  </p:childTnLst>
                                </p:cTn>
                              </p:par>
                            </p:childTnLst>
                          </p:cTn>
                        </p:par>
                        <p:par>
                          <p:cTn id="41" fill="hold">
                            <p:stCondLst>
                              <p:cond delay="4500"/>
                            </p:stCondLst>
                            <p:childTnLst>
                              <p:par>
                                <p:cTn id="42" presetID="52" presetClass="entr" presetSubtype="0" fill="hold" grpId="0" nodeType="afterEffect">
                                  <p:stCondLst>
                                    <p:cond delay="0"/>
                                  </p:stCondLst>
                                  <p:iterate type="lt">
                                    <p:tmPct val="10000"/>
                                  </p:iterate>
                                  <p:childTnLst>
                                    <p:set>
                                      <p:cBhvr>
                                        <p:cTn id="43" dur="1" fill="hold">
                                          <p:stCondLst>
                                            <p:cond delay="0"/>
                                          </p:stCondLst>
                                        </p:cTn>
                                        <p:tgtEl>
                                          <p:spTgt spid="16"/>
                                        </p:tgtEl>
                                        <p:attrNameLst>
                                          <p:attrName>style.visibility</p:attrName>
                                        </p:attrNameLst>
                                      </p:cBhvr>
                                      <p:to>
                                        <p:strVal val="visible"/>
                                      </p:to>
                                    </p:set>
                                    <p:animScale>
                                      <p:cBhvr>
                                        <p:cTn id="44"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16"/>
                                        </p:tgtEl>
                                        <p:attrNameLst>
                                          <p:attrName>ppt_x</p:attrName>
                                          <p:attrName>ppt_y</p:attrName>
                                        </p:attrNameLst>
                                      </p:cBhvr>
                                    </p:animMotion>
                                    <p:animEffect transition="in" filter="fade">
                                      <p:cBhvr>
                                        <p:cTn id="46" dur="1000"/>
                                        <p:tgtEl>
                                          <p:spTgt spid="16"/>
                                        </p:tgtEl>
                                      </p:cBhvr>
                                    </p:animEffect>
                                  </p:childTnLst>
                                </p:cTn>
                              </p:par>
                            </p:childTnLst>
                          </p:cTn>
                        </p:par>
                        <p:par>
                          <p:cTn id="47" fill="hold">
                            <p:stCondLst>
                              <p:cond delay="6000"/>
                            </p:stCondLst>
                            <p:childTnLst>
                              <p:par>
                                <p:cTn id="48" presetID="2" presetClass="entr" presetSubtype="4"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par>
                          <p:cTn id="52" fill="hold">
                            <p:stCondLst>
                              <p:cond delay="6500"/>
                            </p:stCondLst>
                            <p:childTnLst>
                              <p:par>
                                <p:cTn id="53" presetID="25" presetClass="entr" presetSubtype="0" fill="hold" nodeType="after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8" dur="1000" fill="hold"/>
                                        <p:tgtEl>
                                          <p:spTgt spid="7"/>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7"/>
                                        </p:tgtEl>
                                      </p:cBhvr>
                                    </p:animEffect>
                                  </p:childTnLst>
                                </p:cTn>
                              </p:par>
                            </p:childTnLst>
                          </p:cTn>
                        </p:par>
                        <p:par>
                          <p:cTn id="63" fill="hold">
                            <p:stCondLst>
                              <p:cond delay="7500"/>
                            </p:stCondLst>
                            <p:childTnLst>
                              <p:par>
                                <p:cTn id="64" presetID="52" presetClass="entr" presetSubtype="0" fill="hold" grpId="0" nodeType="afterEffect">
                                  <p:stCondLst>
                                    <p:cond delay="0"/>
                                  </p:stCondLst>
                                  <p:iterate type="lt">
                                    <p:tmPct val="10000"/>
                                  </p:iterate>
                                  <p:childTnLst>
                                    <p:set>
                                      <p:cBhvr>
                                        <p:cTn id="65" dur="1" fill="hold">
                                          <p:stCondLst>
                                            <p:cond delay="0"/>
                                          </p:stCondLst>
                                        </p:cTn>
                                        <p:tgtEl>
                                          <p:spTgt spid="18"/>
                                        </p:tgtEl>
                                        <p:attrNameLst>
                                          <p:attrName>style.visibility</p:attrName>
                                        </p:attrNameLst>
                                      </p:cBhvr>
                                      <p:to>
                                        <p:strVal val="visible"/>
                                      </p:to>
                                    </p:set>
                                    <p:animScale>
                                      <p:cBhvr>
                                        <p:cTn id="66"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18"/>
                                        </p:tgtEl>
                                        <p:attrNameLst>
                                          <p:attrName>ppt_x</p:attrName>
                                          <p:attrName>ppt_y</p:attrName>
                                        </p:attrNameLst>
                                      </p:cBhvr>
                                    </p:animMotion>
                                    <p:animEffect transition="in" filter="fade">
                                      <p:cBhvr>
                                        <p:cTn id="68" dur="1000"/>
                                        <p:tgtEl>
                                          <p:spTgt spid="18"/>
                                        </p:tgtEl>
                                      </p:cBhvr>
                                    </p:animEffect>
                                  </p:childTnLst>
                                </p:cTn>
                              </p:par>
                            </p:childTnLst>
                          </p:cTn>
                        </p:par>
                        <p:par>
                          <p:cTn id="69" fill="hold">
                            <p:stCondLst>
                              <p:cond delay="9000"/>
                            </p:stCondLst>
                            <p:childTnLst>
                              <p:par>
                                <p:cTn id="70" presetID="2" presetClass="entr" presetSubtype="4"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500" fill="hold"/>
                                        <p:tgtEl>
                                          <p:spTgt spid="17"/>
                                        </p:tgtEl>
                                        <p:attrNameLst>
                                          <p:attrName>ppt_x</p:attrName>
                                        </p:attrNameLst>
                                      </p:cBhvr>
                                      <p:tavLst>
                                        <p:tav tm="0">
                                          <p:val>
                                            <p:strVal val="#ppt_x"/>
                                          </p:val>
                                        </p:tav>
                                        <p:tav tm="100000">
                                          <p:val>
                                            <p:strVal val="#ppt_x"/>
                                          </p:val>
                                        </p:tav>
                                      </p:tavLst>
                                    </p:anim>
                                    <p:anim calcmode="lin" valueType="num">
                                      <p:cBhvr additive="base">
                                        <p:cTn id="73"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P spid="14" grpId="0"/>
      <p:bldP spid="15" grpId="0"/>
      <p:bldP spid="16" grpId="0"/>
      <p:bldP spid="17" grpId="0"/>
      <p:bldP spid="1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任意多边形 2"/>
          <p:cNvSpPr/>
          <p:nvPr/>
        </p:nvSpPr>
        <p:spPr>
          <a:xfrm>
            <a:off x="1138836" y="1910063"/>
            <a:ext cx="6861570" cy="0"/>
          </a:xfrm>
          <a:custGeom>
            <a:avLst/>
            <a:gdLst>
              <a:gd name="connsiteX0" fmla="*/ 0 w 8374743"/>
              <a:gd name="connsiteY0" fmla="*/ 0 h 1349828"/>
              <a:gd name="connsiteX1" fmla="*/ 0 w 8374743"/>
              <a:gd name="connsiteY1" fmla="*/ 1349828 h 1349828"/>
              <a:gd name="connsiteX2" fmla="*/ 8374743 w 8374743"/>
              <a:gd name="connsiteY2" fmla="*/ 1349828 h 1349828"/>
            </a:gdLst>
            <a:ahLst/>
            <a:cxnLst>
              <a:cxn ang="0">
                <a:pos x="connsiteX0" y="connsiteY0"/>
              </a:cxn>
              <a:cxn ang="0">
                <a:pos x="connsiteX1" y="connsiteY1"/>
              </a:cxn>
              <a:cxn ang="0">
                <a:pos x="connsiteX2" y="connsiteY2"/>
              </a:cxn>
            </a:cxnLst>
            <a:rect l="l" t="t" r="r" b="b"/>
            <a:pathLst>
              <a:path w="8374743" h="1349828">
                <a:moveTo>
                  <a:pt x="0" y="0"/>
                </a:moveTo>
                <a:lnTo>
                  <a:pt x="0" y="1349828"/>
                </a:lnTo>
                <a:lnTo>
                  <a:pt x="8374743" y="1349828"/>
                </a:lnTo>
              </a:path>
            </a:pathLst>
          </a:custGeom>
          <a:gradFill>
            <a:gsLst>
              <a:gs pos="0">
                <a:srgbClr val="0070C0"/>
              </a:gs>
              <a:gs pos="100000">
                <a:srgbClr val="009BD2"/>
              </a:gs>
            </a:gsLst>
            <a:lin ang="0" scaled="0"/>
          </a:gradFill>
          <a:ln w="25400" cap="flat" cmpd="sng" algn="ctr">
            <a:solidFill>
              <a:srgbClr val="FFE78C"/>
            </a:solidFill>
            <a:prstDash val="solid"/>
            <a:headEnd type="oval" w="med" len="med"/>
            <a:tailEnd type="oval" w="med" len="med"/>
          </a:ln>
          <a:effectLst/>
        </p:spPr>
        <p:txBody>
          <a:bodyPr lIns="68543" tIns="34272" rIns="68543" bIns="34272" anchor="ctr"/>
          <a:lstStyle/>
          <a:p>
            <a:pPr algn="ctr">
              <a:defRPr/>
            </a:pPr>
            <a:endParaRPr lang="en-US" sz="1000" kern="0">
              <a:solidFill>
                <a:sysClr val="window" lastClr="FFFFFF"/>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1552957" y="1275606"/>
            <a:ext cx="1330426" cy="2815177"/>
            <a:chOff x="2071688" y="1844675"/>
            <a:chExt cx="1774825" cy="3754438"/>
          </a:xfrm>
          <a:solidFill>
            <a:srgbClr val="FFE78C"/>
          </a:solidFill>
        </p:grpSpPr>
        <p:sp>
          <p:nvSpPr>
            <p:cNvPr id="6" name="椭圆 5"/>
            <p:cNvSpPr/>
            <p:nvPr/>
          </p:nvSpPr>
          <p:spPr>
            <a:xfrm>
              <a:off x="3127375" y="2595563"/>
              <a:ext cx="179388"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7" name="椭圆形标注 6"/>
            <p:cNvSpPr/>
            <p:nvPr/>
          </p:nvSpPr>
          <p:spPr>
            <a:xfrm flipH="1">
              <a:off x="259873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微软雅黑" panose="020B0503020204020204" pitchFamily="34" charset="-122"/>
                  <a:ea typeface="微软雅黑" panose="020B0503020204020204" pitchFamily="34" charset="-122"/>
                  <a:cs typeface="Times New Roman" pitchFamily="18" charset="0"/>
                </a:rPr>
                <a:t>01</a:t>
              </a:r>
            </a:p>
          </p:txBody>
        </p:sp>
        <p:sp>
          <p:nvSpPr>
            <p:cNvPr id="8" name="任意多边形 7"/>
            <p:cNvSpPr/>
            <p:nvPr/>
          </p:nvSpPr>
          <p:spPr>
            <a:xfrm>
              <a:off x="20716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9" name="组合 8"/>
          <p:cNvGrpSpPr/>
          <p:nvPr/>
        </p:nvGrpSpPr>
        <p:grpSpPr>
          <a:xfrm>
            <a:off x="3165414" y="1275606"/>
            <a:ext cx="1330426" cy="2815177"/>
            <a:chOff x="4222750" y="1844675"/>
            <a:chExt cx="1774825" cy="3754438"/>
          </a:xfrm>
          <a:solidFill>
            <a:srgbClr val="FFE78C"/>
          </a:solidFill>
        </p:grpSpPr>
        <p:sp>
          <p:nvSpPr>
            <p:cNvPr id="10" name="椭圆 9"/>
            <p:cNvSpPr/>
            <p:nvPr/>
          </p:nvSpPr>
          <p:spPr>
            <a:xfrm>
              <a:off x="5233988"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11" name="椭圆形标注 10"/>
            <p:cNvSpPr/>
            <p:nvPr/>
          </p:nvSpPr>
          <p:spPr>
            <a:xfrm flipH="1">
              <a:off x="4749800"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微软雅黑" panose="020B0503020204020204" pitchFamily="34" charset="-122"/>
                  <a:ea typeface="微软雅黑" panose="020B0503020204020204" pitchFamily="34" charset="-122"/>
                  <a:cs typeface="Times New Roman" pitchFamily="18" charset="0"/>
                </a:rPr>
                <a:t>02</a:t>
              </a:r>
            </a:p>
          </p:txBody>
        </p:sp>
        <p:sp>
          <p:nvSpPr>
            <p:cNvPr id="12" name="任意多边形 11"/>
            <p:cNvSpPr/>
            <p:nvPr/>
          </p:nvSpPr>
          <p:spPr>
            <a:xfrm>
              <a:off x="4222750"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3" name="组合 12"/>
          <p:cNvGrpSpPr/>
          <p:nvPr/>
        </p:nvGrpSpPr>
        <p:grpSpPr>
          <a:xfrm>
            <a:off x="4762401" y="1275606"/>
            <a:ext cx="1331616" cy="2815177"/>
            <a:chOff x="6353175" y="1844675"/>
            <a:chExt cx="1776413" cy="3754438"/>
          </a:xfrm>
          <a:solidFill>
            <a:srgbClr val="FFE78C"/>
          </a:solidFill>
        </p:grpSpPr>
        <p:sp>
          <p:nvSpPr>
            <p:cNvPr id="14" name="椭圆 13"/>
            <p:cNvSpPr/>
            <p:nvPr/>
          </p:nvSpPr>
          <p:spPr>
            <a:xfrm>
              <a:off x="7361238"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15" name="椭圆形标注 14"/>
            <p:cNvSpPr/>
            <p:nvPr/>
          </p:nvSpPr>
          <p:spPr>
            <a:xfrm flipH="1">
              <a:off x="6881813" y="1844675"/>
              <a:ext cx="719137"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微软雅黑" panose="020B0503020204020204" pitchFamily="34" charset="-122"/>
                  <a:ea typeface="微软雅黑" panose="020B0503020204020204" pitchFamily="34" charset="-122"/>
                  <a:cs typeface="Times New Roman" pitchFamily="18" charset="0"/>
                </a:rPr>
                <a:t>03</a:t>
              </a:r>
            </a:p>
          </p:txBody>
        </p:sp>
        <p:sp>
          <p:nvSpPr>
            <p:cNvPr id="16" name="任意多边形 15"/>
            <p:cNvSpPr/>
            <p:nvPr/>
          </p:nvSpPr>
          <p:spPr>
            <a:xfrm>
              <a:off x="6353175" y="2851150"/>
              <a:ext cx="1776413"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grpSp>
        <p:nvGrpSpPr>
          <p:cNvPr id="17" name="组合 16"/>
          <p:cNvGrpSpPr/>
          <p:nvPr/>
        </p:nvGrpSpPr>
        <p:grpSpPr>
          <a:xfrm>
            <a:off x="6360578" y="1275606"/>
            <a:ext cx="1330426" cy="2815177"/>
            <a:chOff x="8485188" y="1844675"/>
            <a:chExt cx="1774825" cy="3754438"/>
          </a:xfrm>
          <a:solidFill>
            <a:srgbClr val="FFE78C"/>
          </a:solidFill>
        </p:grpSpPr>
        <p:sp>
          <p:nvSpPr>
            <p:cNvPr id="18" name="椭圆 17"/>
            <p:cNvSpPr/>
            <p:nvPr/>
          </p:nvSpPr>
          <p:spPr>
            <a:xfrm>
              <a:off x="9491663" y="2595563"/>
              <a:ext cx="179387" cy="177800"/>
            </a:xfrm>
            <a:prstGeom prst="ellipse">
              <a:avLst/>
            </a:prstGeom>
            <a:grpFill/>
            <a:ln w="25400" cap="flat" cmpd="sng" algn="ctr">
              <a:solidFill>
                <a:sysClr val="window" lastClr="FFFFFF"/>
              </a:solidFill>
              <a:prstDash val="solid"/>
            </a:ln>
            <a:effectLst/>
          </p:spPr>
          <p:txBody>
            <a:bodyPr anchor="ctr"/>
            <a:lstStyle/>
            <a:p>
              <a:pPr algn="ctr">
                <a:defRPr/>
              </a:pPr>
              <a:endParaRPr lang="en-US" sz="1000" kern="0">
                <a:solidFill>
                  <a:sysClr val="window" lastClr="FFFFFF"/>
                </a:solidFill>
                <a:latin typeface="微软雅黑" panose="020B0503020204020204" pitchFamily="34" charset="-122"/>
                <a:ea typeface="微软雅黑" panose="020B0503020204020204" pitchFamily="34" charset="-122"/>
              </a:endParaRPr>
            </a:p>
          </p:txBody>
        </p:sp>
        <p:sp>
          <p:nvSpPr>
            <p:cNvPr id="19" name="椭圆形标注 18"/>
            <p:cNvSpPr/>
            <p:nvPr/>
          </p:nvSpPr>
          <p:spPr>
            <a:xfrm flipH="1">
              <a:off x="9018588" y="1844675"/>
              <a:ext cx="720725" cy="493713"/>
            </a:xfrm>
            <a:prstGeom prst="wedgeEllipseCallout">
              <a:avLst>
                <a:gd name="adj1" fmla="val -27061"/>
                <a:gd name="adj2" fmla="val 71627"/>
              </a:avLst>
            </a:prstGeom>
            <a:grpFill/>
            <a:ln w="25400" cap="flat" cmpd="sng" algn="ctr">
              <a:noFill/>
              <a:prstDash val="solid"/>
            </a:ln>
            <a:effectLst/>
          </p:spPr>
          <p:txBody>
            <a:bodyPr lIns="0" tIns="0" rIns="0" bIns="0" anchor="ctr"/>
            <a:lstStyle/>
            <a:p>
              <a:pPr algn="ctr">
                <a:defRPr/>
              </a:pPr>
              <a:r>
                <a:rPr lang="en-US" sz="1800" b="1" kern="0" dirty="0">
                  <a:ln w="18415" cmpd="sng">
                    <a:noFill/>
                    <a:prstDash val="solid"/>
                  </a:ln>
                  <a:solidFill>
                    <a:sysClr val="window" lastClr="FFFFFF"/>
                  </a:solidFill>
                  <a:latin typeface="微软雅黑" panose="020B0503020204020204" pitchFamily="34" charset="-122"/>
                  <a:ea typeface="微软雅黑" panose="020B0503020204020204" pitchFamily="34" charset="-122"/>
                  <a:cs typeface="Times New Roman" pitchFamily="18" charset="0"/>
                </a:rPr>
                <a:t>04</a:t>
              </a:r>
            </a:p>
          </p:txBody>
        </p:sp>
        <p:sp>
          <p:nvSpPr>
            <p:cNvPr id="20" name="任意多边形 19"/>
            <p:cNvSpPr/>
            <p:nvPr/>
          </p:nvSpPr>
          <p:spPr>
            <a:xfrm>
              <a:off x="8485188" y="2851150"/>
              <a:ext cx="1774825" cy="2747963"/>
            </a:xfrm>
            <a:custGeom>
              <a:avLst/>
              <a:gdLst>
                <a:gd name="connsiteX0" fmla="*/ 833662 w 1293018"/>
                <a:gd name="connsiteY0" fmla="*/ 0 h 2000700"/>
                <a:gd name="connsiteX1" fmla="*/ 909753 w 1293018"/>
                <a:gd name="connsiteY1" fmla="*/ 131192 h 2000700"/>
                <a:gd name="connsiteX2" fmla="*/ 1162009 w 1293018"/>
                <a:gd name="connsiteY2" fmla="*/ 131192 h 2000700"/>
                <a:gd name="connsiteX3" fmla="*/ 1293018 w 1293018"/>
                <a:gd name="connsiteY3" fmla="*/ 262201 h 2000700"/>
                <a:gd name="connsiteX4" fmla="*/ 1293018 w 1293018"/>
                <a:gd name="connsiteY4" fmla="*/ 1869691 h 2000700"/>
                <a:gd name="connsiteX5" fmla="*/ 1162009 w 1293018"/>
                <a:gd name="connsiteY5" fmla="*/ 2000700 h 2000700"/>
                <a:gd name="connsiteX6" fmla="*/ 131009 w 1293018"/>
                <a:gd name="connsiteY6" fmla="*/ 2000700 h 2000700"/>
                <a:gd name="connsiteX7" fmla="*/ 0 w 1293018"/>
                <a:gd name="connsiteY7" fmla="*/ 1869691 h 2000700"/>
                <a:gd name="connsiteX8" fmla="*/ 0 w 1293018"/>
                <a:gd name="connsiteY8" fmla="*/ 262201 h 2000700"/>
                <a:gd name="connsiteX9" fmla="*/ 131009 w 1293018"/>
                <a:gd name="connsiteY9" fmla="*/ 131192 h 2000700"/>
                <a:gd name="connsiteX10" fmla="*/ 757570 w 1293018"/>
                <a:gd name="connsiteY10" fmla="*/ 131192 h 2000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close/>
                </a:path>
              </a:pathLst>
            </a:custGeom>
            <a:grpFill/>
            <a:ln w="3175">
              <a:solidFill>
                <a:schemeClr val="bg1"/>
              </a:soli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a:p>
              <a:pPr algn="ctr">
                <a:lnSpc>
                  <a:spcPct val="150000"/>
                </a:lnSpc>
                <a:defRPr/>
              </a:pPr>
              <a:r>
                <a:rPr lang="zh-CN" altLang="en-US" sz="1200" dirty="0">
                  <a:solidFill>
                    <a:schemeClr val="bg1"/>
                  </a:solidFill>
                  <a:latin typeface="微软雅黑" panose="020B0503020204020204" pitchFamily="34" charset="-122"/>
                  <a:ea typeface="微软雅黑" panose="020B0503020204020204" pitchFamily="34" charset="-122"/>
                </a:rPr>
                <a:t>此处输入文本</a:t>
              </a:r>
            </a:p>
          </p:txBody>
        </p:sp>
      </p:gr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1000" fill="hold"/>
                                        <p:tgtEl>
                                          <p:spTgt spid="5"/>
                                        </p:tgtEl>
                                        <p:attrNameLst>
                                          <p:attrName>ppt_x</p:attrName>
                                        </p:attrNameLst>
                                      </p:cBhvr>
                                      <p:tavLst>
                                        <p:tav tm="0">
                                          <p:val>
                                            <p:strVal val="0-#ppt_w/2"/>
                                          </p:val>
                                        </p:tav>
                                        <p:tav tm="100000">
                                          <p:val>
                                            <p:strVal val="#ppt_x"/>
                                          </p:val>
                                        </p:tav>
                                      </p:tavLst>
                                    </p:anim>
                                    <p:anim calcmode="lin" valueType="num">
                                      <p:cBhvr additive="base">
                                        <p:cTn id="19" dur="1000" fill="hold"/>
                                        <p:tgtEl>
                                          <p:spTgt spid="5"/>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1000" fill="hold"/>
                                        <p:tgtEl>
                                          <p:spTgt spid="9"/>
                                        </p:tgtEl>
                                        <p:attrNameLst>
                                          <p:attrName>ppt_x</p:attrName>
                                        </p:attrNameLst>
                                      </p:cBhvr>
                                      <p:tavLst>
                                        <p:tav tm="0">
                                          <p:val>
                                            <p:strVal val="0-#ppt_w/2"/>
                                          </p:val>
                                        </p:tav>
                                        <p:tav tm="100000">
                                          <p:val>
                                            <p:strVal val="#ppt_x"/>
                                          </p:val>
                                        </p:tav>
                                      </p:tavLst>
                                    </p:anim>
                                    <p:anim calcmode="lin" valueType="num">
                                      <p:cBhvr additive="base">
                                        <p:cTn id="24" dur="10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8"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1000" fill="hold"/>
                                        <p:tgtEl>
                                          <p:spTgt spid="13"/>
                                        </p:tgtEl>
                                        <p:attrNameLst>
                                          <p:attrName>ppt_x</p:attrName>
                                        </p:attrNameLst>
                                      </p:cBhvr>
                                      <p:tavLst>
                                        <p:tav tm="0">
                                          <p:val>
                                            <p:strVal val="0-#ppt_w/2"/>
                                          </p:val>
                                        </p:tav>
                                        <p:tav tm="100000">
                                          <p:val>
                                            <p:strVal val="#ppt_x"/>
                                          </p:val>
                                        </p:tav>
                                      </p:tavLst>
                                    </p:anim>
                                    <p:anim calcmode="lin" valueType="num">
                                      <p:cBhvr additive="base">
                                        <p:cTn id="29" dur="10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1000" fill="hold"/>
                                        <p:tgtEl>
                                          <p:spTgt spid="17"/>
                                        </p:tgtEl>
                                        <p:attrNameLst>
                                          <p:attrName>ppt_x</p:attrName>
                                        </p:attrNameLst>
                                      </p:cBhvr>
                                      <p:tavLst>
                                        <p:tav tm="0">
                                          <p:val>
                                            <p:strVal val="0-#ppt_w/2"/>
                                          </p:val>
                                        </p:tav>
                                        <p:tav tm="100000">
                                          <p:val>
                                            <p:strVal val="#ppt_x"/>
                                          </p:val>
                                        </p:tav>
                                      </p:tavLst>
                                    </p:anim>
                                    <p:anim calcmode="lin" valueType="num">
                                      <p:cBhvr additive="base">
                                        <p:cTn id="34"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矩形 1"/>
          <p:cNvSpPr>
            <a:spLocks noChangeArrowheads="1"/>
          </p:cNvSpPr>
          <p:nvPr/>
        </p:nvSpPr>
        <p:spPr bwMode="auto">
          <a:xfrm>
            <a:off x="1333573" y="1146069"/>
            <a:ext cx="1657350" cy="1241821"/>
          </a:xfrm>
          <a:prstGeom prst="rect">
            <a:avLst/>
          </a:prstGeom>
          <a:pattFill prst="pct5">
            <a:fgClr>
              <a:schemeClr val="accent1"/>
            </a:fgClr>
            <a:bgClr>
              <a:schemeClr val="bg1"/>
            </a:bgClr>
          </a:pattFill>
          <a:ln>
            <a:noFill/>
          </a:ln>
          <a:extLst/>
        </p:spPr>
        <p:txBody>
          <a:bodyPr lIns="81628" tIns="40814" rIns="81628" bIns="40814"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chemeClr val="bg1"/>
              </a:solidFill>
              <a:latin typeface="微软雅黑" panose="020B0503020204020204" pitchFamily="34" charset="-122"/>
            </a:endParaRPr>
          </a:p>
        </p:txBody>
      </p:sp>
      <p:sp>
        <p:nvSpPr>
          <p:cNvPr id="5" name="矩形 4"/>
          <p:cNvSpPr>
            <a:spLocks noChangeArrowheads="1"/>
          </p:cNvSpPr>
          <p:nvPr/>
        </p:nvSpPr>
        <p:spPr bwMode="auto">
          <a:xfrm>
            <a:off x="3133798" y="1146069"/>
            <a:ext cx="1657350" cy="1241821"/>
          </a:xfrm>
          <a:prstGeom prst="rect">
            <a:avLst/>
          </a:prstGeom>
          <a:pattFill prst="pct5">
            <a:fgClr>
              <a:schemeClr val="accent1"/>
            </a:fgClr>
            <a:bgClr>
              <a:schemeClr val="bg1"/>
            </a:bgClr>
          </a:pattFill>
          <a:ln>
            <a:noFill/>
          </a:ln>
          <a:extLst/>
        </p:spPr>
        <p:txBody>
          <a:bodyPr lIns="81628" tIns="40814" rIns="81628" bIns="40814"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chemeClr val="bg1"/>
              </a:solidFill>
              <a:latin typeface="微软雅黑" panose="020B0503020204020204" pitchFamily="34" charset="-122"/>
            </a:endParaRPr>
          </a:p>
        </p:txBody>
      </p:sp>
      <p:sp>
        <p:nvSpPr>
          <p:cNvPr id="6" name="矩形 7"/>
          <p:cNvSpPr>
            <a:spLocks noChangeArrowheads="1"/>
          </p:cNvSpPr>
          <p:nvPr/>
        </p:nvSpPr>
        <p:spPr bwMode="auto">
          <a:xfrm>
            <a:off x="6732661" y="1146069"/>
            <a:ext cx="1655763" cy="1241821"/>
          </a:xfrm>
          <a:prstGeom prst="rect">
            <a:avLst/>
          </a:prstGeom>
          <a:pattFill prst="pct5">
            <a:fgClr>
              <a:schemeClr val="accent1"/>
            </a:fgClr>
            <a:bgClr>
              <a:schemeClr val="bg1"/>
            </a:bgClr>
          </a:pattFill>
          <a:ln>
            <a:noFill/>
          </a:ln>
          <a:extLst/>
        </p:spPr>
        <p:txBody>
          <a:bodyPr lIns="81628" tIns="40814" rIns="81628" bIns="40814"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chemeClr val="bg1"/>
              </a:solidFill>
              <a:latin typeface="微软雅黑" panose="020B0503020204020204" pitchFamily="34" charset="-122"/>
            </a:endParaRPr>
          </a:p>
        </p:txBody>
      </p:sp>
      <p:sp>
        <p:nvSpPr>
          <p:cNvPr id="7" name="矩形 9"/>
          <p:cNvSpPr>
            <a:spLocks noChangeArrowheads="1"/>
          </p:cNvSpPr>
          <p:nvPr/>
        </p:nvSpPr>
        <p:spPr bwMode="auto">
          <a:xfrm>
            <a:off x="4932436" y="1146069"/>
            <a:ext cx="1657350" cy="1241821"/>
          </a:xfrm>
          <a:prstGeom prst="rect">
            <a:avLst/>
          </a:prstGeom>
          <a:pattFill prst="pct5">
            <a:fgClr>
              <a:schemeClr val="accent1"/>
            </a:fgClr>
            <a:bgClr>
              <a:schemeClr val="bg1"/>
            </a:bgClr>
          </a:pattFill>
          <a:ln>
            <a:noFill/>
          </a:ln>
          <a:extLst/>
        </p:spPr>
        <p:txBody>
          <a:bodyPr lIns="81628" tIns="40814" rIns="81628" bIns="40814"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ctr" eaLnBrk="1" hangingPunct="1"/>
            <a:endParaRPr lang="zh-CN" altLang="en-US">
              <a:solidFill>
                <a:schemeClr val="bg1"/>
              </a:solidFill>
              <a:latin typeface="微软雅黑" panose="020B0503020204020204" pitchFamily="34" charset="-122"/>
            </a:endParaRPr>
          </a:p>
        </p:txBody>
      </p:sp>
      <p:sp>
        <p:nvSpPr>
          <p:cNvPr id="8" name="TextBox 15"/>
          <p:cNvSpPr txBox="1">
            <a:spLocks noChangeArrowheads="1"/>
          </p:cNvSpPr>
          <p:nvPr/>
        </p:nvSpPr>
        <p:spPr bwMode="auto">
          <a:xfrm>
            <a:off x="1333573" y="3629769"/>
            <a:ext cx="3835400" cy="370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628" tIns="40814" rIns="81628" bIns="40814" anchor="ct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eaLnBrk="1" hangingPunct="1"/>
            <a:r>
              <a:rPr lang="zh-CN" altLang="en-US" sz="2200" dirty="0">
                <a:solidFill>
                  <a:srgbClr val="FFE78C"/>
                </a:solidFill>
                <a:latin typeface="微软雅黑" panose="020B0503020204020204" pitchFamily="34" charset="-122"/>
              </a:rPr>
              <a:t>注明内容重要或说明情况</a:t>
            </a:r>
          </a:p>
        </p:txBody>
      </p:sp>
      <p:sp>
        <p:nvSpPr>
          <p:cNvPr id="9" name="矩形 8"/>
          <p:cNvSpPr/>
          <p:nvPr/>
        </p:nvSpPr>
        <p:spPr>
          <a:xfrm>
            <a:off x="1333573" y="4061718"/>
            <a:ext cx="7054850" cy="526256"/>
          </a:xfrm>
          <a:prstGeom prst="rect">
            <a:avLst/>
          </a:prstGeom>
        </p:spPr>
        <p:txBody>
          <a:bodyPr lIns="81628" tIns="40814" rIns="81628" bIns="40814"/>
          <a:lstStyle/>
          <a:p>
            <a:pPr>
              <a:lnSpc>
                <a:spcPct val="130000"/>
              </a:lnSpc>
              <a:defRPr/>
            </a:pPr>
            <a:r>
              <a:rPr lang="zh-CN" altLang="en-US" sz="1300" dirty="0">
                <a:solidFill>
                  <a:schemeClr val="bg1"/>
                </a:solidFill>
                <a:latin typeface="微软雅黑" panose="020B0503020204020204" pitchFamily="34" charset="-122"/>
                <a:ea typeface="微软雅黑" panose="020B0503020204020204" pitchFamily="34" charset="-122"/>
              </a:rPr>
              <a:t>请在此处输入您的文本，或者删除此文本框。请在此处输入您的文本，或者删除此文本框 </a:t>
            </a:r>
            <a:endParaRPr lang="en-US" altLang="zh-CN" sz="1300" dirty="0">
              <a:solidFill>
                <a:schemeClr val="bg1"/>
              </a:solidFill>
              <a:latin typeface="微软雅黑" panose="020B0503020204020204" pitchFamily="34" charset="-122"/>
              <a:ea typeface="微软雅黑" panose="020B0503020204020204" pitchFamily="34" charset="-122"/>
            </a:endParaRPr>
          </a:p>
          <a:p>
            <a:pPr>
              <a:lnSpc>
                <a:spcPct val="130000"/>
              </a:lnSpc>
              <a:defRPr/>
            </a:pPr>
            <a:r>
              <a:rPr lang="zh-CN" altLang="en-US" sz="1300" dirty="0">
                <a:solidFill>
                  <a:schemeClr val="bg1"/>
                </a:solidFill>
                <a:latin typeface="微软雅黑" panose="020B0503020204020204" pitchFamily="34" charset="-122"/>
                <a:ea typeface="微软雅黑" panose="020B0503020204020204" pitchFamily="34" charset="-122"/>
              </a:rPr>
              <a:t>请在此处输入您的文本，或者删除此文本框。</a:t>
            </a:r>
          </a:p>
        </p:txBody>
      </p:sp>
      <p:sp>
        <p:nvSpPr>
          <p:cNvPr id="10" name="矩形 9"/>
          <p:cNvSpPr/>
          <p:nvPr/>
        </p:nvSpPr>
        <p:spPr bwMode="auto">
          <a:xfrm>
            <a:off x="1478036" y="2265256"/>
            <a:ext cx="1368425" cy="1095375"/>
          </a:xfrm>
          <a:prstGeom prst="rect">
            <a:avLst/>
          </a:prstGeom>
          <a:solidFill>
            <a:srgbClr val="FFE78C"/>
          </a:solidFill>
          <a:ln>
            <a:noFill/>
          </a:ln>
          <a:effectLst/>
        </p:spPr>
        <p:txBody>
          <a:bodyPr lIns="81628" tIns="40814" rIns="81628" bIns="40814" anchor="ctr"/>
          <a:lstStyle/>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添加文字内容</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说明内容情况</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以完成的项目</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bwMode="auto">
          <a:xfrm>
            <a:off x="3278261" y="2265256"/>
            <a:ext cx="1368425" cy="1095375"/>
          </a:xfrm>
          <a:prstGeom prst="rect">
            <a:avLst/>
          </a:prstGeom>
          <a:solidFill>
            <a:srgbClr val="FFE78C"/>
          </a:solidFill>
          <a:ln>
            <a:noFill/>
          </a:ln>
          <a:effectLst/>
        </p:spPr>
        <p:txBody>
          <a:bodyPr lIns="81628" tIns="40814" rIns="81628" bIns="40814" anchor="ctr"/>
          <a:lstStyle/>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添加文字内容</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说明内容情况</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以完成的项目</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bwMode="auto">
          <a:xfrm>
            <a:off x="6875536" y="2265256"/>
            <a:ext cx="1368425" cy="1095375"/>
          </a:xfrm>
          <a:prstGeom prst="rect">
            <a:avLst/>
          </a:prstGeom>
          <a:solidFill>
            <a:srgbClr val="FFE78C"/>
          </a:solidFill>
          <a:ln>
            <a:noFill/>
          </a:ln>
          <a:effectLst/>
        </p:spPr>
        <p:txBody>
          <a:bodyPr lIns="81628" tIns="40814" rIns="81628" bIns="40814" anchor="ctr"/>
          <a:lstStyle/>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添加文字内容</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说明内容情况</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以完成的项目</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bwMode="auto">
          <a:xfrm>
            <a:off x="5076899" y="2265256"/>
            <a:ext cx="1368425" cy="1095375"/>
          </a:xfrm>
          <a:prstGeom prst="rect">
            <a:avLst/>
          </a:prstGeom>
          <a:solidFill>
            <a:srgbClr val="FFE78C"/>
          </a:solidFill>
          <a:ln>
            <a:noFill/>
          </a:ln>
          <a:effectLst/>
        </p:spPr>
        <p:txBody>
          <a:bodyPr lIns="81628" tIns="40814" rIns="81628" bIns="40814" anchor="ctr"/>
          <a:lstStyle/>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添加文字内容</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说明内容情况</a:t>
            </a:r>
            <a:endParaRPr lang="en-US" altLang="zh-CN" sz="1300" b="1" dirty="0">
              <a:solidFill>
                <a:schemeClr val="bg1"/>
              </a:solidFill>
              <a:latin typeface="微软雅黑" panose="020B0503020204020204" pitchFamily="34" charset="-122"/>
              <a:ea typeface="微软雅黑" panose="020B0503020204020204" pitchFamily="34" charset="-122"/>
            </a:endParaRPr>
          </a:p>
          <a:p>
            <a:pPr algn="ctr">
              <a:lnSpc>
                <a:spcPct val="130000"/>
              </a:lnSpc>
              <a:defRPr/>
            </a:pPr>
            <a:r>
              <a:rPr lang="zh-CN" altLang="en-US" sz="1300" b="1" dirty="0">
                <a:solidFill>
                  <a:schemeClr val="bg1"/>
                </a:solidFill>
                <a:latin typeface="微软雅黑" panose="020B0503020204020204" pitchFamily="34" charset="-122"/>
                <a:ea typeface="微软雅黑" panose="020B0503020204020204" pitchFamily="34" charset="-122"/>
              </a:rPr>
              <a:t>以完成的项目</a:t>
            </a:r>
            <a:endParaRPr lang="en-US" altLang="zh-CN" sz="13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1250" fill="hold"/>
                                        <p:tgtEl>
                                          <p:spTgt spid="3"/>
                                        </p:tgtEl>
                                        <p:attrNameLst>
                                          <p:attrName>ppt_x</p:attrName>
                                        </p:attrNameLst>
                                      </p:cBhvr>
                                      <p:tavLst>
                                        <p:tav tm="0">
                                          <p:val>
                                            <p:strVal val="0-#ppt_w/2"/>
                                          </p:val>
                                        </p:tav>
                                        <p:tav tm="100000">
                                          <p:val>
                                            <p:strVal val="#ppt_x"/>
                                          </p:val>
                                        </p:tav>
                                      </p:tavLst>
                                    </p:anim>
                                    <p:anim calcmode="lin" valueType="num">
                                      <p:cBhvr additive="base">
                                        <p:cTn id="13" dur="125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250" fill="hold"/>
                                        <p:tgtEl>
                                          <p:spTgt spid="5"/>
                                        </p:tgtEl>
                                        <p:attrNameLst>
                                          <p:attrName>ppt_x</p:attrName>
                                        </p:attrNameLst>
                                      </p:cBhvr>
                                      <p:tavLst>
                                        <p:tav tm="0">
                                          <p:val>
                                            <p:strVal val="0-#ppt_w/2"/>
                                          </p:val>
                                        </p:tav>
                                        <p:tav tm="100000">
                                          <p:val>
                                            <p:strVal val="#ppt_x"/>
                                          </p:val>
                                        </p:tav>
                                      </p:tavLst>
                                    </p:anim>
                                    <p:anim calcmode="lin" valueType="num">
                                      <p:cBhvr additive="base">
                                        <p:cTn id="17" dur="1250" fill="hold"/>
                                        <p:tgtEl>
                                          <p:spTgt spid="5"/>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250" fill="hold"/>
                                        <p:tgtEl>
                                          <p:spTgt spid="7"/>
                                        </p:tgtEl>
                                        <p:attrNameLst>
                                          <p:attrName>ppt_x</p:attrName>
                                        </p:attrNameLst>
                                      </p:cBhvr>
                                      <p:tavLst>
                                        <p:tav tm="0">
                                          <p:val>
                                            <p:strVal val="0-#ppt_w/2"/>
                                          </p:val>
                                        </p:tav>
                                        <p:tav tm="100000">
                                          <p:val>
                                            <p:strVal val="#ppt_x"/>
                                          </p:val>
                                        </p:tav>
                                      </p:tavLst>
                                    </p:anim>
                                    <p:anim calcmode="lin" valueType="num">
                                      <p:cBhvr additive="base">
                                        <p:cTn id="21" dur="1250" fill="hold"/>
                                        <p:tgtEl>
                                          <p:spTgt spid="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1250" fill="hold"/>
                                        <p:tgtEl>
                                          <p:spTgt spid="6"/>
                                        </p:tgtEl>
                                        <p:attrNameLst>
                                          <p:attrName>ppt_x</p:attrName>
                                        </p:attrNameLst>
                                      </p:cBhvr>
                                      <p:tavLst>
                                        <p:tav tm="0">
                                          <p:val>
                                            <p:strVal val="0-#ppt_w/2"/>
                                          </p:val>
                                        </p:tav>
                                        <p:tav tm="100000">
                                          <p:val>
                                            <p:strVal val="#ppt_x"/>
                                          </p:val>
                                        </p:tav>
                                      </p:tavLst>
                                    </p:anim>
                                    <p:anim calcmode="lin" valueType="num">
                                      <p:cBhvr additive="base">
                                        <p:cTn id="25" dur="125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grpId="0" nodeType="click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1250" fill="hold"/>
                                        <p:tgtEl>
                                          <p:spTgt spid="10"/>
                                        </p:tgtEl>
                                        <p:attrNameLst>
                                          <p:attrName>ppt_x</p:attrName>
                                        </p:attrNameLst>
                                      </p:cBhvr>
                                      <p:tavLst>
                                        <p:tav tm="0">
                                          <p:val>
                                            <p:strVal val="1+#ppt_w/2"/>
                                          </p:val>
                                        </p:tav>
                                        <p:tav tm="100000">
                                          <p:val>
                                            <p:strVal val="#ppt_x"/>
                                          </p:val>
                                        </p:tav>
                                      </p:tavLst>
                                    </p:anim>
                                    <p:anim calcmode="lin" valueType="num">
                                      <p:cBhvr additive="base">
                                        <p:cTn id="31" dur="1250" fill="hold"/>
                                        <p:tgtEl>
                                          <p:spTgt spid="10"/>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additive="base">
                                        <p:cTn id="34" dur="1250" fill="hold"/>
                                        <p:tgtEl>
                                          <p:spTgt spid="11"/>
                                        </p:tgtEl>
                                        <p:attrNameLst>
                                          <p:attrName>ppt_x</p:attrName>
                                        </p:attrNameLst>
                                      </p:cBhvr>
                                      <p:tavLst>
                                        <p:tav tm="0">
                                          <p:val>
                                            <p:strVal val="1+#ppt_w/2"/>
                                          </p:val>
                                        </p:tav>
                                        <p:tav tm="100000">
                                          <p:val>
                                            <p:strVal val="#ppt_x"/>
                                          </p:val>
                                        </p:tav>
                                      </p:tavLst>
                                    </p:anim>
                                    <p:anim calcmode="lin" valueType="num">
                                      <p:cBhvr additive="base">
                                        <p:cTn id="35" dur="1250" fill="hold"/>
                                        <p:tgtEl>
                                          <p:spTgt spid="11"/>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 calcmode="lin" valueType="num">
                                      <p:cBhvr additive="base">
                                        <p:cTn id="38" dur="1250" fill="hold"/>
                                        <p:tgtEl>
                                          <p:spTgt spid="12"/>
                                        </p:tgtEl>
                                        <p:attrNameLst>
                                          <p:attrName>ppt_x</p:attrName>
                                        </p:attrNameLst>
                                      </p:cBhvr>
                                      <p:tavLst>
                                        <p:tav tm="0">
                                          <p:val>
                                            <p:strVal val="1+#ppt_w/2"/>
                                          </p:val>
                                        </p:tav>
                                        <p:tav tm="100000">
                                          <p:val>
                                            <p:strVal val="#ppt_x"/>
                                          </p:val>
                                        </p:tav>
                                      </p:tavLst>
                                    </p:anim>
                                    <p:anim calcmode="lin" valueType="num">
                                      <p:cBhvr additive="base">
                                        <p:cTn id="39" dur="1250" fill="hold"/>
                                        <p:tgtEl>
                                          <p:spTgt spid="12"/>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1250" fill="hold"/>
                                        <p:tgtEl>
                                          <p:spTgt spid="13"/>
                                        </p:tgtEl>
                                        <p:attrNameLst>
                                          <p:attrName>ppt_x</p:attrName>
                                        </p:attrNameLst>
                                      </p:cBhvr>
                                      <p:tavLst>
                                        <p:tav tm="0">
                                          <p:val>
                                            <p:strVal val="1+#ppt_w/2"/>
                                          </p:val>
                                        </p:tav>
                                        <p:tav tm="100000">
                                          <p:val>
                                            <p:strVal val="#ppt_x"/>
                                          </p:val>
                                        </p:tav>
                                      </p:tavLst>
                                    </p:anim>
                                    <p:anim calcmode="lin" valueType="num">
                                      <p:cBhvr additive="base">
                                        <p:cTn id="43" dur="12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anim calcmode="lin" valueType="num">
                                      <p:cBhvr>
                                        <p:cTn id="50"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8"/>
                                        </p:tgtEl>
                                      </p:cBhvr>
                                    </p:animEffect>
                                  </p:childTnLst>
                                </p:cTn>
                              </p:par>
                              <p:par>
                                <p:cTn id="53" presetID="41" presetClass="entr" presetSubtype="0" fill="hold" grpId="0" nodeType="withEffect">
                                  <p:stCondLst>
                                    <p:cond delay="0"/>
                                  </p:stCondLst>
                                  <p:iterate type="lt">
                                    <p:tmPct val="10000"/>
                                  </p:iterate>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56" dur="500" fill="hold"/>
                                        <p:tgtEl>
                                          <p:spTgt spid="9"/>
                                        </p:tgtEl>
                                        <p:attrNameLst>
                                          <p:attrName>ppt_y</p:attrName>
                                        </p:attrNameLst>
                                      </p:cBhvr>
                                      <p:tavLst>
                                        <p:tav tm="0">
                                          <p:val>
                                            <p:strVal val="#ppt_y"/>
                                          </p:val>
                                        </p:tav>
                                        <p:tav tm="100000">
                                          <p:val>
                                            <p:strVal val="#ppt_y"/>
                                          </p:val>
                                        </p:tav>
                                      </p:tavLst>
                                    </p:anim>
                                    <p:anim calcmode="lin" valueType="num">
                                      <p:cBhvr>
                                        <p:cTn id="57"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58"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59" dur="50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7" grpId="0" animBg="1"/>
      <p:bldP spid="8" grpId="0"/>
      <p:bldP spid="9" grpId="0"/>
      <p:bldP spid="10" grpId="0" animBg="1"/>
      <p:bldP spid="11" grpId="0" animBg="1"/>
      <p:bldP spid="12"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cxnSp>
        <p:nvCxnSpPr>
          <p:cNvPr id="11" name="直接连接符 10"/>
          <p:cNvCxnSpPr/>
          <p:nvPr/>
        </p:nvCxnSpPr>
        <p:spPr>
          <a:xfrm>
            <a:off x="1115616" y="267494"/>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115616" y="4876006"/>
            <a:ext cx="6912768" cy="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8859621" y="1128996"/>
            <a:ext cx="0" cy="288032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grpSp>
        <p:nvGrpSpPr>
          <p:cNvPr id="61" name="组合 60"/>
          <p:cNvGrpSpPr/>
          <p:nvPr/>
        </p:nvGrpSpPr>
        <p:grpSpPr>
          <a:xfrm>
            <a:off x="0" y="-3422"/>
            <a:ext cx="9144000" cy="5143500"/>
            <a:chOff x="0" y="-3422"/>
            <a:chExt cx="9144000" cy="5143500"/>
          </a:xfrm>
        </p:grpSpPr>
        <p:pic>
          <p:nvPicPr>
            <p:cNvPr id="47" name="图片 4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73511" y="-3422"/>
              <a:ext cx="1261024" cy="1288240"/>
            </a:xfrm>
            <a:prstGeom prst="rect">
              <a:avLst/>
            </a:prstGeom>
          </p:spPr>
        </p:pic>
        <p:pic>
          <p:nvPicPr>
            <p:cNvPr id="48" name="图片 47"/>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V="1">
              <a:off x="7873511" y="3842169"/>
              <a:ext cx="1270489" cy="1297909"/>
            </a:xfrm>
            <a:prstGeom prst="rect">
              <a:avLst/>
            </a:prstGeom>
          </p:spPr>
        </p:pic>
        <p:pic>
          <p:nvPicPr>
            <p:cNvPr id="53" name="图片 5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9364" y="-3422"/>
              <a:ext cx="1247566" cy="1282430"/>
            </a:xfrm>
            <a:prstGeom prst="rect">
              <a:avLst/>
            </a:prstGeom>
          </p:spPr>
        </p:pic>
        <p:pic>
          <p:nvPicPr>
            <p:cNvPr id="54" name="图片 5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flipV="1">
              <a:off x="0" y="3848022"/>
              <a:ext cx="1256930" cy="1292056"/>
            </a:xfrm>
            <a:prstGeom prst="rect">
              <a:avLst/>
            </a:prstGeom>
          </p:spPr>
        </p:pic>
      </p:grpSp>
      <p:cxnSp>
        <p:nvCxnSpPr>
          <p:cNvPr id="55" name="直接连接符 54"/>
          <p:cNvCxnSpPr/>
          <p:nvPr/>
        </p:nvCxnSpPr>
        <p:spPr>
          <a:xfrm flipH="1">
            <a:off x="281344" y="1147085"/>
            <a:ext cx="0" cy="2867330"/>
          </a:xfrm>
          <a:prstGeom prst="line">
            <a:avLst/>
          </a:prstGeom>
          <a:ln w="12700">
            <a:solidFill>
              <a:srgbClr val="FFE78C"/>
            </a:solidFill>
          </a:ln>
        </p:spPr>
        <p:style>
          <a:lnRef idx="1">
            <a:schemeClr val="accent1"/>
          </a:lnRef>
          <a:fillRef idx="0">
            <a:schemeClr val="accent1"/>
          </a:fillRef>
          <a:effectRef idx="0">
            <a:schemeClr val="accent1"/>
          </a:effectRef>
          <a:fontRef idx="minor">
            <a:schemeClr val="tx1"/>
          </a:fontRef>
        </p:style>
      </p:cxnSp>
      <p:pic>
        <p:nvPicPr>
          <p:cNvPr id="56" name="图片 5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502024" y="399593"/>
            <a:ext cx="4139952" cy="1494983"/>
          </a:xfrm>
          <a:prstGeom prst="rect">
            <a:avLst/>
          </a:prstGeom>
        </p:spPr>
      </p:pic>
      <p:pic>
        <p:nvPicPr>
          <p:cNvPr id="57" name="图片 5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flipV="1">
            <a:off x="2502024" y="3147814"/>
            <a:ext cx="4139952" cy="1494983"/>
          </a:xfrm>
          <a:prstGeom prst="rect">
            <a:avLst/>
          </a:prstGeom>
        </p:spPr>
      </p:pic>
      <p:sp>
        <p:nvSpPr>
          <p:cNvPr id="58" name="TextBox 57"/>
          <p:cNvSpPr txBox="1"/>
          <p:nvPr/>
        </p:nvSpPr>
        <p:spPr>
          <a:xfrm>
            <a:off x="2195736" y="2067694"/>
            <a:ext cx="4752528" cy="646331"/>
          </a:xfrm>
          <a:prstGeom prst="rect">
            <a:avLst/>
          </a:prstGeom>
          <a:noFill/>
        </p:spPr>
        <p:txBody>
          <a:bodyPr wrap="square" rtlCol="0">
            <a:spAutoFit/>
          </a:bodyPr>
          <a:lstStyle/>
          <a:p>
            <a:pPr algn="ctr"/>
            <a:r>
              <a:rPr lang="zh-CN" altLang="en-US" sz="3600" b="1" dirty="0">
                <a:solidFill>
                  <a:srgbClr val="FFE78C"/>
                </a:solidFill>
                <a:latin typeface="微软雅黑" panose="020B0503020204020204" pitchFamily="34" charset="-122"/>
                <a:ea typeface="微软雅黑" panose="020B0503020204020204" pitchFamily="34" charset="-122"/>
              </a:rPr>
              <a:t>演示完毕，欢迎下载！</a:t>
            </a:r>
          </a:p>
        </p:txBody>
      </p:sp>
      <p:sp>
        <p:nvSpPr>
          <p:cNvPr id="59" name="TextBox 58"/>
          <p:cNvSpPr txBox="1"/>
          <p:nvPr/>
        </p:nvSpPr>
        <p:spPr>
          <a:xfrm>
            <a:off x="2627784" y="2714025"/>
            <a:ext cx="3888432" cy="307777"/>
          </a:xfrm>
          <a:prstGeom prst="rect">
            <a:avLst/>
          </a:prstGeom>
          <a:noFill/>
        </p:spPr>
        <p:txBody>
          <a:bodyPr wrap="square" rtlCol="0">
            <a:spAutoFit/>
          </a:bodyPr>
          <a:lstStyle/>
          <a:p>
            <a:pPr algn="ctr"/>
            <a:r>
              <a:rPr lang="zh-CN" altLang="en-US" sz="1400" dirty="0">
                <a:solidFill>
                  <a:srgbClr val="FFE78C"/>
                </a:solidFill>
                <a:latin typeface="微软雅黑" panose="020B0503020204020204" pitchFamily="34" charset="-122"/>
                <a:ea typeface="微软雅黑" panose="020B0503020204020204" pitchFamily="34" charset="-122"/>
              </a:rPr>
              <a:t>精品实用，欧式尊贵，紫色高贵，纹理背景</a:t>
            </a:r>
            <a:r>
              <a:rPr lang="en-US" altLang="zh-CN" sz="1400" dirty="0">
                <a:solidFill>
                  <a:srgbClr val="FFE78C"/>
                </a:solidFill>
                <a:latin typeface="微软雅黑" panose="020B0503020204020204" pitchFamily="34" charset="-122"/>
                <a:ea typeface="微软雅黑" panose="020B0503020204020204" pitchFamily="34" charset="-122"/>
              </a:rPr>
              <a:t>PPT</a:t>
            </a:r>
            <a:endParaRPr lang="zh-CN" altLang="en-US" sz="1400" dirty="0">
              <a:solidFill>
                <a:srgbClr val="FFE78C"/>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864906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p:cTn id="7" dur="500" fill="hold"/>
                                        <p:tgtEl>
                                          <p:spTgt spid="61"/>
                                        </p:tgtEl>
                                        <p:attrNameLst>
                                          <p:attrName>ppt_w</p:attrName>
                                        </p:attrNameLst>
                                      </p:cBhvr>
                                      <p:tavLst>
                                        <p:tav tm="0">
                                          <p:val>
                                            <p:fltVal val="0"/>
                                          </p:val>
                                        </p:tav>
                                        <p:tav tm="100000">
                                          <p:val>
                                            <p:strVal val="#ppt_w"/>
                                          </p:val>
                                        </p:tav>
                                      </p:tavLst>
                                    </p:anim>
                                    <p:anim calcmode="lin" valueType="num">
                                      <p:cBhvr>
                                        <p:cTn id="8" dur="500" fill="hold"/>
                                        <p:tgtEl>
                                          <p:spTgt spid="61"/>
                                        </p:tgtEl>
                                        <p:attrNameLst>
                                          <p:attrName>ppt_h</p:attrName>
                                        </p:attrNameLst>
                                      </p:cBhvr>
                                      <p:tavLst>
                                        <p:tav tm="0">
                                          <p:val>
                                            <p:fltVal val="0"/>
                                          </p:val>
                                        </p:tav>
                                        <p:tav tm="100000">
                                          <p:val>
                                            <p:strVal val="#ppt_h"/>
                                          </p:val>
                                        </p:tav>
                                      </p:tavLst>
                                    </p:anim>
                                    <p:anim calcmode="lin" valueType="num">
                                      <p:cBhvr>
                                        <p:cTn id="9" dur="500" fill="hold"/>
                                        <p:tgtEl>
                                          <p:spTgt spid="61"/>
                                        </p:tgtEl>
                                        <p:attrNameLst>
                                          <p:attrName>ppt_x</p:attrName>
                                        </p:attrNameLst>
                                      </p:cBhvr>
                                      <p:tavLst>
                                        <p:tav tm="0">
                                          <p:val>
                                            <p:fltVal val="0.5"/>
                                          </p:val>
                                        </p:tav>
                                        <p:tav tm="100000">
                                          <p:val>
                                            <p:strVal val="#ppt_x"/>
                                          </p:val>
                                        </p:tav>
                                      </p:tavLst>
                                    </p:anim>
                                    <p:anim calcmode="lin" valueType="num">
                                      <p:cBhvr>
                                        <p:cTn id="10" dur="500" fill="hold"/>
                                        <p:tgtEl>
                                          <p:spTgt spid="61"/>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wipe(left)">
                                      <p:cBhvr>
                                        <p:cTn id="14" dur="500"/>
                                        <p:tgtEl>
                                          <p:spTgt spid="11"/>
                                        </p:tgtEl>
                                      </p:cBhvr>
                                    </p:animEffect>
                                  </p:childTnLst>
                                </p:cTn>
                              </p:par>
                              <p:par>
                                <p:cTn id="15" presetID="22" presetClass="entr" presetSubtype="2"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right)">
                                      <p:cBhvr>
                                        <p:cTn id="17" dur="500"/>
                                        <p:tgtEl>
                                          <p:spTgt spid="12"/>
                                        </p:tgtEl>
                                      </p:cBhvr>
                                    </p:animEffect>
                                  </p:childTnLst>
                                </p:cTn>
                              </p:par>
                              <p:par>
                                <p:cTn id="18" presetID="22" presetClass="entr" presetSubtype="4" fill="hold" nodeType="withEffect">
                                  <p:stCondLst>
                                    <p:cond delay="0"/>
                                  </p:stCondLst>
                                  <p:childTnLst>
                                    <p:set>
                                      <p:cBhvr>
                                        <p:cTn id="19" dur="1" fill="hold">
                                          <p:stCondLst>
                                            <p:cond delay="0"/>
                                          </p:stCondLst>
                                        </p:cTn>
                                        <p:tgtEl>
                                          <p:spTgt spid="55"/>
                                        </p:tgtEl>
                                        <p:attrNameLst>
                                          <p:attrName>style.visibility</p:attrName>
                                        </p:attrNameLst>
                                      </p:cBhvr>
                                      <p:to>
                                        <p:strVal val="visible"/>
                                      </p:to>
                                    </p:set>
                                    <p:animEffect transition="in" filter="wipe(down)">
                                      <p:cBhvr>
                                        <p:cTn id="20" dur="500"/>
                                        <p:tgtEl>
                                          <p:spTgt spid="55"/>
                                        </p:tgtEl>
                                      </p:cBhvr>
                                    </p:animEffect>
                                  </p:childTnLst>
                                </p:cTn>
                              </p:par>
                              <p:par>
                                <p:cTn id="21" presetID="22" presetClass="entr" presetSubtype="1"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wipe(up)">
                                      <p:cBhvr>
                                        <p:cTn id="23" dur="500"/>
                                        <p:tgtEl>
                                          <p:spTgt spid="49"/>
                                        </p:tgtEl>
                                      </p:cBhvr>
                                    </p:animEffect>
                                  </p:childTnLst>
                                </p:cTn>
                              </p:par>
                            </p:childTnLst>
                          </p:cTn>
                        </p:par>
                        <p:par>
                          <p:cTn id="24" fill="hold">
                            <p:stCondLst>
                              <p:cond delay="1000"/>
                            </p:stCondLst>
                            <p:childTnLst>
                              <p:par>
                                <p:cTn id="25" presetID="47" presetClass="entr" presetSubtype="0"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Effect transition="in" filter="fade">
                                      <p:cBhvr>
                                        <p:cTn id="27" dur="700"/>
                                        <p:tgtEl>
                                          <p:spTgt spid="56"/>
                                        </p:tgtEl>
                                      </p:cBhvr>
                                    </p:animEffect>
                                    <p:anim calcmode="lin" valueType="num">
                                      <p:cBhvr>
                                        <p:cTn id="28" dur="700" fill="hold"/>
                                        <p:tgtEl>
                                          <p:spTgt spid="56"/>
                                        </p:tgtEl>
                                        <p:attrNameLst>
                                          <p:attrName>ppt_x</p:attrName>
                                        </p:attrNameLst>
                                      </p:cBhvr>
                                      <p:tavLst>
                                        <p:tav tm="0">
                                          <p:val>
                                            <p:strVal val="#ppt_x"/>
                                          </p:val>
                                        </p:tav>
                                        <p:tav tm="100000">
                                          <p:val>
                                            <p:strVal val="#ppt_x"/>
                                          </p:val>
                                        </p:tav>
                                      </p:tavLst>
                                    </p:anim>
                                    <p:anim calcmode="lin" valueType="num">
                                      <p:cBhvr>
                                        <p:cTn id="29" dur="700" fill="hold"/>
                                        <p:tgtEl>
                                          <p:spTgt spid="56"/>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700"/>
                                        <p:tgtEl>
                                          <p:spTgt spid="57"/>
                                        </p:tgtEl>
                                      </p:cBhvr>
                                    </p:animEffect>
                                    <p:anim calcmode="lin" valueType="num">
                                      <p:cBhvr>
                                        <p:cTn id="33" dur="700" fill="hold"/>
                                        <p:tgtEl>
                                          <p:spTgt spid="57"/>
                                        </p:tgtEl>
                                        <p:attrNameLst>
                                          <p:attrName>ppt_x</p:attrName>
                                        </p:attrNameLst>
                                      </p:cBhvr>
                                      <p:tavLst>
                                        <p:tav tm="0">
                                          <p:val>
                                            <p:strVal val="#ppt_x"/>
                                          </p:val>
                                        </p:tav>
                                        <p:tav tm="100000">
                                          <p:val>
                                            <p:strVal val="#ppt_x"/>
                                          </p:val>
                                        </p:tav>
                                      </p:tavLst>
                                    </p:anim>
                                    <p:anim calcmode="lin" valueType="num">
                                      <p:cBhvr>
                                        <p:cTn id="34" dur="700" fill="hold"/>
                                        <p:tgtEl>
                                          <p:spTgt spid="57"/>
                                        </p:tgtEl>
                                        <p:attrNameLst>
                                          <p:attrName>ppt_y</p:attrName>
                                        </p:attrNameLst>
                                      </p:cBhvr>
                                      <p:tavLst>
                                        <p:tav tm="0">
                                          <p:val>
                                            <p:strVal val="#ppt_y+.1"/>
                                          </p:val>
                                        </p:tav>
                                        <p:tav tm="100000">
                                          <p:val>
                                            <p:strVal val="#ppt_y"/>
                                          </p:val>
                                        </p:tav>
                                      </p:tavLst>
                                    </p:anim>
                                  </p:childTnLst>
                                </p:cTn>
                              </p:par>
                            </p:childTnLst>
                          </p:cTn>
                        </p:par>
                        <p:par>
                          <p:cTn id="35" fill="hold">
                            <p:stCondLst>
                              <p:cond delay="1700"/>
                            </p:stCondLst>
                            <p:childTnLst>
                              <p:par>
                                <p:cTn id="36" presetID="19" presetClass="entr" presetSubtype="10" fill="hold" grpId="0" nodeType="afterEffect">
                                  <p:stCondLst>
                                    <p:cond delay="0"/>
                                  </p:stCondLst>
                                  <p:iterate type="lt">
                                    <p:tmPct val="10000"/>
                                  </p:iterate>
                                  <p:childTnLst>
                                    <p:set>
                                      <p:cBhvr>
                                        <p:cTn id="37" dur="1" fill="hold">
                                          <p:stCondLst>
                                            <p:cond delay="0"/>
                                          </p:stCondLst>
                                        </p:cTn>
                                        <p:tgtEl>
                                          <p:spTgt spid="58"/>
                                        </p:tgtEl>
                                        <p:attrNameLst>
                                          <p:attrName>style.visibility</p:attrName>
                                        </p:attrNameLst>
                                      </p:cBhvr>
                                      <p:to>
                                        <p:strVal val="visible"/>
                                      </p:to>
                                    </p:set>
                                    <p:anim calcmode="lin" valueType="num">
                                      <p:cBhvr>
                                        <p:cTn id="38" dur="2200" fill="hold"/>
                                        <p:tgtEl>
                                          <p:spTgt spid="58"/>
                                        </p:tgtEl>
                                        <p:attrNameLst>
                                          <p:attrName>ppt_w</p:attrName>
                                        </p:attrNameLst>
                                      </p:cBhvr>
                                      <p:tavLst>
                                        <p:tav tm="0" fmla="#ppt_w*sin(2.5*pi*$)">
                                          <p:val>
                                            <p:fltVal val="0"/>
                                          </p:val>
                                        </p:tav>
                                        <p:tav tm="100000">
                                          <p:val>
                                            <p:fltVal val="1"/>
                                          </p:val>
                                        </p:tav>
                                      </p:tavLst>
                                    </p:anim>
                                    <p:anim calcmode="lin" valueType="num">
                                      <p:cBhvr>
                                        <p:cTn id="39" dur="2200" fill="hold"/>
                                        <p:tgtEl>
                                          <p:spTgt spid="58"/>
                                        </p:tgtEl>
                                        <p:attrNameLst>
                                          <p:attrName>ppt_h</p:attrName>
                                        </p:attrNameLst>
                                      </p:cBhvr>
                                      <p:tavLst>
                                        <p:tav tm="0">
                                          <p:val>
                                            <p:strVal val="#ppt_h"/>
                                          </p:val>
                                        </p:tav>
                                        <p:tav tm="100000">
                                          <p:val>
                                            <p:strVal val="#ppt_h"/>
                                          </p:val>
                                        </p:tav>
                                      </p:tavLst>
                                    </p:anim>
                                  </p:childTnLst>
                                </p:cTn>
                              </p:par>
                            </p:childTnLst>
                          </p:cTn>
                        </p:par>
                        <p:par>
                          <p:cTn id="40" fill="hold">
                            <p:stCondLst>
                              <p:cond delay="5880"/>
                            </p:stCondLst>
                            <p:childTnLst>
                              <p:par>
                                <p:cTn id="41" presetID="12" presetClass="entr" presetSubtype="4" fill="hold" grpId="0" nodeType="afterEffect">
                                  <p:stCondLst>
                                    <p:cond delay="0"/>
                                  </p:stCondLst>
                                  <p:iterate type="lt">
                                    <p:tmPct val="10000"/>
                                  </p:iterate>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p:tgtEl>
                                          <p:spTgt spid="59"/>
                                        </p:tgtEl>
                                        <p:attrNameLst>
                                          <p:attrName>ppt_y</p:attrName>
                                        </p:attrNameLst>
                                      </p:cBhvr>
                                      <p:tavLst>
                                        <p:tav tm="0">
                                          <p:val>
                                            <p:strVal val="#ppt_y+#ppt_h*1.125000"/>
                                          </p:val>
                                        </p:tav>
                                        <p:tav tm="100000">
                                          <p:val>
                                            <p:strVal val="#ppt_y"/>
                                          </p:val>
                                        </p:tav>
                                      </p:tavLst>
                                    </p:anim>
                                    <p:animEffect transition="in" filter="wipe(up)">
                                      <p:cBhvr>
                                        <p:cTn id="4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5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15757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pic>
        <p:nvPicPr>
          <p:cNvPr id="5" name="Picture 19"/>
          <p:cNvPicPr>
            <a:picLocks noChangeAspect="1" noChangeArrowheads="1"/>
          </p:cNvPicPr>
          <p:nvPr/>
        </p:nvPicPr>
        <p:blipFill>
          <a:blip r:embed="rId2" cstate="screen">
            <a:grayscl/>
            <a:extLst>
              <a:ext uri="{28A0092B-C50C-407E-A947-70E740481C1C}">
                <a14:useLocalDpi xmlns:a14="http://schemas.microsoft.com/office/drawing/2010/main"/>
              </a:ext>
            </a:extLst>
          </a:blip>
          <a:srcRect/>
          <a:stretch>
            <a:fillRect/>
          </a:stretch>
        </p:blipFill>
        <p:spPr bwMode="auto">
          <a:xfrm>
            <a:off x="4140602" y="3840743"/>
            <a:ext cx="2509623" cy="554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9"/>
          <p:cNvPicPr>
            <a:picLocks noChangeAspect="1" noChangeArrowheads="1"/>
          </p:cNvPicPr>
          <p:nvPr/>
        </p:nvPicPr>
        <p:blipFill>
          <a:blip r:embed="rId3" cstate="screen">
            <a:grayscl/>
            <a:extLst>
              <a:ext uri="{28A0092B-C50C-407E-A947-70E740481C1C}">
                <a14:useLocalDpi xmlns:a14="http://schemas.microsoft.com/office/drawing/2010/main"/>
              </a:ext>
            </a:extLst>
          </a:blip>
          <a:srcRect/>
          <a:stretch>
            <a:fillRect/>
          </a:stretch>
        </p:blipFill>
        <p:spPr bwMode="auto">
          <a:xfrm>
            <a:off x="2344827" y="3842337"/>
            <a:ext cx="2508029" cy="55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104"/>
          <p:cNvSpPr>
            <a:spLocks noChangeArrowheads="1"/>
          </p:cNvSpPr>
          <p:nvPr/>
        </p:nvSpPr>
        <p:spPr bwMode="auto">
          <a:xfrm>
            <a:off x="4599497" y="3146424"/>
            <a:ext cx="866816" cy="941155"/>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rgbClr val="FFE78C"/>
          </a:solidFill>
          <a:ln>
            <a:noFill/>
          </a:ln>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8" name="Freeform 105"/>
          <p:cNvSpPr>
            <a:spLocks noChangeArrowheads="1"/>
          </p:cNvSpPr>
          <p:nvPr/>
        </p:nvSpPr>
        <p:spPr bwMode="auto">
          <a:xfrm>
            <a:off x="4599497" y="3146424"/>
            <a:ext cx="866816" cy="941155"/>
          </a:xfrm>
          <a:custGeom>
            <a:avLst/>
            <a:gdLst>
              <a:gd name="T0" fmla="*/ 0 w 876"/>
              <a:gd name="T1" fmla="*/ 29138806 h 952"/>
              <a:gd name="T2" fmla="*/ 0 w 876"/>
              <a:gd name="T3" fmla="*/ 477871696 h 952"/>
              <a:gd name="T4" fmla="*/ 851127092 w 876"/>
              <a:gd name="T5" fmla="*/ 924662129 h 952"/>
              <a:gd name="T6" fmla="*/ 691784020 w 876"/>
              <a:gd name="T7" fmla="*/ 0 h 952"/>
              <a:gd name="T8" fmla="*/ 367267589 w 876"/>
              <a:gd name="T9" fmla="*/ 0 h 952"/>
              <a:gd name="T10" fmla="*/ 410017760 w 876"/>
              <a:gd name="T11" fmla="*/ 244763215 h 952"/>
              <a:gd name="T12" fmla="*/ 0 w 876"/>
              <a:gd name="T13" fmla="*/ 29138806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9" name="Freeform 106"/>
          <p:cNvSpPr>
            <a:spLocks noChangeArrowheads="1"/>
          </p:cNvSpPr>
          <p:nvPr/>
        </p:nvSpPr>
        <p:spPr bwMode="auto">
          <a:xfrm>
            <a:off x="3589283" y="3146424"/>
            <a:ext cx="870003" cy="941155"/>
          </a:xfrm>
          <a:custGeom>
            <a:avLst/>
            <a:gdLst>
              <a:gd name="T0" fmla="*/ 854256123 w 878"/>
              <a:gd name="T1" fmla="*/ 29138806 h 952"/>
              <a:gd name="T2" fmla="*/ 443668360 w 878"/>
              <a:gd name="T3" fmla="*/ 244763215 h 952"/>
              <a:gd name="T4" fmla="*/ 484532161 w 878"/>
              <a:gd name="T5" fmla="*/ 0 h 952"/>
              <a:gd name="T6" fmla="*/ 159564590 w 878"/>
              <a:gd name="T7" fmla="*/ 0 h 952"/>
              <a:gd name="T8" fmla="*/ 0 w 878"/>
              <a:gd name="T9" fmla="*/ 924662129 h 952"/>
              <a:gd name="T10" fmla="*/ 854256123 w 878"/>
              <a:gd name="T11" fmla="*/ 477871696 h 952"/>
              <a:gd name="T12" fmla="*/ 854256123 w 878"/>
              <a:gd name="T13" fmla="*/ 29138806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rgbClr val="FFE78C"/>
          </a:solidFill>
          <a:ln>
            <a:noFill/>
          </a:ln>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10" name="Freeform 107"/>
          <p:cNvSpPr>
            <a:spLocks noChangeArrowheads="1"/>
          </p:cNvSpPr>
          <p:nvPr/>
        </p:nvSpPr>
        <p:spPr bwMode="auto">
          <a:xfrm>
            <a:off x="3589283" y="3146424"/>
            <a:ext cx="870003" cy="941155"/>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11" name="Freeform 108"/>
          <p:cNvSpPr>
            <a:spLocks noChangeArrowheads="1"/>
          </p:cNvSpPr>
          <p:nvPr/>
        </p:nvSpPr>
        <p:spPr bwMode="auto">
          <a:xfrm>
            <a:off x="4527793" y="1203598"/>
            <a:ext cx="1516928" cy="1783575"/>
          </a:xfrm>
          <a:custGeom>
            <a:avLst/>
            <a:gdLst>
              <a:gd name="T0" fmla="*/ 460241095 w 1534"/>
              <a:gd name="T1" fmla="*/ 934440516 h 1804"/>
              <a:gd name="T2" fmla="*/ 0 w 1534"/>
              <a:gd name="T3" fmla="*/ 0 h 1804"/>
              <a:gd name="T4" fmla="*/ 0 w 1534"/>
              <a:gd name="T5" fmla="*/ 679947018 h 1804"/>
              <a:gd name="T6" fmla="*/ 238859290 w 1534"/>
              <a:gd name="T7" fmla="*/ 1165622896 h 1804"/>
              <a:gd name="T8" fmla="*/ 774835825 w 1534"/>
              <a:gd name="T9" fmla="*/ 1243330563 h 1804"/>
              <a:gd name="T10" fmla="*/ 388389322 w 1534"/>
              <a:gd name="T11" fmla="*/ 1622157906 h 1804"/>
              <a:gd name="T12" fmla="*/ 409750474 w 1534"/>
              <a:gd name="T13" fmla="*/ 1752319530 h 1804"/>
              <a:gd name="T14" fmla="*/ 802023462 w 1534"/>
              <a:gd name="T15" fmla="*/ 1752319530 h 1804"/>
              <a:gd name="T16" fmla="*/ 1489471863 w 1534"/>
              <a:gd name="T17" fmla="*/ 1084029057 h 1804"/>
              <a:gd name="T18" fmla="*/ 460241095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rgbClr val="FFE78C"/>
          </a:solidFill>
          <a:ln>
            <a:noFill/>
          </a:ln>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12" name="Freeform 109"/>
          <p:cNvSpPr>
            <a:spLocks noChangeArrowheads="1"/>
          </p:cNvSpPr>
          <p:nvPr/>
        </p:nvSpPr>
        <p:spPr bwMode="auto">
          <a:xfrm>
            <a:off x="3010865" y="1203598"/>
            <a:ext cx="1516928" cy="1783575"/>
          </a:xfrm>
          <a:custGeom>
            <a:avLst/>
            <a:gdLst>
              <a:gd name="T0" fmla="*/ 1029230767 w 1534"/>
              <a:gd name="T1" fmla="*/ 934440516 h 1804"/>
              <a:gd name="T2" fmla="*/ 0 w 1534"/>
              <a:gd name="T3" fmla="*/ 1084029057 h 1804"/>
              <a:gd name="T4" fmla="*/ 687448400 w 1534"/>
              <a:gd name="T5" fmla="*/ 1752319530 h 1804"/>
              <a:gd name="T6" fmla="*/ 1079721389 w 1534"/>
              <a:gd name="T7" fmla="*/ 1752319530 h 1804"/>
              <a:gd name="T8" fmla="*/ 1103024374 w 1534"/>
              <a:gd name="T9" fmla="*/ 1622157906 h 1804"/>
              <a:gd name="T10" fmla="*/ 714636037 w 1534"/>
              <a:gd name="T11" fmla="*/ 1243330563 h 1804"/>
              <a:gd name="T12" fmla="*/ 1250612572 w 1534"/>
              <a:gd name="T13" fmla="*/ 1165622896 h 1804"/>
              <a:gd name="T14" fmla="*/ 1489471863 w 1534"/>
              <a:gd name="T15" fmla="*/ 679947018 h 1804"/>
              <a:gd name="T16" fmla="*/ 1489471863 w 1534"/>
              <a:gd name="T17" fmla="*/ 0 h 1804"/>
              <a:gd name="T18" fmla="*/ 1029230767 w 1534"/>
              <a:gd name="T19" fmla="*/ 934440516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rgbClr val="FFE78C"/>
          </a:solidFill>
          <a:ln>
            <a:noFill/>
          </a:ln>
          <a:extLst/>
        </p:spPr>
        <p:txBody>
          <a:bodyPr lIns="68571" tIns="34285" rIns="68571" bIns="34285"/>
          <a:lstStyle/>
          <a:p>
            <a:pPr defTabSz="967801"/>
            <a:endParaRPr lang="zh-CN" altLang="zh-CN" sz="1900">
              <a:solidFill>
                <a:schemeClr val="bg1"/>
              </a:solidFill>
              <a:ea typeface="微软雅黑"/>
              <a:sym typeface="宋体" pitchFamily="2" charset="-122"/>
            </a:endParaRPr>
          </a:p>
        </p:txBody>
      </p:sp>
      <p:sp>
        <p:nvSpPr>
          <p:cNvPr id="13" name="矩形 1"/>
          <p:cNvSpPr>
            <a:spLocks noChangeArrowheads="1"/>
          </p:cNvSpPr>
          <p:nvPr/>
        </p:nvSpPr>
        <p:spPr bwMode="auto">
          <a:xfrm>
            <a:off x="6400057" y="1333932"/>
            <a:ext cx="1730445" cy="992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just" defTabSz="967801">
              <a:lnSpc>
                <a:spcPct val="150000"/>
              </a:lnSpc>
            </a:pPr>
            <a:r>
              <a:rPr lang="zh-CN" altLang="en-US" sz="1100" b="1" dirty="0">
                <a:solidFill>
                  <a:schemeClr val="bg1"/>
                </a:solidFill>
                <a:latin typeface="微软雅黑" pitchFamily="34" charset="-122"/>
                <a:ea typeface="微软雅黑" pitchFamily="34" charset="-122"/>
                <a:sym typeface="微软雅黑" pitchFamily="34" charset="-122"/>
              </a:rPr>
              <a:t>此处添加标题内容</a:t>
            </a:r>
            <a:endParaRPr lang="en-US" altLang="zh-CN" sz="1100" b="1"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endParaRPr lang="en-US" altLang="zh-CN" sz="900"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p>
          <a:p>
            <a:pPr algn="just" defTabSz="967801">
              <a:lnSpc>
                <a:spcPct val="150000"/>
              </a:lnSpc>
            </a:pPr>
            <a:endParaRPr lang="zh-CN" altLang="en-US" sz="1100" b="1" dirty="0">
              <a:solidFill>
                <a:schemeClr val="bg1"/>
              </a:solidFill>
              <a:latin typeface="微软雅黑" pitchFamily="34" charset="-122"/>
              <a:ea typeface="微软雅黑" pitchFamily="34" charset="-122"/>
              <a:sym typeface="微软雅黑" pitchFamily="34" charset="-122"/>
            </a:endParaRPr>
          </a:p>
        </p:txBody>
      </p:sp>
      <p:sp>
        <p:nvSpPr>
          <p:cNvPr id="14" name="任意多边形 22"/>
          <p:cNvSpPr>
            <a:spLocks/>
          </p:cNvSpPr>
          <p:nvPr/>
        </p:nvSpPr>
        <p:spPr bwMode="auto">
          <a:xfrm flipH="1">
            <a:off x="1313891" y="1609680"/>
            <a:ext cx="2747041" cy="617882"/>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FFE78C"/>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lIns="68571" tIns="34285" rIns="68571" bIns="34285" anchor="ctr"/>
          <a:lstStyle/>
          <a:p>
            <a:pPr algn="ctr" defTabSz="967801"/>
            <a:endParaRPr lang="zh-CN" altLang="zh-CN" sz="1900">
              <a:solidFill>
                <a:schemeClr val="bg1"/>
              </a:solidFill>
              <a:latin typeface="宋体" pitchFamily="2" charset="-122"/>
              <a:ea typeface="微软雅黑"/>
              <a:sym typeface="宋体" pitchFamily="2" charset="-122"/>
            </a:endParaRPr>
          </a:p>
        </p:txBody>
      </p:sp>
      <p:sp>
        <p:nvSpPr>
          <p:cNvPr id="15" name="矩形 1"/>
          <p:cNvSpPr>
            <a:spLocks noChangeArrowheads="1"/>
          </p:cNvSpPr>
          <p:nvPr/>
        </p:nvSpPr>
        <p:spPr bwMode="auto">
          <a:xfrm>
            <a:off x="1647487" y="1337369"/>
            <a:ext cx="1730445" cy="992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just" defTabSz="967801">
              <a:lnSpc>
                <a:spcPct val="150000"/>
              </a:lnSpc>
            </a:pPr>
            <a:r>
              <a:rPr lang="zh-CN" altLang="en-US" sz="1100" b="1" dirty="0">
                <a:solidFill>
                  <a:schemeClr val="bg1"/>
                </a:solidFill>
                <a:latin typeface="微软雅黑" pitchFamily="34" charset="-122"/>
                <a:ea typeface="微软雅黑" pitchFamily="34" charset="-122"/>
                <a:sym typeface="微软雅黑" pitchFamily="34" charset="-122"/>
              </a:rPr>
              <a:t>此处添加标题内容</a:t>
            </a:r>
            <a:endParaRPr lang="en-US" altLang="zh-CN" sz="1100" b="1"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endParaRPr lang="en-US" altLang="zh-CN" sz="900"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p>
          <a:p>
            <a:pPr algn="just" defTabSz="967801">
              <a:lnSpc>
                <a:spcPct val="150000"/>
              </a:lnSpc>
            </a:pPr>
            <a:endParaRPr lang="zh-CN" altLang="en-US" sz="1100" b="1" dirty="0">
              <a:solidFill>
                <a:schemeClr val="bg1"/>
              </a:solidFill>
              <a:latin typeface="微软雅黑" pitchFamily="34" charset="-122"/>
              <a:ea typeface="微软雅黑" pitchFamily="34" charset="-122"/>
              <a:sym typeface="微软雅黑" pitchFamily="34" charset="-122"/>
            </a:endParaRPr>
          </a:p>
        </p:txBody>
      </p:sp>
      <p:sp>
        <p:nvSpPr>
          <p:cNvPr id="16" name="任意多边形 24"/>
          <p:cNvSpPr>
            <a:spLocks/>
          </p:cNvSpPr>
          <p:nvPr/>
        </p:nvSpPr>
        <p:spPr bwMode="auto">
          <a:xfrm flipH="1">
            <a:off x="1323443" y="3140051"/>
            <a:ext cx="2442700" cy="622660"/>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FFE78C"/>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lIns="68571" tIns="34285" rIns="68571" bIns="34285" anchor="ctr"/>
          <a:lstStyle/>
          <a:p>
            <a:pPr algn="ctr" defTabSz="967801"/>
            <a:endParaRPr lang="zh-CN" altLang="zh-CN" sz="1900">
              <a:solidFill>
                <a:schemeClr val="bg1"/>
              </a:solidFill>
              <a:latin typeface="宋体" pitchFamily="2" charset="-122"/>
              <a:ea typeface="微软雅黑"/>
              <a:sym typeface="宋体" pitchFamily="2" charset="-122"/>
            </a:endParaRPr>
          </a:p>
        </p:txBody>
      </p:sp>
      <p:sp>
        <p:nvSpPr>
          <p:cNvPr id="17" name="矩形 1"/>
          <p:cNvSpPr>
            <a:spLocks noChangeArrowheads="1"/>
          </p:cNvSpPr>
          <p:nvPr/>
        </p:nvSpPr>
        <p:spPr bwMode="auto">
          <a:xfrm>
            <a:off x="1636558" y="2851333"/>
            <a:ext cx="1730445" cy="738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just" defTabSz="967801">
              <a:lnSpc>
                <a:spcPct val="150000"/>
              </a:lnSpc>
            </a:pPr>
            <a:r>
              <a:rPr lang="zh-CN" altLang="en-US" sz="1100" b="1" dirty="0">
                <a:solidFill>
                  <a:schemeClr val="bg1"/>
                </a:solidFill>
                <a:latin typeface="微软雅黑" pitchFamily="34" charset="-122"/>
                <a:ea typeface="微软雅黑" pitchFamily="34" charset="-122"/>
                <a:sym typeface="微软雅黑" pitchFamily="34" charset="-122"/>
              </a:rPr>
              <a:t>此处添加标题内容</a:t>
            </a:r>
            <a:endParaRPr lang="en-US" altLang="zh-CN" sz="1100" b="1"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endParaRPr lang="en-US" altLang="zh-CN" sz="900"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p>
        </p:txBody>
      </p:sp>
      <p:sp>
        <p:nvSpPr>
          <p:cNvPr id="18" name="矩形 1"/>
          <p:cNvSpPr>
            <a:spLocks noChangeArrowheads="1"/>
          </p:cNvSpPr>
          <p:nvPr/>
        </p:nvSpPr>
        <p:spPr bwMode="auto">
          <a:xfrm>
            <a:off x="6421569" y="2844441"/>
            <a:ext cx="1730445" cy="1177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buFont typeface="Arial" pitchFamily="34" charset="0"/>
              <a:defRPr>
                <a:solidFill>
                  <a:schemeClr val="tx1"/>
                </a:solidFill>
                <a:latin typeface="Arial" pitchFamily="34" charset="0"/>
              </a:defRPr>
            </a:lvl6pPr>
            <a:lvl7pPr marL="2971800" indent="-228600" fontAlgn="base">
              <a:spcBef>
                <a:spcPct val="0"/>
              </a:spcBef>
              <a:spcAft>
                <a:spcPct val="0"/>
              </a:spcAft>
              <a:buFont typeface="Arial" pitchFamily="34" charset="0"/>
              <a:defRPr>
                <a:solidFill>
                  <a:schemeClr val="tx1"/>
                </a:solidFill>
                <a:latin typeface="Arial" pitchFamily="34" charset="0"/>
              </a:defRPr>
            </a:lvl7pPr>
            <a:lvl8pPr marL="3429000" indent="-228600" fontAlgn="base">
              <a:spcBef>
                <a:spcPct val="0"/>
              </a:spcBef>
              <a:spcAft>
                <a:spcPct val="0"/>
              </a:spcAft>
              <a:buFont typeface="Arial" pitchFamily="34" charset="0"/>
              <a:defRPr>
                <a:solidFill>
                  <a:schemeClr val="tx1"/>
                </a:solidFill>
                <a:latin typeface="Arial" pitchFamily="34" charset="0"/>
              </a:defRPr>
            </a:lvl8pPr>
            <a:lvl9pPr marL="3886200" indent="-228600" fontAlgn="base">
              <a:spcBef>
                <a:spcPct val="0"/>
              </a:spcBef>
              <a:spcAft>
                <a:spcPct val="0"/>
              </a:spcAft>
              <a:buFont typeface="Arial" pitchFamily="34" charset="0"/>
              <a:defRPr>
                <a:solidFill>
                  <a:schemeClr val="tx1"/>
                </a:solidFill>
                <a:latin typeface="Arial" pitchFamily="34" charset="0"/>
              </a:defRPr>
            </a:lvl9pPr>
          </a:lstStyle>
          <a:p>
            <a:pPr algn="just" defTabSz="967801">
              <a:lnSpc>
                <a:spcPct val="150000"/>
              </a:lnSpc>
            </a:pPr>
            <a:r>
              <a:rPr lang="zh-CN" altLang="en-US" sz="1100" b="1" dirty="0">
                <a:solidFill>
                  <a:schemeClr val="bg1"/>
                </a:solidFill>
                <a:latin typeface="微软雅黑" pitchFamily="34" charset="-122"/>
                <a:ea typeface="微软雅黑" pitchFamily="34" charset="-122"/>
                <a:sym typeface="微软雅黑" pitchFamily="34" charset="-122"/>
              </a:rPr>
              <a:t>此处添加标题内容</a:t>
            </a:r>
            <a:endParaRPr lang="en-US" altLang="zh-CN" sz="1100" b="1"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endParaRPr lang="en-US" altLang="zh-CN" sz="900" dirty="0">
              <a:solidFill>
                <a:schemeClr val="bg1"/>
              </a:solidFill>
              <a:latin typeface="微软雅黑" pitchFamily="34" charset="-122"/>
              <a:ea typeface="微软雅黑" pitchFamily="34" charset="-122"/>
              <a:sym typeface="微软雅黑" pitchFamily="34" charset="-122"/>
            </a:endParaRPr>
          </a:p>
          <a:p>
            <a:pPr algn="just" defTabSz="967801">
              <a:lnSpc>
                <a:spcPct val="150000"/>
              </a:lnSpc>
            </a:pPr>
            <a:r>
              <a:rPr lang="zh-CN" altLang="en-US" sz="900" dirty="0">
                <a:solidFill>
                  <a:schemeClr val="bg1"/>
                </a:solidFill>
                <a:latin typeface="微软雅黑" pitchFamily="34" charset="-122"/>
                <a:ea typeface="微软雅黑" pitchFamily="34" charset="-122"/>
                <a:sym typeface="微软雅黑" pitchFamily="34" charset="-122"/>
              </a:rPr>
              <a:t>点击此处添加内容</a:t>
            </a:r>
          </a:p>
          <a:p>
            <a:pPr algn="just" defTabSz="967801">
              <a:lnSpc>
                <a:spcPct val="150000"/>
              </a:lnSpc>
            </a:pPr>
            <a:endParaRPr lang="zh-CN" altLang="en-US" sz="1900" dirty="0">
              <a:solidFill>
                <a:schemeClr val="bg1"/>
              </a:solidFill>
              <a:latin typeface="Calibri" pitchFamily="34" charset="0"/>
              <a:ea typeface="微软雅黑"/>
            </a:endParaRPr>
          </a:p>
        </p:txBody>
      </p:sp>
      <p:sp>
        <p:nvSpPr>
          <p:cNvPr id="19" name="任意多边形 27"/>
          <p:cNvSpPr>
            <a:spLocks/>
          </p:cNvSpPr>
          <p:nvPr/>
        </p:nvSpPr>
        <p:spPr bwMode="auto">
          <a:xfrm>
            <a:off x="5177913" y="1619235"/>
            <a:ext cx="2747041" cy="617882"/>
          </a:xfrm>
          <a:custGeom>
            <a:avLst/>
            <a:gdLst>
              <a:gd name="T0" fmla="*/ 0 w 2896333"/>
              <a:gd name="T1" fmla="*/ 581025 h 581025"/>
              <a:gd name="T2" fmla="*/ 333375 w 2896333"/>
              <a:gd name="T3" fmla="*/ 0 h 581025"/>
              <a:gd name="T4" fmla="*/ 289633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FFE78C"/>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lIns="68571" tIns="34285" rIns="68571" bIns="34285" anchor="ctr"/>
          <a:lstStyle/>
          <a:p>
            <a:pPr algn="ctr" defTabSz="967801"/>
            <a:endParaRPr lang="zh-CN" altLang="zh-CN" sz="1900">
              <a:solidFill>
                <a:schemeClr val="bg1"/>
              </a:solidFill>
              <a:latin typeface="宋体" pitchFamily="2" charset="-122"/>
              <a:ea typeface="微软雅黑"/>
              <a:sym typeface="宋体" pitchFamily="2" charset="-122"/>
            </a:endParaRPr>
          </a:p>
        </p:txBody>
      </p:sp>
      <p:sp>
        <p:nvSpPr>
          <p:cNvPr id="20" name="任意多边形 28"/>
          <p:cNvSpPr>
            <a:spLocks/>
          </p:cNvSpPr>
          <p:nvPr/>
        </p:nvSpPr>
        <p:spPr bwMode="auto">
          <a:xfrm>
            <a:off x="5222528" y="3140051"/>
            <a:ext cx="2723141" cy="622660"/>
          </a:xfrm>
          <a:custGeom>
            <a:avLst/>
            <a:gdLst>
              <a:gd name="T0" fmla="*/ 0 w 2528430"/>
              <a:gd name="T1" fmla="*/ 587027 h 587027"/>
              <a:gd name="T2" fmla="*/ 333375 w 2528430"/>
              <a:gd name="T3" fmla="*/ 6002 h 587027"/>
              <a:gd name="T4" fmla="*/ 252843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FFE78C"/>
            </a:solidFill>
            <a:prstDash val="dash"/>
            <a:miter lim="800000"/>
            <a:headEnd type="oval" w="med" len="med"/>
            <a:tailEnd/>
          </a:ln>
          <a:extLst>
            <a:ext uri="{909E8E84-426E-40DD-AFC4-6F175D3DCCD1}">
              <a14:hiddenFill xmlns:a14="http://schemas.microsoft.com/office/drawing/2010/main">
                <a:solidFill>
                  <a:srgbClr val="FFFFFF"/>
                </a:solidFill>
              </a14:hiddenFill>
            </a:ext>
          </a:extLst>
        </p:spPr>
        <p:txBody>
          <a:bodyPr lIns="68571" tIns="34285" rIns="68571" bIns="34285" anchor="ctr"/>
          <a:lstStyle/>
          <a:p>
            <a:pPr algn="ctr" defTabSz="967801"/>
            <a:endParaRPr lang="zh-CN" altLang="zh-CN" sz="1900">
              <a:solidFill>
                <a:schemeClr val="bg1"/>
              </a:solidFill>
              <a:latin typeface="宋体" pitchFamily="2" charset="-122"/>
              <a:ea typeface="微软雅黑"/>
              <a:sym typeface="宋体" pitchFamily="2" charset="-122"/>
            </a:endParaRPr>
          </a:p>
        </p:txBody>
      </p:sp>
      <p:sp>
        <p:nvSpPr>
          <p:cNvPr id="21" name="Oval 54"/>
          <p:cNvSpPr>
            <a:spLocks noChangeArrowheads="1"/>
          </p:cNvSpPr>
          <p:nvPr/>
        </p:nvSpPr>
        <p:spPr bwMode="auto">
          <a:xfrm>
            <a:off x="4017909" y="2190934"/>
            <a:ext cx="82857" cy="82809"/>
          </a:xfrm>
          <a:prstGeom prst="ellipse">
            <a:avLst/>
          </a:prstGeom>
          <a:gradFill rotWithShape="1">
            <a:gsLst>
              <a:gs pos="0">
                <a:srgbClr val="BBBBBB"/>
              </a:gs>
              <a:gs pos="34999">
                <a:srgbClr val="CFCFCF"/>
              </a:gs>
              <a:gs pos="100000">
                <a:srgbClr val="EDEDE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defTabSz="967801"/>
            <a:endParaRPr lang="zh-CN" altLang="zh-CN" sz="1900">
              <a:solidFill>
                <a:schemeClr val="bg1"/>
              </a:solidFill>
              <a:latin typeface="宋体" pitchFamily="2" charset="-122"/>
              <a:ea typeface="微软雅黑"/>
              <a:sym typeface="宋体" pitchFamily="2" charset="-122"/>
            </a:endParaRPr>
          </a:p>
        </p:txBody>
      </p:sp>
      <p:sp>
        <p:nvSpPr>
          <p:cNvPr id="22" name="Oval 54"/>
          <p:cNvSpPr>
            <a:spLocks noChangeArrowheads="1"/>
          </p:cNvSpPr>
          <p:nvPr/>
        </p:nvSpPr>
        <p:spPr bwMode="auto">
          <a:xfrm>
            <a:off x="5130110" y="2197303"/>
            <a:ext cx="82857" cy="82809"/>
          </a:xfrm>
          <a:prstGeom prst="ellipse">
            <a:avLst/>
          </a:prstGeom>
          <a:gradFill rotWithShape="1">
            <a:gsLst>
              <a:gs pos="0">
                <a:srgbClr val="BBBBBB"/>
              </a:gs>
              <a:gs pos="34999">
                <a:srgbClr val="CFCFCF"/>
              </a:gs>
              <a:gs pos="100000">
                <a:srgbClr val="EDEDE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defTabSz="967801"/>
            <a:endParaRPr lang="zh-CN" altLang="zh-CN" sz="1900">
              <a:solidFill>
                <a:schemeClr val="bg1"/>
              </a:solidFill>
              <a:latin typeface="宋体" pitchFamily="2" charset="-122"/>
              <a:ea typeface="微软雅黑"/>
              <a:sym typeface="宋体" pitchFamily="2" charset="-122"/>
            </a:endParaRPr>
          </a:p>
        </p:txBody>
      </p:sp>
      <p:sp>
        <p:nvSpPr>
          <p:cNvPr id="23" name="Oval 54"/>
          <p:cNvSpPr>
            <a:spLocks noChangeArrowheads="1"/>
          </p:cNvSpPr>
          <p:nvPr/>
        </p:nvSpPr>
        <p:spPr bwMode="auto">
          <a:xfrm>
            <a:off x="5177913" y="3721306"/>
            <a:ext cx="82857" cy="82809"/>
          </a:xfrm>
          <a:prstGeom prst="ellipse">
            <a:avLst/>
          </a:prstGeom>
          <a:gradFill rotWithShape="1">
            <a:gsLst>
              <a:gs pos="0">
                <a:srgbClr val="BBBBBB"/>
              </a:gs>
              <a:gs pos="34999">
                <a:srgbClr val="CFCFCF"/>
              </a:gs>
              <a:gs pos="100000">
                <a:srgbClr val="EDEDE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defTabSz="967801"/>
            <a:endParaRPr lang="zh-CN" altLang="zh-CN" sz="1900">
              <a:solidFill>
                <a:schemeClr val="bg1"/>
              </a:solidFill>
              <a:latin typeface="宋体" pitchFamily="2" charset="-122"/>
              <a:ea typeface="微软雅黑"/>
              <a:sym typeface="宋体" pitchFamily="2" charset="-122"/>
            </a:endParaRPr>
          </a:p>
        </p:txBody>
      </p:sp>
      <p:sp>
        <p:nvSpPr>
          <p:cNvPr id="24" name="Oval 54"/>
          <p:cNvSpPr>
            <a:spLocks noChangeArrowheads="1"/>
          </p:cNvSpPr>
          <p:nvPr/>
        </p:nvSpPr>
        <p:spPr bwMode="auto">
          <a:xfrm>
            <a:off x="3732682" y="3721306"/>
            <a:ext cx="82857" cy="82809"/>
          </a:xfrm>
          <a:prstGeom prst="ellipse">
            <a:avLst/>
          </a:prstGeom>
          <a:gradFill rotWithShape="1">
            <a:gsLst>
              <a:gs pos="0">
                <a:srgbClr val="BBBBBB"/>
              </a:gs>
              <a:gs pos="34999">
                <a:srgbClr val="CFCFCF"/>
              </a:gs>
              <a:gs pos="100000">
                <a:srgbClr val="EDEDE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68571" tIns="34285" rIns="68571" bIns="34285"/>
          <a:lstStyle/>
          <a:p>
            <a:pPr defTabSz="967801"/>
            <a:endParaRPr lang="zh-CN" altLang="zh-CN" sz="1900">
              <a:solidFill>
                <a:schemeClr val="bg1"/>
              </a:solidFill>
              <a:latin typeface="宋体" pitchFamily="2" charset="-122"/>
              <a:ea typeface="微软雅黑"/>
              <a:sym typeface="宋体" pitchFamily="2" charset="-122"/>
            </a:endParaRPr>
          </a:p>
        </p:txBody>
      </p:sp>
    </p:spTree>
    <p:extLst>
      <p:ext uri="{BB962C8B-B14F-4D97-AF65-F5344CB8AC3E}">
        <p14:creationId xmlns:p14="http://schemas.microsoft.com/office/powerpoint/2010/main" val="103855123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500" fill="hold"/>
                                        <p:tgtEl>
                                          <p:spTgt spid="12"/>
                                        </p:tgtEl>
                                        <p:attrNameLst>
                                          <p:attrName>ppt_w</p:attrName>
                                        </p:attrNameLst>
                                      </p:cBhvr>
                                      <p:tavLst>
                                        <p:tav tm="0">
                                          <p:val>
                                            <p:fltVal val="0"/>
                                          </p:val>
                                        </p:tav>
                                        <p:tav tm="100000">
                                          <p:val>
                                            <p:strVal val="#ppt_w"/>
                                          </p:val>
                                        </p:tav>
                                      </p:tavLst>
                                    </p:anim>
                                    <p:anim calcmode="lin" valueType="num">
                                      <p:cBhvr>
                                        <p:cTn id="12" dur="500" fill="hold"/>
                                        <p:tgtEl>
                                          <p:spTgt spid="12"/>
                                        </p:tgtEl>
                                        <p:attrNameLst>
                                          <p:attrName>ppt_h</p:attrName>
                                        </p:attrNameLst>
                                      </p:cBhvr>
                                      <p:tavLst>
                                        <p:tav tm="0">
                                          <p:val>
                                            <p:fltVal val="0"/>
                                          </p:val>
                                        </p:tav>
                                        <p:tav tm="100000">
                                          <p:val>
                                            <p:strVal val="#ppt_h"/>
                                          </p:val>
                                        </p:tav>
                                      </p:tavLst>
                                    </p:anim>
                                    <p:animEffect transition="in" filter="fade">
                                      <p:cBhvr>
                                        <p:cTn id="13" dur="500"/>
                                        <p:tgtEl>
                                          <p:spTgt spid="12"/>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500" fill="hold"/>
                                        <p:tgtEl>
                                          <p:spTgt spid="7"/>
                                        </p:tgtEl>
                                        <p:attrNameLst>
                                          <p:attrName>ppt_w</p:attrName>
                                        </p:attrNameLst>
                                      </p:cBhvr>
                                      <p:tavLst>
                                        <p:tav tm="0">
                                          <p:val>
                                            <p:fltVal val="0"/>
                                          </p:val>
                                        </p:tav>
                                        <p:tav tm="100000">
                                          <p:val>
                                            <p:strVal val="#ppt_w"/>
                                          </p:val>
                                        </p:tav>
                                      </p:tavLst>
                                    </p:anim>
                                    <p:anim calcmode="lin" valueType="num">
                                      <p:cBhvr>
                                        <p:cTn id="27" dur="500" fill="hold"/>
                                        <p:tgtEl>
                                          <p:spTgt spid="7"/>
                                        </p:tgtEl>
                                        <p:attrNameLst>
                                          <p:attrName>ppt_h</p:attrName>
                                        </p:attrNameLst>
                                      </p:cBhvr>
                                      <p:tavLst>
                                        <p:tav tm="0">
                                          <p:val>
                                            <p:fltVal val="0"/>
                                          </p:val>
                                        </p:tav>
                                        <p:tav tm="100000">
                                          <p:val>
                                            <p:strVal val="#ppt_h"/>
                                          </p:val>
                                        </p:tav>
                                      </p:tavLst>
                                    </p:anim>
                                    <p:animEffect transition="in" filter="fade">
                                      <p:cBhvr>
                                        <p:cTn id="28" dur="500"/>
                                        <p:tgtEl>
                                          <p:spTgt spid="7"/>
                                        </p:tgtEl>
                                      </p:cBhvr>
                                    </p:animEffect>
                                  </p:childTnLst>
                                </p:cTn>
                              </p:par>
                              <p:par>
                                <p:cTn id="29" presetID="22" presetClass="entr" presetSubtype="4" fill="hold"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down)">
                                      <p:cBhvr>
                                        <p:cTn id="34" dur="500"/>
                                        <p:tgtEl>
                                          <p:spTgt spid="6"/>
                                        </p:tgtEl>
                                      </p:cBhvr>
                                    </p:animEffect>
                                  </p:childTnLst>
                                </p:cTn>
                              </p:par>
                            </p:childTnLst>
                          </p:cTn>
                        </p:par>
                        <p:par>
                          <p:cTn id="35" fill="hold">
                            <p:stCondLst>
                              <p:cond delay="1000"/>
                            </p:stCondLst>
                            <p:childTnLst>
                              <p:par>
                                <p:cTn id="36" presetID="31" presetClass="entr" presetSubtype="0"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 calcmode="lin" valueType="num">
                                      <p:cBhvr>
                                        <p:cTn id="40" dur="500" fill="hold"/>
                                        <p:tgtEl>
                                          <p:spTgt spid="21"/>
                                        </p:tgtEl>
                                        <p:attrNameLst>
                                          <p:attrName>style.rotation</p:attrName>
                                        </p:attrNameLst>
                                      </p:cBhvr>
                                      <p:tavLst>
                                        <p:tav tm="0">
                                          <p:val>
                                            <p:fltVal val="90"/>
                                          </p:val>
                                        </p:tav>
                                        <p:tav tm="100000">
                                          <p:val>
                                            <p:fltVal val="0"/>
                                          </p:val>
                                        </p:tav>
                                      </p:tavLst>
                                    </p:anim>
                                    <p:animEffect transition="in" filter="fade">
                                      <p:cBhvr>
                                        <p:cTn id="41" dur="500"/>
                                        <p:tgtEl>
                                          <p:spTgt spid="21"/>
                                        </p:tgtEl>
                                      </p:cBhvr>
                                    </p:animEffect>
                                  </p:childTnLst>
                                </p:cTn>
                              </p:par>
                            </p:childTnLst>
                          </p:cTn>
                        </p:par>
                        <p:par>
                          <p:cTn id="42" fill="hold">
                            <p:stCondLst>
                              <p:cond delay="1500"/>
                            </p:stCondLst>
                            <p:childTnLst>
                              <p:par>
                                <p:cTn id="43" presetID="22" presetClass="entr" presetSubtype="4"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00"/>
                                        <p:tgtEl>
                                          <p:spTgt spid="14"/>
                                        </p:tgtEl>
                                      </p:cBhvr>
                                    </p:animEffect>
                                  </p:childTnLst>
                                </p:cTn>
                              </p:par>
                            </p:childTnLst>
                          </p:cTn>
                        </p:par>
                        <p:par>
                          <p:cTn id="46" fill="hold">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left)">
                                      <p:cBhvr>
                                        <p:cTn id="49" dur="500"/>
                                        <p:tgtEl>
                                          <p:spTgt spid="15"/>
                                        </p:tgtEl>
                                      </p:cBhvr>
                                    </p:animEffect>
                                  </p:childTnLst>
                                </p:cTn>
                              </p:par>
                            </p:childTnLst>
                          </p:cTn>
                        </p:par>
                        <p:par>
                          <p:cTn id="50" fill="hold">
                            <p:stCondLst>
                              <p:cond delay="2500"/>
                            </p:stCondLst>
                            <p:childTnLst>
                              <p:par>
                                <p:cTn id="51" presetID="31" presetClass="entr" presetSubtype="0"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par>
                          <p:cTn id="57" fill="hold">
                            <p:stCondLst>
                              <p:cond delay="3000"/>
                            </p:stCondLst>
                            <p:childTnLst>
                              <p:par>
                                <p:cTn id="58" presetID="22" presetClass="entr" presetSubtype="4"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down)">
                                      <p:cBhvr>
                                        <p:cTn id="60" dur="500"/>
                                        <p:tgtEl>
                                          <p:spTgt spid="19"/>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left)">
                                      <p:cBhvr>
                                        <p:cTn id="64" dur="500"/>
                                        <p:tgtEl>
                                          <p:spTgt spid="13"/>
                                        </p:tgtEl>
                                      </p:cBhvr>
                                    </p:animEffect>
                                  </p:childTnLst>
                                </p:cTn>
                              </p:par>
                            </p:childTnLst>
                          </p:cTn>
                        </p:par>
                        <p:par>
                          <p:cTn id="65" fill="hold">
                            <p:stCondLst>
                              <p:cond delay="4000"/>
                            </p:stCondLst>
                            <p:childTnLst>
                              <p:par>
                                <p:cTn id="66" presetID="31"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p:cTn id="68" dur="500" fill="hold"/>
                                        <p:tgtEl>
                                          <p:spTgt spid="24"/>
                                        </p:tgtEl>
                                        <p:attrNameLst>
                                          <p:attrName>ppt_w</p:attrName>
                                        </p:attrNameLst>
                                      </p:cBhvr>
                                      <p:tavLst>
                                        <p:tav tm="0">
                                          <p:val>
                                            <p:fltVal val="0"/>
                                          </p:val>
                                        </p:tav>
                                        <p:tav tm="100000">
                                          <p:val>
                                            <p:strVal val="#ppt_w"/>
                                          </p:val>
                                        </p:tav>
                                      </p:tavLst>
                                    </p:anim>
                                    <p:anim calcmode="lin" valueType="num">
                                      <p:cBhvr>
                                        <p:cTn id="69" dur="500" fill="hold"/>
                                        <p:tgtEl>
                                          <p:spTgt spid="24"/>
                                        </p:tgtEl>
                                        <p:attrNameLst>
                                          <p:attrName>ppt_h</p:attrName>
                                        </p:attrNameLst>
                                      </p:cBhvr>
                                      <p:tavLst>
                                        <p:tav tm="0">
                                          <p:val>
                                            <p:fltVal val="0"/>
                                          </p:val>
                                        </p:tav>
                                        <p:tav tm="100000">
                                          <p:val>
                                            <p:strVal val="#ppt_h"/>
                                          </p:val>
                                        </p:tav>
                                      </p:tavLst>
                                    </p:anim>
                                    <p:anim calcmode="lin" valueType="num">
                                      <p:cBhvr>
                                        <p:cTn id="70" dur="500" fill="hold"/>
                                        <p:tgtEl>
                                          <p:spTgt spid="24"/>
                                        </p:tgtEl>
                                        <p:attrNameLst>
                                          <p:attrName>style.rotation</p:attrName>
                                        </p:attrNameLst>
                                      </p:cBhvr>
                                      <p:tavLst>
                                        <p:tav tm="0">
                                          <p:val>
                                            <p:fltVal val="90"/>
                                          </p:val>
                                        </p:tav>
                                        <p:tav tm="100000">
                                          <p:val>
                                            <p:fltVal val="0"/>
                                          </p:val>
                                        </p:tav>
                                      </p:tavLst>
                                    </p:anim>
                                    <p:animEffect transition="in" filter="fade">
                                      <p:cBhvr>
                                        <p:cTn id="71" dur="500"/>
                                        <p:tgtEl>
                                          <p:spTgt spid="24"/>
                                        </p:tgtEl>
                                      </p:cBhvr>
                                    </p:animEffect>
                                  </p:childTnLst>
                                </p:cTn>
                              </p:par>
                            </p:childTnLst>
                          </p:cTn>
                        </p:par>
                        <p:par>
                          <p:cTn id="72" fill="hold">
                            <p:stCondLst>
                              <p:cond delay="4500"/>
                            </p:stCondLst>
                            <p:childTnLst>
                              <p:par>
                                <p:cTn id="73" presetID="22" presetClass="entr" presetSubtype="4" fill="hold" grpId="0" nodeType="after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down)">
                                      <p:cBhvr>
                                        <p:cTn id="75" dur="500"/>
                                        <p:tgtEl>
                                          <p:spTgt spid="16"/>
                                        </p:tgtEl>
                                      </p:cBhvr>
                                    </p:animEffect>
                                  </p:childTnLst>
                                </p:cTn>
                              </p:par>
                            </p:childTnLst>
                          </p:cTn>
                        </p:par>
                        <p:par>
                          <p:cTn id="76" fill="hold">
                            <p:stCondLst>
                              <p:cond delay="5000"/>
                            </p:stCondLst>
                            <p:childTnLst>
                              <p:par>
                                <p:cTn id="77" presetID="22" presetClass="entr" presetSubtype="8" fill="hold" grpId="0" nodeType="after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wipe(left)">
                                      <p:cBhvr>
                                        <p:cTn id="79" dur="500"/>
                                        <p:tgtEl>
                                          <p:spTgt spid="17"/>
                                        </p:tgtEl>
                                      </p:cBhvr>
                                    </p:animEffect>
                                  </p:childTnLst>
                                </p:cTn>
                              </p:par>
                            </p:childTnLst>
                          </p:cTn>
                        </p:par>
                        <p:par>
                          <p:cTn id="80" fill="hold">
                            <p:stCondLst>
                              <p:cond delay="5500"/>
                            </p:stCondLst>
                            <p:childTnLst>
                              <p:par>
                                <p:cTn id="81" presetID="31" presetClass="entr" presetSubtype="0" fill="hold" grpId="0" nodeType="after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p:cTn id="83" dur="500" fill="hold"/>
                                        <p:tgtEl>
                                          <p:spTgt spid="23"/>
                                        </p:tgtEl>
                                        <p:attrNameLst>
                                          <p:attrName>ppt_w</p:attrName>
                                        </p:attrNameLst>
                                      </p:cBhvr>
                                      <p:tavLst>
                                        <p:tav tm="0">
                                          <p:val>
                                            <p:fltVal val="0"/>
                                          </p:val>
                                        </p:tav>
                                        <p:tav tm="100000">
                                          <p:val>
                                            <p:strVal val="#ppt_w"/>
                                          </p:val>
                                        </p:tav>
                                      </p:tavLst>
                                    </p:anim>
                                    <p:anim calcmode="lin" valueType="num">
                                      <p:cBhvr>
                                        <p:cTn id="84" dur="500" fill="hold"/>
                                        <p:tgtEl>
                                          <p:spTgt spid="23"/>
                                        </p:tgtEl>
                                        <p:attrNameLst>
                                          <p:attrName>ppt_h</p:attrName>
                                        </p:attrNameLst>
                                      </p:cBhvr>
                                      <p:tavLst>
                                        <p:tav tm="0">
                                          <p:val>
                                            <p:fltVal val="0"/>
                                          </p:val>
                                        </p:tav>
                                        <p:tav tm="100000">
                                          <p:val>
                                            <p:strVal val="#ppt_h"/>
                                          </p:val>
                                        </p:tav>
                                      </p:tavLst>
                                    </p:anim>
                                    <p:anim calcmode="lin" valueType="num">
                                      <p:cBhvr>
                                        <p:cTn id="85" dur="500" fill="hold"/>
                                        <p:tgtEl>
                                          <p:spTgt spid="23"/>
                                        </p:tgtEl>
                                        <p:attrNameLst>
                                          <p:attrName>style.rotation</p:attrName>
                                        </p:attrNameLst>
                                      </p:cBhvr>
                                      <p:tavLst>
                                        <p:tav tm="0">
                                          <p:val>
                                            <p:fltVal val="90"/>
                                          </p:val>
                                        </p:tav>
                                        <p:tav tm="100000">
                                          <p:val>
                                            <p:fltVal val="0"/>
                                          </p:val>
                                        </p:tav>
                                      </p:tavLst>
                                    </p:anim>
                                    <p:animEffect transition="in" filter="fade">
                                      <p:cBhvr>
                                        <p:cTn id="86" dur="500"/>
                                        <p:tgtEl>
                                          <p:spTgt spid="23"/>
                                        </p:tgtEl>
                                      </p:cBhvr>
                                    </p:animEffect>
                                  </p:childTnLst>
                                </p:cTn>
                              </p:par>
                            </p:childTnLst>
                          </p:cTn>
                        </p:par>
                        <p:par>
                          <p:cTn id="87" fill="hold">
                            <p:stCondLst>
                              <p:cond delay="6000"/>
                            </p:stCondLst>
                            <p:childTnLst>
                              <p:par>
                                <p:cTn id="88" presetID="22" presetClass="entr" presetSubtype="4" fill="hold" grpId="0" nodeType="afterEffect">
                                  <p:stCondLst>
                                    <p:cond delay="0"/>
                                  </p:stCondLst>
                                  <p:childTnLst>
                                    <p:set>
                                      <p:cBhvr>
                                        <p:cTn id="89" dur="1" fill="hold">
                                          <p:stCondLst>
                                            <p:cond delay="0"/>
                                          </p:stCondLst>
                                        </p:cTn>
                                        <p:tgtEl>
                                          <p:spTgt spid="20"/>
                                        </p:tgtEl>
                                        <p:attrNameLst>
                                          <p:attrName>style.visibility</p:attrName>
                                        </p:attrNameLst>
                                      </p:cBhvr>
                                      <p:to>
                                        <p:strVal val="visible"/>
                                      </p:to>
                                    </p:set>
                                    <p:animEffect transition="in" filter="wipe(down)">
                                      <p:cBhvr>
                                        <p:cTn id="90" dur="500"/>
                                        <p:tgtEl>
                                          <p:spTgt spid="20"/>
                                        </p:tgtEl>
                                      </p:cBhvr>
                                    </p:animEffect>
                                  </p:childTnLst>
                                </p:cTn>
                              </p:par>
                            </p:childTnLst>
                          </p:cTn>
                        </p:par>
                        <p:par>
                          <p:cTn id="91" fill="hold">
                            <p:stCondLst>
                              <p:cond delay="6500"/>
                            </p:stCondLst>
                            <p:childTnLst>
                              <p:par>
                                <p:cTn id="92" presetID="22" presetClass="entr" presetSubtype="8" fill="hold" grpId="0" nodeType="after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left)">
                                      <p:cBhvr>
                                        <p:cTn id="9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animBg="1"/>
      <p:bldP spid="9" grpId="0" animBg="1"/>
      <p:bldP spid="11" grpId="0" animBg="1"/>
      <p:bldP spid="12" grpId="0" animBg="1"/>
      <p:bldP spid="13" grpId="0"/>
      <p:bldP spid="14" grpId="0" animBg="1"/>
      <p:bldP spid="15" grpId="0"/>
      <p:bldP spid="16" grpId="0" animBg="1"/>
      <p:bldP spid="17" grpId="0"/>
      <p:bldP spid="18" grpId="0"/>
      <p:bldP spid="19"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AutoShape 10"/>
          <p:cNvSpPr>
            <a:spLocks noChangeArrowheads="1"/>
          </p:cNvSpPr>
          <p:nvPr/>
        </p:nvSpPr>
        <p:spPr bwMode="auto">
          <a:xfrm rot="16200000">
            <a:off x="3933431" y="-1392267"/>
            <a:ext cx="1468775" cy="8161290"/>
          </a:xfrm>
          <a:prstGeom prst="downArrow">
            <a:avLst>
              <a:gd name="adj1" fmla="val 49065"/>
              <a:gd name="adj2" fmla="val 44827"/>
            </a:avLst>
          </a:prstGeom>
          <a:solidFill>
            <a:srgbClr val="FFE78C"/>
          </a:solidFill>
          <a:ln>
            <a:noFill/>
          </a:ln>
        </p:spPr>
        <p:txBody>
          <a:bodyPr vert="eaVert" lIns="96780" tIns="48390" rIns="96780" bIns="48390"/>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nvGrpSpPr>
          <p:cNvPr id="5" name="组合 4"/>
          <p:cNvGrpSpPr>
            <a:grpSpLocks/>
          </p:cNvGrpSpPr>
          <p:nvPr/>
        </p:nvGrpSpPr>
        <p:grpSpPr bwMode="auto">
          <a:xfrm>
            <a:off x="2537311" y="1917419"/>
            <a:ext cx="1809145" cy="1616671"/>
            <a:chOff x="1214414" y="2786058"/>
            <a:chExt cx="1935848" cy="1751017"/>
          </a:xfrm>
        </p:grpSpPr>
        <p:grpSp>
          <p:nvGrpSpPr>
            <p:cNvPr id="6" name="Group 6"/>
            <p:cNvGrpSpPr>
              <a:grpSpLocks/>
            </p:cNvGrpSpPr>
            <p:nvPr/>
          </p:nvGrpSpPr>
          <p:grpSpPr bwMode="auto">
            <a:xfrm>
              <a:off x="1295400" y="2786058"/>
              <a:ext cx="1753450" cy="1751017"/>
              <a:chOff x="1823" y="2371"/>
              <a:chExt cx="1801" cy="1801"/>
            </a:xfrm>
          </p:grpSpPr>
          <p:sp>
            <p:nvSpPr>
              <p:cNvPr id="8" name="Oval 7"/>
              <p:cNvSpPr>
                <a:spLocks noChangeArrowheads="1"/>
              </p:cNvSpPr>
              <p:nvPr/>
            </p:nvSpPr>
            <p:spPr bwMode="auto">
              <a:xfrm>
                <a:off x="1823" y="2371"/>
                <a:ext cx="1801" cy="1801"/>
              </a:xfrm>
              <a:prstGeom prst="ellipse">
                <a:avLst/>
              </a:prstGeom>
              <a:solidFill>
                <a:srgbClr val="FFE78C">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9" name="Oval 8"/>
              <p:cNvSpPr>
                <a:spLocks noChangeArrowheads="1"/>
              </p:cNvSpPr>
              <p:nvPr/>
            </p:nvSpPr>
            <p:spPr bwMode="auto">
              <a:xfrm>
                <a:off x="1945" y="2493"/>
                <a:ext cx="1556" cy="1556"/>
              </a:xfrm>
              <a:prstGeom prst="ellipse">
                <a:avLst/>
              </a:prstGeom>
              <a:solidFill>
                <a:srgbClr val="FFE78C"/>
              </a:solidFill>
              <a:ln w="38100">
                <a:solidFill>
                  <a:srgbClr val="FFFFFF"/>
                </a:solidFill>
                <a:round/>
                <a:headEnd/>
                <a:tailEnd/>
              </a:ln>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sp>
          <p:nvSpPr>
            <p:cNvPr id="7"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67801"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写入文本</a:t>
              </a:r>
            </a:p>
          </p:txBody>
        </p:sp>
      </p:grpSp>
      <p:grpSp>
        <p:nvGrpSpPr>
          <p:cNvPr id="10" name="组合 9"/>
          <p:cNvGrpSpPr>
            <a:grpSpLocks/>
          </p:cNvGrpSpPr>
          <p:nvPr/>
        </p:nvGrpSpPr>
        <p:grpSpPr bwMode="auto">
          <a:xfrm>
            <a:off x="4346456" y="1917419"/>
            <a:ext cx="1809144" cy="1616671"/>
            <a:chOff x="1214414" y="2786058"/>
            <a:chExt cx="1935848" cy="1751017"/>
          </a:xfrm>
        </p:grpSpPr>
        <p:grpSp>
          <p:nvGrpSpPr>
            <p:cNvPr id="11" name="Group 6"/>
            <p:cNvGrpSpPr>
              <a:grpSpLocks/>
            </p:cNvGrpSpPr>
            <p:nvPr/>
          </p:nvGrpSpPr>
          <p:grpSpPr bwMode="auto">
            <a:xfrm>
              <a:off x="1295400" y="2786058"/>
              <a:ext cx="1753450" cy="1751017"/>
              <a:chOff x="1823" y="2371"/>
              <a:chExt cx="1801" cy="1801"/>
            </a:xfrm>
          </p:grpSpPr>
          <p:sp>
            <p:nvSpPr>
              <p:cNvPr id="13" name="Oval 7"/>
              <p:cNvSpPr>
                <a:spLocks noChangeArrowheads="1"/>
              </p:cNvSpPr>
              <p:nvPr/>
            </p:nvSpPr>
            <p:spPr bwMode="auto">
              <a:xfrm>
                <a:off x="1823" y="2371"/>
                <a:ext cx="1801" cy="1801"/>
              </a:xfrm>
              <a:prstGeom prst="ellipse">
                <a:avLst/>
              </a:prstGeom>
              <a:solidFill>
                <a:srgbClr val="FFE78C">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4" name="Oval 8"/>
              <p:cNvSpPr>
                <a:spLocks noChangeArrowheads="1"/>
              </p:cNvSpPr>
              <p:nvPr/>
            </p:nvSpPr>
            <p:spPr bwMode="auto">
              <a:xfrm>
                <a:off x="1945" y="2493"/>
                <a:ext cx="1556" cy="1556"/>
              </a:xfrm>
              <a:prstGeom prst="ellipse">
                <a:avLst/>
              </a:prstGeom>
              <a:solidFill>
                <a:srgbClr val="FFE78C"/>
              </a:solidFill>
              <a:ln w="38100">
                <a:solidFill>
                  <a:srgbClr val="FFFFFF"/>
                </a:solidFill>
                <a:round/>
                <a:headEnd/>
                <a:tailEnd/>
              </a:ln>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sp>
          <p:nvSpPr>
            <p:cNvPr id="1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67801"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写入文本</a:t>
              </a:r>
            </a:p>
          </p:txBody>
        </p:sp>
      </p:grpSp>
      <p:grpSp>
        <p:nvGrpSpPr>
          <p:cNvPr id="15" name="组合 14"/>
          <p:cNvGrpSpPr>
            <a:grpSpLocks/>
          </p:cNvGrpSpPr>
          <p:nvPr/>
        </p:nvGrpSpPr>
        <p:grpSpPr bwMode="auto">
          <a:xfrm>
            <a:off x="6173410" y="1917419"/>
            <a:ext cx="1809145" cy="1616671"/>
            <a:chOff x="1214414" y="2786058"/>
            <a:chExt cx="1935848" cy="1751017"/>
          </a:xfrm>
        </p:grpSpPr>
        <p:grpSp>
          <p:nvGrpSpPr>
            <p:cNvPr id="16" name="Group 6"/>
            <p:cNvGrpSpPr>
              <a:grpSpLocks/>
            </p:cNvGrpSpPr>
            <p:nvPr/>
          </p:nvGrpSpPr>
          <p:grpSpPr bwMode="auto">
            <a:xfrm>
              <a:off x="1295400" y="2786058"/>
              <a:ext cx="1753450" cy="1751017"/>
              <a:chOff x="1823" y="2371"/>
              <a:chExt cx="1801" cy="1801"/>
            </a:xfrm>
          </p:grpSpPr>
          <p:sp>
            <p:nvSpPr>
              <p:cNvPr id="18" name="Oval 7"/>
              <p:cNvSpPr>
                <a:spLocks noChangeArrowheads="1"/>
              </p:cNvSpPr>
              <p:nvPr/>
            </p:nvSpPr>
            <p:spPr bwMode="auto">
              <a:xfrm>
                <a:off x="1823" y="2371"/>
                <a:ext cx="1801" cy="1801"/>
              </a:xfrm>
              <a:prstGeom prst="ellipse">
                <a:avLst/>
              </a:prstGeom>
              <a:solidFill>
                <a:srgbClr val="FFE78C">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19" name="Oval 8"/>
              <p:cNvSpPr>
                <a:spLocks noChangeArrowheads="1"/>
              </p:cNvSpPr>
              <p:nvPr/>
            </p:nvSpPr>
            <p:spPr bwMode="auto">
              <a:xfrm>
                <a:off x="1945" y="2493"/>
                <a:ext cx="1556" cy="1556"/>
              </a:xfrm>
              <a:prstGeom prst="ellipse">
                <a:avLst/>
              </a:prstGeom>
              <a:solidFill>
                <a:srgbClr val="FFE78C"/>
              </a:solidFill>
              <a:ln w="38100">
                <a:solidFill>
                  <a:srgbClr val="FFFFFF"/>
                </a:solidFill>
                <a:round/>
                <a:headEnd/>
                <a:tailEnd/>
              </a:ln>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sp>
          <p:nvSpPr>
            <p:cNvPr id="17"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67801"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写入文本</a:t>
              </a:r>
            </a:p>
          </p:txBody>
        </p:sp>
      </p:grpSp>
      <p:grpSp>
        <p:nvGrpSpPr>
          <p:cNvPr id="20" name="组合 40"/>
          <p:cNvGrpSpPr>
            <a:grpSpLocks/>
          </p:cNvGrpSpPr>
          <p:nvPr/>
        </p:nvGrpSpPr>
        <p:grpSpPr bwMode="auto">
          <a:xfrm>
            <a:off x="768331" y="1917419"/>
            <a:ext cx="1809145" cy="1616671"/>
            <a:chOff x="1214414" y="2786058"/>
            <a:chExt cx="1935848" cy="1751017"/>
          </a:xfrm>
        </p:grpSpPr>
        <p:grpSp>
          <p:nvGrpSpPr>
            <p:cNvPr id="21" name="Group 6"/>
            <p:cNvGrpSpPr>
              <a:grpSpLocks/>
            </p:cNvGrpSpPr>
            <p:nvPr/>
          </p:nvGrpSpPr>
          <p:grpSpPr bwMode="auto">
            <a:xfrm>
              <a:off x="1295400" y="2786058"/>
              <a:ext cx="1753450" cy="1751017"/>
              <a:chOff x="1823" y="2371"/>
              <a:chExt cx="1801" cy="1801"/>
            </a:xfrm>
          </p:grpSpPr>
          <p:sp>
            <p:nvSpPr>
              <p:cNvPr id="23" name="Oval 7"/>
              <p:cNvSpPr>
                <a:spLocks noChangeArrowheads="1"/>
              </p:cNvSpPr>
              <p:nvPr/>
            </p:nvSpPr>
            <p:spPr bwMode="auto">
              <a:xfrm>
                <a:off x="1823" y="2371"/>
                <a:ext cx="1801" cy="1801"/>
              </a:xfrm>
              <a:prstGeom prst="ellipse">
                <a:avLst/>
              </a:prstGeom>
              <a:solidFill>
                <a:srgbClr val="FFE78C">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sp>
            <p:nvSpPr>
              <p:cNvPr id="24" name="Oval 8"/>
              <p:cNvSpPr>
                <a:spLocks noChangeArrowheads="1"/>
              </p:cNvSpPr>
              <p:nvPr/>
            </p:nvSpPr>
            <p:spPr bwMode="auto">
              <a:xfrm>
                <a:off x="1946" y="2493"/>
                <a:ext cx="1556" cy="1556"/>
              </a:xfrm>
              <a:prstGeom prst="ellipse">
                <a:avLst/>
              </a:prstGeom>
              <a:solidFill>
                <a:srgbClr val="FFE78C"/>
              </a:solidFill>
              <a:ln w="38100">
                <a:solidFill>
                  <a:schemeClr val="bg1"/>
                </a:solidFill>
                <a:round/>
                <a:headEnd/>
                <a:tailEnd/>
              </a:ln>
            </p:spPr>
            <p:txBody>
              <a:bodyPr/>
              <a:lstStyle/>
              <a:p>
                <a:pPr marL="0" marR="0" lvl="0" indent="0" defTabSz="967801" eaLnBrk="1" fontAlgn="auto" latinLnBrk="0" hangingPunct="1">
                  <a:lnSpc>
                    <a:spcPct val="100000"/>
                  </a:lnSpc>
                  <a:spcBef>
                    <a:spcPts val="0"/>
                  </a:spcBef>
                  <a:spcAft>
                    <a:spcPts val="0"/>
                  </a:spcAft>
                  <a:buClrTx/>
                  <a:buSzTx/>
                  <a:buFontTx/>
                  <a:buNone/>
                  <a:tabLst/>
                  <a:defRPr/>
                </a:pPr>
                <a:endParaRPr kumimoji="0" lang="zh-CN" altLang="en-US" sz="2100" b="0" i="0" u="none" strike="noStrike" kern="0" cap="none" spc="0" normalizeH="0" baseline="0" noProof="0">
                  <a:ln>
                    <a:noFill/>
                  </a:ln>
                  <a:solidFill>
                    <a:schemeClr val="bg1"/>
                  </a:solidFill>
                  <a:effectLst/>
                  <a:uLnTx/>
                  <a:uFillTx/>
                  <a:latin typeface="微软雅黑" pitchFamily="34" charset="-122"/>
                  <a:ea typeface="微软雅黑" pitchFamily="34" charset="-122"/>
                </a:endParaRPr>
              </a:p>
            </p:txBody>
          </p:sp>
        </p:grpSp>
        <p:sp>
          <p:nvSpPr>
            <p:cNvPr id="22"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67801"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写入文本</a:t>
              </a:r>
            </a:p>
          </p:txBody>
        </p:sp>
      </p:grpSp>
      <p:sp>
        <p:nvSpPr>
          <p:cNvPr id="25" name="矩形标注 24"/>
          <p:cNvSpPr/>
          <p:nvPr/>
        </p:nvSpPr>
        <p:spPr>
          <a:xfrm>
            <a:off x="2889937" y="3826092"/>
            <a:ext cx="1571250" cy="48005"/>
          </a:xfrm>
          <a:prstGeom prst="wedgeRectCallout">
            <a:avLst>
              <a:gd name="adj1" fmla="val -17526"/>
              <a:gd name="adj2" fmla="val -509465"/>
            </a:avLst>
          </a:prstGeom>
          <a:solidFill>
            <a:srgbClr val="FFE78C"/>
          </a:solidFill>
          <a:ln w="25400" cap="flat" cmpd="sng" algn="ctr">
            <a:noFill/>
            <a:prstDash val="solid"/>
          </a:ln>
          <a:effectLst/>
        </p:spPr>
        <p:txBody>
          <a:bodyPr lIns="96780" tIns="48390" rIns="96780" bIns="48390" rtlCol="0"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chemeClr val="bg1"/>
              </a:solidFill>
              <a:effectLst/>
              <a:uLnTx/>
              <a:uFillTx/>
              <a:latin typeface="Arial"/>
              <a:ea typeface="微软雅黑"/>
              <a:cs typeface="+mn-cs"/>
            </a:endParaRPr>
          </a:p>
        </p:txBody>
      </p:sp>
      <p:sp>
        <p:nvSpPr>
          <p:cNvPr id="26" name="矩形标注 25"/>
          <p:cNvSpPr/>
          <p:nvPr/>
        </p:nvSpPr>
        <p:spPr>
          <a:xfrm>
            <a:off x="1091907" y="1553467"/>
            <a:ext cx="1684993" cy="67347"/>
          </a:xfrm>
          <a:prstGeom prst="wedgeRectCallout">
            <a:avLst>
              <a:gd name="adj1" fmla="val -23398"/>
              <a:gd name="adj2" fmla="val 403291"/>
            </a:avLst>
          </a:prstGeom>
          <a:solidFill>
            <a:srgbClr val="FFE78C"/>
          </a:solidFill>
          <a:ln w="25400" cap="flat" cmpd="sng" algn="ctr">
            <a:noFill/>
            <a:prstDash val="solid"/>
          </a:ln>
          <a:effectLst/>
        </p:spPr>
        <p:txBody>
          <a:bodyPr lIns="96780" tIns="48390" rIns="96780" bIns="48390" rtlCol="0"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chemeClr val="bg1"/>
              </a:solidFill>
              <a:effectLst/>
              <a:uLnTx/>
              <a:uFillTx/>
              <a:latin typeface="Arial"/>
              <a:ea typeface="微软雅黑"/>
              <a:cs typeface="+mn-cs"/>
            </a:endParaRPr>
          </a:p>
        </p:txBody>
      </p:sp>
      <p:sp>
        <p:nvSpPr>
          <p:cNvPr id="27" name="Rectangle 28"/>
          <p:cNvSpPr>
            <a:spLocks noChangeArrowheads="1"/>
          </p:cNvSpPr>
          <p:nvPr/>
        </p:nvSpPr>
        <p:spPr bwMode="auto">
          <a:xfrm>
            <a:off x="2868302" y="3866101"/>
            <a:ext cx="1568381" cy="57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80" tIns="48390" rIns="96780" bIns="48390">
            <a:spAutoFit/>
          </a:bodyPr>
          <a:lstStyle/>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p:txBody>
      </p:sp>
      <p:sp>
        <p:nvSpPr>
          <p:cNvPr id="28" name="Rectangle 28"/>
          <p:cNvSpPr>
            <a:spLocks noChangeArrowheads="1"/>
          </p:cNvSpPr>
          <p:nvPr/>
        </p:nvSpPr>
        <p:spPr bwMode="auto">
          <a:xfrm>
            <a:off x="1163218" y="983829"/>
            <a:ext cx="1568381" cy="57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80" tIns="48390" rIns="96780" bIns="48390">
            <a:spAutoFit/>
          </a:bodyPr>
          <a:lstStyle/>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p:txBody>
      </p:sp>
      <p:sp>
        <p:nvSpPr>
          <p:cNvPr id="29" name="矩形标注 28"/>
          <p:cNvSpPr/>
          <p:nvPr/>
        </p:nvSpPr>
        <p:spPr>
          <a:xfrm>
            <a:off x="4613598" y="1553467"/>
            <a:ext cx="1684993" cy="67347"/>
          </a:xfrm>
          <a:prstGeom prst="wedgeRectCallout">
            <a:avLst>
              <a:gd name="adj1" fmla="val -23398"/>
              <a:gd name="adj2" fmla="val 403291"/>
            </a:avLst>
          </a:prstGeom>
          <a:solidFill>
            <a:srgbClr val="FFE78C"/>
          </a:solidFill>
          <a:ln w="25400" cap="flat" cmpd="sng" algn="ctr">
            <a:noFill/>
            <a:prstDash val="solid"/>
          </a:ln>
          <a:effectLst/>
        </p:spPr>
        <p:txBody>
          <a:bodyPr lIns="96780" tIns="48390" rIns="96780" bIns="48390" rtlCol="0"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chemeClr val="bg1"/>
              </a:solidFill>
              <a:effectLst/>
              <a:uLnTx/>
              <a:uFillTx/>
              <a:latin typeface="Arial"/>
              <a:ea typeface="微软雅黑"/>
              <a:cs typeface="+mn-cs"/>
            </a:endParaRPr>
          </a:p>
        </p:txBody>
      </p:sp>
      <p:sp>
        <p:nvSpPr>
          <p:cNvPr id="30" name="Rectangle 28"/>
          <p:cNvSpPr>
            <a:spLocks noChangeArrowheads="1"/>
          </p:cNvSpPr>
          <p:nvPr/>
        </p:nvSpPr>
        <p:spPr bwMode="auto">
          <a:xfrm>
            <a:off x="4684909" y="983829"/>
            <a:ext cx="1568381" cy="57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80" tIns="48390" rIns="96780" bIns="48390">
            <a:spAutoFit/>
          </a:bodyPr>
          <a:lstStyle/>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p:txBody>
      </p:sp>
      <p:sp>
        <p:nvSpPr>
          <p:cNvPr id="31" name="矩形标注 30"/>
          <p:cNvSpPr/>
          <p:nvPr/>
        </p:nvSpPr>
        <p:spPr>
          <a:xfrm>
            <a:off x="6564745" y="3826092"/>
            <a:ext cx="1571250" cy="48005"/>
          </a:xfrm>
          <a:prstGeom prst="wedgeRectCallout">
            <a:avLst>
              <a:gd name="adj1" fmla="val -17526"/>
              <a:gd name="adj2" fmla="val -509465"/>
            </a:avLst>
          </a:prstGeom>
          <a:solidFill>
            <a:srgbClr val="FFE78C"/>
          </a:solidFill>
          <a:ln w="25400" cap="flat" cmpd="sng" algn="ctr">
            <a:noFill/>
            <a:prstDash val="solid"/>
          </a:ln>
          <a:effectLst/>
        </p:spPr>
        <p:txBody>
          <a:bodyPr lIns="96780" tIns="48390" rIns="96780" bIns="48390" rtlCol="0"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chemeClr val="bg1"/>
              </a:solidFill>
              <a:effectLst/>
              <a:uLnTx/>
              <a:uFillTx/>
              <a:latin typeface="Arial"/>
              <a:ea typeface="微软雅黑"/>
              <a:cs typeface="+mn-cs"/>
            </a:endParaRPr>
          </a:p>
        </p:txBody>
      </p:sp>
      <p:sp>
        <p:nvSpPr>
          <p:cNvPr id="32" name="Rectangle 28"/>
          <p:cNvSpPr>
            <a:spLocks noChangeArrowheads="1"/>
          </p:cNvSpPr>
          <p:nvPr/>
        </p:nvSpPr>
        <p:spPr bwMode="auto">
          <a:xfrm>
            <a:off x="6543110" y="3866101"/>
            <a:ext cx="1568381" cy="5778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780" tIns="48390" rIns="96780" bIns="48390">
            <a:spAutoFit/>
          </a:bodyPr>
          <a:lstStyle/>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a:p>
            <a:pPr defTabSz="967801">
              <a:lnSpc>
                <a:spcPct val="120000"/>
              </a:lnSpc>
            </a:pPr>
            <a:r>
              <a:rPr lang="zh-CN" altLang="en-US" sz="1300" dirty="0">
                <a:solidFill>
                  <a:schemeClr val="bg1"/>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15" presetClass="entr" presetSubtype="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1000" fill="hold"/>
                                        <p:tgtEl>
                                          <p:spTgt spid="20"/>
                                        </p:tgtEl>
                                        <p:attrNameLst>
                                          <p:attrName>ppt_w</p:attrName>
                                        </p:attrNameLst>
                                      </p:cBhvr>
                                      <p:tavLst>
                                        <p:tav tm="0">
                                          <p:val>
                                            <p:fltVal val="0"/>
                                          </p:val>
                                        </p:tav>
                                        <p:tav tm="100000">
                                          <p:val>
                                            <p:strVal val="#ppt_w"/>
                                          </p:val>
                                        </p:tav>
                                      </p:tavLst>
                                    </p:anim>
                                    <p:anim calcmode="lin" valueType="num">
                                      <p:cBhvr>
                                        <p:cTn id="15" dur="1000" fill="hold"/>
                                        <p:tgtEl>
                                          <p:spTgt spid="20"/>
                                        </p:tgtEl>
                                        <p:attrNameLst>
                                          <p:attrName>ppt_h</p:attrName>
                                        </p:attrNameLst>
                                      </p:cBhvr>
                                      <p:tavLst>
                                        <p:tav tm="0">
                                          <p:val>
                                            <p:fltVal val="0"/>
                                          </p:val>
                                        </p:tav>
                                        <p:tav tm="100000">
                                          <p:val>
                                            <p:strVal val="#ppt_h"/>
                                          </p:val>
                                        </p:tav>
                                      </p:tavLst>
                                    </p:anim>
                                    <p:anim calcmode="lin" valueType="num">
                                      <p:cBhvr>
                                        <p:cTn id="16" dur="1000" fill="hold"/>
                                        <p:tgtEl>
                                          <p:spTgt spid="20"/>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0"/>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nodeType="withEffect">
                                  <p:stCondLst>
                                    <p:cond delay="25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5"/>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500"/>
                                  </p:stCondLst>
                                  <p:childTnLst>
                                    <p:set>
                                      <p:cBhvr>
                                        <p:cTn id="25" dur="1" fill="hold">
                                          <p:stCondLst>
                                            <p:cond delay="0"/>
                                          </p:stCondLst>
                                        </p:cTn>
                                        <p:tgtEl>
                                          <p:spTgt spid="10"/>
                                        </p:tgtEl>
                                        <p:attrNameLst>
                                          <p:attrName>style.visibility</p:attrName>
                                        </p:attrNameLst>
                                      </p:cBhvr>
                                      <p:to>
                                        <p:strVal val="visible"/>
                                      </p:to>
                                    </p:set>
                                    <p:anim calcmode="lin" valueType="num">
                                      <p:cBhvr>
                                        <p:cTn id="26" dur="1000" fill="hold"/>
                                        <p:tgtEl>
                                          <p:spTgt spid="10"/>
                                        </p:tgtEl>
                                        <p:attrNameLst>
                                          <p:attrName>ppt_w</p:attrName>
                                        </p:attrNameLst>
                                      </p:cBhvr>
                                      <p:tavLst>
                                        <p:tav tm="0">
                                          <p:val>
                                            <p:fltVal val="0"/>
                                          </p:val>
                                        </p:tav>
                                        <p:tav tm="100000">
                                          <p:val>
                                            <p:strVal val="#ppt_w"/>
                                          </p:val>
                                        </p:tav>
                                      </p:tavLst>
                                    </p:anim>
                                    <p:anim calcmode="lin" valueType="num">
                                      <p:cBhvr>
                                        <p:cTn id="27" dur="1000" fill="hold"/>
                                        <p:tgtEl>
                                          <p:spTgt spid="10"/>
                                        </p:tgtEl>
                                        <p:attrNameLst>
                                          <p:attrName>ppt_h</p:attrName>
                                        </p:attrNameLst>
                                      </p:cBhvr>
                                      <p:tavLst>
                                        <p:tav tm="0">
                                          <p:val>
                                            <p:fltVal val="0"/>
                                          </p:val>
                                        </p:tav>
                                        <p:tav tm="100000">
                                          <p:val>
                                            <p:strVal val="#ppt_h"/>
                                          </p:val>
                                        </p:tav>
                                      </p:tavLst>
                                    </p:anim>
                                    <p:anim calcmode="lin" valueType="num">
                                      <p:cBhvr>
                                        <p:cTn id="28"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10"/>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750"/>
                                  </p:stCondLst>
                                  <p:childTnLst>
                                    <p:set>
                                      <p:cBhvr>
                                        <p:cTn id="31" dur="1" fill="hold">
                                          <p:stCondLst>
                                            <p:cond delay="0"/>
                                          </p:stCondLst>
                                        </p:cTn>
                                        <p:tgtEl>
                                          <p:spTgt spid="15"/>
                                        </p:tgtEl>
                                        <p:attrNameLst>
                                          <p:attrName>style.visibility</p:attrName>
                                        </p:attrNameLst>
                                      </p:cBhvr>
                                      <p:to>
                                        <p:strVal val="visible"/>
                                      </p:to>
                                    </p:set>
                                    <p:anim calcmode="lin" valueType="num">
                                      <p:cBhvr>
                                        <p:cTn id="32" dur="1000" fill="hold"/>
                                        <p:tgtEl>
                                          <p:spTgt spid="15"/>
                                        </p:tgtEl>
                                        <p:attrNameLst>
                                          <p:attrName>ppt_w</p:attrName>
                                        </p:attrNameLst>
                                      </p:cBhvr>
                                      <p:tavLst>
                                        <p:tav tm="0">
                                          <p:val>
                                            <p:fltVal val="0"/>
                                          </p:val>
                                        </p:tav>
                                        <p:tav tm="100000">
                                          <p:val>
                                            <p:strVal val="#ppt_w"/>
                                          </p:val>
                                        </p:tav>
                                      </p:tavLst>
                                    </p:anim>
                                    <p:anim calcmode="lin" valueType="num">
                                      <p:cBhvr>
                                        <p:cTn id="33" dur="1000" fill="hold"/>
                                        <p:tgtEl>
                                          <p:spTgt spid="15"/>
                                        </p:tgtEl>
                                        <p:attrNameLst>
                                          <p:attrName>ppt_h</p:attrName>
                                        </p:attrNameLst>
                                      </p:cBhvr>
                                      <p:tavLst>
                                        <p:tav tm="0">
                                          <p:val>
                                            <p:fltVal val="0"/>
                                          </p:val>
                                        </p:tav>
                                        <p:tav tm="100000">
                                          <p:val>
                                            <p:strVal val="#ppt_h"/>
                                          </p:val>
                                        </p:tav>
                                      </p:tavLst>
                                    </p:anim>
                                    <p:anim calcmode="lin" valueType="num">
                                      <p:cBhvr>
                                        <p:cTn id="34"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2250"/>
                            </p:stCondLst>
                            <p:childTnLst>
                              <p:par>
                                <p:cTn id="37" presetID="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500" fill="hold"/>
                                        <p:tgtEl>
                                          <p:spTgt spid="26"/>
                                        </p:tgtEl>
                                        <p:attrNameLst>
                                          <p:attrName>ppt_x</p:attrName>
                                        </p:attrNameLst>
                                      </p:cBhvr>
                                      <p:tavLst>
                                        <p:tav tm="0">
                                          <p:val>
                                            <p:strVal val="#ppt_x"/>
                                          </p:val>
                                        </p:tav>
                                        <p:tav tm="100000">
                                          <p:val>
                                            <p:strVal val="#ppt_x"/>
                                          </p:val>
                                        </p:tav>
                                      </p:tavLst>
                                    </p:anim>
                                    <p:anim calcmode="lin" valueType="num">
                                      <p:cBhvr additive="base">
                                        <p:cTn id="40" dur="500" fill="hold"/>
                                        <p:tgtEl>
                                          <p:spTgt spid="26"/>
                                        </p:tgtEl>
                                        <p:attrNameLst>
                                          <p:attrName>ppt_y</p:attrName>
                                        </p:attrNameLst>
                                      </p:cBhvr>
                                      <p:tavLst>
                                        <p:tav tm="0">
                                          <p:val>
                                            <p:strVal val="0-#ppt_h/2"/>
                                          </p:val>
                                        </p:tav>
                                        <p:tav tm="100000">
                                          <p:val>
                                            <p:strVal val="#ppt_y"/>
                                          </p:val>
                                        </p:tav>
                                      </p:tavLst>
                                    </p:anim>
                                  </p:childTnLst>
                                </p:cTn>
                              </p:par>
                            </p:childTnLst>
                          </p:cTn>
                        </p:par>
                        <p:par>
                          <p:cTn id="41" fill="hold">
                            <p:stCondLst>
                              <p:cond delay="2750"/>
                            </p:stCondLst>
                            <p:childTnLst>
                              <p:par>
                                <p:cTn id="42" presetID="32" presetClass="emph" presetSubtype="0" fill="hold" grpId="1" nodeType="afterEffect">
                                  <p:stCondLst>
                                    <p:cond delay="0"/>
                                  </p:stCondLst>
                                  <p:childTnLst>
                                    <p:animRot by="120000">
                                      <p:cBhvr>
                                        <p:cTn id="43" dur="50" fill="hold">
                                          <p:stCondLst>
                                            <p:cond delay="0"/>
                                          </p:stCondLst>
                                        </p:cTn>
                                        <p:tgtEl>
                                          <p:spTgt spid="26"/>
                                        </p:tgtEl>
                                        <p:attrNameLst>
                                          <p:attrName>r</p:attrName>
                                        </p:attrNameLst>
                                      </p:cBhvr>
                                    </p:animRot>
                                    <p:animRot by="-240000">
                                      <p:cBhvr>
                                        <p:cTn id="44" dur="100" fill="hold">
                                          <p:stCondLst>
                                            <p:cond delay="100"/>
                                          </p:stCondLst>
                                        </p:cTn>
                                        <p:tgtEl>
                                          <p:spTgt spid="26"/>
                                        </p:tgtEl>
                                        <p:attrNameLst>
                                          <p:attrName>r</p:attrName>
                                        </p:attrNameLst>
                                      </p:cBhvr>
                                    </p:animRot>
                                    <p:animRot by="240000">
                                      <p:cBhvr>
                                        <p:cTn id="45" dur="100" fill="hold">
                                          <p:stCondLst>
                                            <p:cond delay="200"/>
                                          </p:stCondLst>
                                        </p:cTn>
                                        <p:tgtEl>
                                          <p:spTgt spid="26"/>
                                        </p:tgtEl>
                                        <p:attrNameLst>
                                          <p:attrName>r</p:attrName>
                                        </p:attrNameLst>
                                      </p:cBhvr>
                                    </p:animRot>
                                    <p:animRot by="-240000">
                                      <p:cBhvr>
                                        <p:cTn id="46" dur="100" fill="hold">
                                          <p:stCondLst>
                                            <p:cond delay="300"/>
                                          </p:stCondLst>
                                        </p:cTn>
                                        <p:tgtEl>
                                          <p:spTgt spid="26"/>
                                        </p:tgtEl>
                                        <p:attrNameLst>
                                          <p:attrName>r</p:attrName>
                                        </p:attrNameLst>
                                      </p:cBhvr>
                                    </p:animRot>
                                    <p:animRot by="120000">
                                      <p:cBhvr>
                                        <p:cTn id="47" dur="100" fill="hold">
                                          <p:stCondLst>
                                            <p:cond delay="400"/>
                                          </p:stCondLst>
                                        </p:cTn>
                                        <p:tgtEl>
                                          <p:spTgt spid="26"/>
                                        </p:tgtEl>
                                        <p:attrNameLst>
                                          <p:attrName>r</p:attrName>
                                        </p:attrNameLst>
                                      </p:cBhvr>
                                    </p:animRot>
                                  </p:childTnLst>
                                </p:cTn>
                              </p:par>
                            </p:childTnLst>
                          </p:cTn>
                        </p:par>
                        <p:par>
                          <p:cTn id="48" fill="hold">
                            <p:stCondLst>
                              <p:cond delay="3250"/>
                            </p:stCondLst>
                            <p:childTnLst>
                              <p:par>
                                <p:cTn id="49" presetID="18" presetClass="entr" presetSubtype="9"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strips(upLeft)">
                                      <p:cBhvr>
                                        <p:cTn id="51" dur="500"/>
                                        <p:tgtEl>
                                          <p:spTgt spid="28"/>
                                        </p:tgtEl>
                                      </p:cBhvr>
                                    </p:animEffect>
                                  </p:childTnLst>
                                </p:cTn>
                              </p:par>
                            </p:childTnLst>
                          </p:cTn>
                        </p:par>
                        <p:par>
                          <p:cTn id="52" fill="hold">
                            <p:stCondLst>
                              <p:cond delay="3750"/>
                            </p:stCondLst>
                            <p:childTnLst>
                              <p:par>
                                <p:cTn id="53" presetID="2" presetClass="entr" presetSubtype="4"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ppt_x"/>
                                          </p:val>
                                        </p:tav>
                                        <p:tav tm="100000">
                                          <p:val>
                                            <p:strVal val="#ppt_x"/>
                                          </p:val>
                                        </p:tav>
                                      </p:tavLst>
                                    </p:anim>
                                    <p:anim calcmode="lin" valueType="num">
                                      <p:cBhvr additive="base">
                                        <p:cTn id="56" dur="500" fill="hold"/>
                                        <p:tgtEl>
                                          <p:spTgt spid="25"/>
                                        </p:tgtEl>
                                        <p:attrNameLst>
                                          <p:attrName>ppt_y</p:attrName>
                                        </p:attrNameLst>
                                      </p:cBhvr>
                                      <p:tavLst>
                                        <p:tav tm="0">
                                          <p:val>
                                            <p:strVal val="1+#ppt_h/2"/>
                                          </p:val>
                                        </p:tav>
                                        <p:tav tm="100000">
                                          <p:val>
                                            <p:strVal val="#ppt_y"/>
                                          </p:val>
                                        </p:tav>
                                      </p:tavLst>
                                    </p:anim>
                                  </p:childTnLst>
                                </p:cTn>
                              </p:par>
                            </p:childTnLst>
                          </p:cTn>
                        </p:par>
                        <p:par>
                          <p:cTn id="57" fill="hold">
                            <p:stCondLst>
                              <p:cond delay="4250"/>
                            </p:stCondLst>
                            <p:childTnLst>
                              <p:par>
                                <p:cTn id="58" presetID="32" presetClass="emph" presetSubtype="0" fill="hold" grpId="1" nodeType="afterEffect">
                                  <p:stCondLst>
                                    <p:cond delay="0"/>
                                  </p:stCondLst>
                                  <p:childTnLst>
                                    <p:animRot by="120000">
                                      <p:cBhvr>
                                        <p:cTn id="59" dur="50" fill="hold">
                                          <p:stCondLst>
                                            <p:cond delay="0"/>
                                          </p:stCondLst>
                                        </p:cTn>
                                        <p:tgtEl>
                                          <p:spTgt spid="25"/>
                                        </p:tgtEl>
                                        <p:attrNameLst>
                                          <p:attrName>r</p:attrName>
                                        </p:attrNameLst>
                                      </p:cBhvr>
                                    </p:animRot>
                                    <p:animRot by="-240000">
                                      <p:cBhvr>
                                        <p:cTn id="60" dur="100" fill="hold">
                                          <p:stCondLst>
                                            <p:cond delay="100"/>
                                          </p:stCondLst>
                                        </p:cTn>
                                        <p:tgtEl>
                                          <p:spTgt spid="25"/>
                                        </p:tgtEl>
                                        <p:attrNameLst>
                                          <p:attrName>r</p:attrName>
                                        </p:attrNameLst>
                                      </p:cBhvr>
                                    </p:animRot>
                                    <p:animRot by="240000">
                                      <p:cBhvr>
                                        <p:cTn id="61" dur="100" fill="hold">
                                          <p:stCondLst>
                                            <p:cond delay="200"/>
                                          </p:stCondLst>
                                        </p:cTn>
                                        <p:tgtEl>
                                          <p:spTgt spid="25"/>
                                        </p:tgtEl>
                                        <p:attrNameLst>
                                          <p:attrName>r</p:attrName>
                                        </p:attrNameLst>
                                      </p:cBhvr>
                                    </p:animRot>
                                    <p:animRot by="-240000">
                                      <p:cBhvr>
                                        <p:cTn id="62" dur="100" fill="hold">
                                          <p:stCondLst>
                                            <p:cond delay="300"/>
                                          </p:stCondLst>
                                        </p:cTn>
                                        <p:tgtEl>
                                          <p:spTgt spid="25"/>
                                        </p:tgtEl>
                                        <p:attrNameLst>
                                          <p:attrName>r</p:attrName>
                                        </p:attrNameLst>
                                      </p:cBhvr>
                                    </p:animRot>
                                    <p:animRot by="120000">
                                      <p:cBhvr>
                                        <p:cTn id="63" dur="100" fill="hold">
                                          <p:stCondLst>
                                            <p:cond delay="400"/>
                                          </p:stCondLst>
                                        </p:cTn>
                                        <p:tgtEl>
                                          <p:spTgt spid="25"/>
                                        </p:tgtEl>
                                        <p:attrNameLst>
                                          <p:attrName>r</p:attrName>
                                        </p:attrNameLst>
                                      </p:cBhvr>
                                    </p:animRot>
                                  </p:childTnLst>
                                </p:cTn>
                              </p:par>
                            </p:childTnLst>
                          </p:cTn>
                        </p:par>
                        <p:par>
                          <p:cTn id="64" fill="hold">
                            <p:stCondLst>
                              <p:cond delay="4750"/>
                            </p:stCondLst>
                            <p:childTnLst>
                              <p:par>
                                <p:cTn id="65" presetID="18" presetClass="entr" presetSubtype="9"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strips(upLeft)">
                                      <p:cBhvr>
                                        <p:cTn id="67" dur="500"/>
                                        <p:tgtEl>
                                          <p:spTgt spid="27"/>
                                        </p:tgtEl>
                                      </p:cBhvr>
                                    </p:animEffect>
                                  </p:childTnLst>
                                </p:cTn>
                              </p:par>
                            </p:childTnLst>
                          </p:cTn>
                        </p:par>
                        <p:par>
                          <p:cTn id="68" fill="hold">
                            <p:stCondLst>
                              <p:cond delay="5250"/>
                            </p:stCondLst>
                            <p:childTnLst>
                              <p:par>
                                <p:cTn id="69" presetID="2" presetClass="entr" presetSubtype="1" fill="hold" grpId="0" nodeType="afterEffect">
                                  <p:stCondLst>
                                    <p:cond delay="0"/>
                                  </p:stCondLst>
                                  <p:childTnLst>
                                    <p:set>
                                      <p:cBhvr>
                                        <p:cTn id="70" dur="1" fill="hold">
                                          <p:stCondLst>
                                            <p:cond delay="0"/>
                                          </p:stCondLst>
                                        </p:cTn>
                                        <p:tgtEl>
                                          <p:spTgt spid="29"/>
                                        </p:tgtEl>
                                        <p:attrNameLst>
                                          <p:attrName>style.visibility</p:attrName>
                                        </p:attrNameLst>
                                      </p:cBhvr>
                                      <p:to>
                                        <p:strVal val="visible"/>
                                      </p:to>
                                    </p:set>
                                    <p:anim calcmode="lin" valueType="num">
                                      <p:cBhvr additive="base">
                                        <p:cTn id="71" dur="500" fill="hold"/>
                                        <p:tgtEl>
                                          <p:spTgt spid="29"/>
                                        </p:tgtEl>
                                        <p:attrNameLst>
                                          <p:attrName>ppt_x</p:attrName>
                                        </p:attrNameLst>
                                      </p:cBhvr>
                                      <p:tavLst>
                                        <p:tav tm="0">
                                          <p:val>
                                            <p:strVal val="#ppt_x"/>
                                          </p:val>
                                        </p:tav>
                                        <p:tav tm="100000">
                                          <p:val>
                                            <p:strVal val="#ppt_x"/>
                                          </p:val>
                                        </p:tav>
                                      </p:tavLst>
                                    </p:anim>
                                    <p:anim calcmode="lin" valueType="num">
                                      <p:cBhvr additive="base">
                                        <p:cTn id="72" dur="500" fill="hold"/>
                                        <p:tgtEl>
                                          <p:spTgt spid="29"/>
                                        </p:tgtEl>
                                        <p:attrNameLst>
                                          <p:attrName>ppt_y</p:attrName>
                                        </p:attrNameLst>
                                      </p:cBhvr>
                                      <p:tavLst>
                                        <p:tav tm="0">
                                          <p:val>
                                            <p:strVal val="0-#ppt_h/2"/>
                                          </p:val>
                                        </p:tav>
                                        <p:tav tm="100000">
                                          <p:val>
                                            <p:strVal val="#ppt_y"/>
                                          </p:val>
                                        </p:tav>
                                      </p:tavLst>
                                    </p:anim>
                                  </p:childTnLst>
                                </p:cTn>
                              </p:par>
                            </p:childTnLst>
                          </p:cTn>
                        </p:par>
                        <p:par>
                          <p:cTn id="73" fill="hold">
                            <p:stCondLst>
                              <p:cond delay="5750"/>
                            </p:stCondLst>
                            <p:childTnLst>
                              <p:par>
                                <p:cTn id="74" presetID="32" presetClass="emph" presetSubtype="0" fill="hold" grpId="1" nodeType="afterEffect">
                                  <p:stCondLst>
                                    <p:cond delay="0"/>
                                  </p:stCondLst>
                                  <p:childTnLst>
                                    <p:animRot by="120000">
                                      <p:cBhvr>
                                        <p:cTn id="75" dur="50" fill="hold">
                                          <p:stCondLst>
                                            <p:cond delay="0"/>
                                          </p:stCondLst>
                                        </p:cTn>
                                        <p:tgtEl>
                                          <p:spTgt spid="29"/>
                                        </p:tgtEl>
                                        <p:attrNameLst>
                                          <p:attrName>r</p:attrName>
                                        </p:attrNameLst>
                                      </p:cBhvr>
                                    </p:animRot>
                                    <p:animRot by="-240000">
                                      <p:cBhvr>
                                        <p:cTn id="76" dur="100" fill="hold">
                                          <p:stCondLst>
                                            <p:cond delay="100"/>
                                          </p:stCondLst>
                                        </p:cTn>
                                        <p:tgtEl>
                                          <p:spTgt spid="29"/>
                                        </p:tgtEl>
                                        <p:attrNameLst>
                                          <p:attrName>r</p:attrName>
                                        </p:attrNameLst>
                                      </p:cBhvr>
                                    </p:animRot>
                                    <p:animRot by="240000">
                                      <p:cBhvr>
                                        <p:cTn id="77" dur="100" fill="hold">
                                          <p:stCondLst>
                                            <p:cond delay="200"/>
                                          </p:stCondLst>
                                        </p:cTn>
                                        <p:tgtEl>
                                          <p:spTgt spid="29"/>
                                        </p:tgtEl>
                                        <p:attrNameLst>
                                          <p:attrName>r</p:attrName>
                                        </p:attrNameLst>
                                      </p:cBhvr>
                                    </p:animRot>
                                    <p:animRot by="-240000">
                                      <p:cBhvr>
                                        <p:cTn id="78" dur="100" fill="hold">
                                          <p:stCondLst>
                                            <p:cond delay="300"/>
                                          </p:stCondLst>
                                        </p:cTn>
                                        <p:tgtEl>
                                          <p:spTgt spid="29"/>
                                        </p:tgtEl>
                                        <p:attrNameLst>
                                          <p:attrName>r</p:attrName>
                                        </p:attrNameLst>
                                      </p:cBhvr>
                                    </p:animRot>
                                    <p:animRot by="120000">
                                      <p:cBhvr>
                                        <p:cTn id="79" dur="100" fill="hold">
                                          <p:stCondLst>
                                            <p:cond delay="400"/>
                                          </p:stCondLst>
                                        </p:cTn>
                                        <p:tgtEl>
                                          <p:spTgt spid="29"/>
                                        </p:tgtEl>
                                        <p:attrNameLst>
                                          <p:attrName>r</p:attrName>
                                        </p:attrNameLst>
                                      </p:cBhvr>
                                    </p:animRot>
                                  </p:childTnLst>
                                </p:cTn>
                              </p:par>
                            </p:childTnLst>
                          </p:cTn>
                        </p:par>
                        <p:par>
                          <p:cTn id="80" fill="hold">
                            <p:stCondLst>
                              <p:cond delay="6250"/>
                            </p:stCondLst>
                            <p:childTnLst>
                              <p:par>
                                <p:cTn id="81" presetID="18" presetClass="entr" presetSubtype="9"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strips(upLeft)">
                                      <p:cBhvr>
                                        <p:cTn id="83" dur="500"/>
                                        <p:tgtEl>
                                          <p:spTgt spid="30"/>
                                        </p:tgtEl>
                                      </p:cBhvr>
                                    </p:animEffect>
                                  </p:childTnLst>
                                </p:cTn>
                              </p:par>
                            </p:childTnLst>
                          </p:cTn>
                        </p:par>
                        <p:par>
                          <p:cTn id="84" fill="hold">
                            <p:stCondLst>
                              <p:cond delay="6750"/>
                            </p:stCondLst>
                            <p:childTnLst>
                              <p:par>
                                <p:cTn id="85" presetID="2" presetClass="entr" presetSubtype="4" fill="hold" grpId="0" nodeType="afterEffect">
                                  <p:stCondLst>
                                    <p:cond delay="0"/>
                                  </p:stCondLst>
                                  <p:childTnLst>
                                    <p:set>
                                      <p:cBhvr>
                                        <p:cTn id="86" dur="1" fill="hold">
                                          <p:stCondLst>
                                            <p:cond delay="0"/>
                                          </p:stCondLst>
                                        </p:cTn>
                                        <p:tgtEl>
                                          <p:spTgt spid="31"/>
                                        </p:tgtEl>
                                        <p:attrNameLst>
                                          <p:attrName>style.visibility</p:attrName>
                                        </p:attrNameLst>
                                      </p:cBhvr>
                                      <p:to>
                                        <p:strVal val="visible"/>
                                      </p:to>
                                    </p:set>
                                    <p:anim calcmode="lin" valueType="num">
                                      <p:cBhvr additive="base">
                                        <p:cTn id="87" dur="500" fill="hold"/>
                                        <p:tgtEl>
                                          <p:spTgt spid="31"/>
                                        </p:tgtEl>
                                        <p:attrNameLst>
                                          <p:attrName>ppt_x</p:attrName>
                                        </p:attrNameLst>
                                      </p:cBhvr>
                                      <p:tavLst>
                                        <p:tav tm="0">
                                          <p:val>
                                            <p:strVal val="#ppt_x"/>
                                          </p:val>
                                        </p:tav>
                                        <p:tav tm="100000">
                                          <p:val>
                                            <p:strVal val="#ppt_x"/>
                                          </p:val>
                                        </p:tav>
                                      </p:tavLst>
                                    </p:anim>
                                    <p:anim calcmode="lin" valueType="num">
                                      <p:cBhvr additive="base">
                                        <p:cTn id="88" dur="500" fill="hold"/>
                                        <p:tgtEl>
                                          <p:spTgt spid="31"/>
                                        </p:tgtEl>
                                        <p:attrNameLst>
                                          <p:attrName>ppt_y</p:attrName>
                                        </p:attrNameLst>
                                      </p:cBhvr>
                                      <p:tavLst>
                                        <p:tav tm="0">
                                          <p:val>
                                            <p:strVal val="1+#ppt_h/2"/>
                                          </p:val>
                                        </p:tav>
                                        <p:tav tm="100000">
                                          <p:val>
                                            <p:strVal val="#ppt_y"/>
                                          </p:val>
                                        </p:tav>
                                      </p:tavLst>
                                    </p:anim>
                                  </p:childTnLst>
                                </p:cTn>
                              </p:par>
                            </p:childTnLst>
                          </p:cTn>
                        </p:par>
                        <p:par>
                          <p:cTn id="89" fill="hold">
                            <p:stCondLst>
                              <p:cond delay="7250"/>
                            </p:stCondLst>
                            <p:childTnLst>
                              <p:par>
                                <p:cTn id="90" presetID="32" presetClass="emph" presetSubtype="0" fill="hold" grpId="1" nodeType="afterEffect">
                                  <p:stCondLst>
                                    <p:cond delay="0"/>
                                  </p:stCondLst>
                                  <p:childTnLst>
                                    <p:animRot by="120000">
                                      <p:cBhvr>
                                        <p:cTn id="91" dur="50" fill="hold">
                                          <p:stCondLst>
                                            <p:cond delay="0"/>
                                          </p:stCondLst>
                                        </p:cTn>
                                        <p:tgtEl>
                                          <p:spTgt spid="31"/>
                                        </p:tgtEl>
                                        <p:attrNameLst>
                                          <p:attrName>r</p:attrName>
                                        </p:attrNameLst>
                                      </p:cBhvr>
                                    </p:animRot>
                                    <p:animRot by="-240000">
                                      <p:cBhvr>
                                        <p:cTn id="92" dur="100" fill="hold">
                                          <p:stCondLst>
                                            <p:cond delay="100"/>
                                          </p:stCondLst>
                                        </p:cTn>
                                        <p:tgtEl>
                                          <p:spTgt spid="31"/>
                                        </p:tgtEl>
                                        <p:attrNameLst>
                                          <p:attrName>r</p:attrName>
                                        </p:attrNameLst>
                                      </p:cBhvr>
                                    </p:animRot>
                                    <p:animRot by="240000">
                                      <p:cBhvr>
                                        <p:cTn id="93" dur="100" fill="hold">
                                          <p:stCondLst>
                                            <p:cond delay="200"/>
                                          </p:stCondLst>
                                        </p:cTn>
                                        <p:tgtEl>
                                          <p:spTgt spid="31"/>
                                        </p:tgtEl>
                                        <p:attrNameLst>
                                          <p:attrName>r</p:attrName>
                                        </p:attrNameLst>
                                      </p:cBhvr>
                                    </p:animRot>
                                    <p:animRot by="-240000">
                                      <p:cBhvr>
                                        <p:cTn id="94" dur="100" fill="hold">
                                          <p:stCondLst>
                                            <p:cond delay="300"/>
                                          </p:stCondLst>
                                        </p:cTn>
                                        <p:tgtEl>
                                          <p:spTgt spid="31"/>
                                        </p:tgtEl>
                                        <p:attrNameLst>
                                          <p:attrName>r</p:attrName>
                                        </p:attrNameLst>
                                      </p:cBhvr>
                                    </p:animRot>
                                    <p:animRot by="120000">
                                      <p:cBhvr>
                                        <p:cTn id="95" dur="100" fill="hold">
                                          <p:stCondLst>
                                            <p:cond delay="400"/>
                                          </p:stCondLst>
                                        </p:cTn>
                                        <p:tgtEl>
                                          <p:spTgt spid="31"/>
                                        </p:tgtEl>
                                        <p:attrNameLst>
                                          <p:attrName>r</p:attrName>
                                        </p:attrNameLst>
                                      </p:cBhvr>
                                    </p:animRot>
                                  </p:childTnLst>
                                </p:cTn>
                              </p:par>
                            </p:childTnLst>
                          </p:cTn>
                        </p:par>
                        <p:par>
                          <p:cTn id="96" fill="hold">
                            <p:stCondLst>
                              <p:cond delay="7750"/>
                            </p:stCondLst>
                            <p:childTnLst>
                              <p:par>
                                <p:cTn id="97" presetID="18" presetClass="entr" presetSubtype="9" fill="hold" grpId="0"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strips(upLeft)">
                                      <p:cBhvr>
                                        <p:cTn id="99" dur="500"/>
                                        <p:tgtEl>
                                          <p:spTgt spid="32"/>
                                        </p:tgtEl>
                                      </p:cBhvr>
                                    </p:animEffect>
                                  </p:childTnLst>
                                </p:cTn>
                              </p:par>
                            </p:childTnLst>
                          </p:cTn>
                        </p:par>
                        <p:par>
                          <p:cTn id="100" fill="hold">
                            <p:stCondLst>
                              <p:cond delay="8250"/>
                            </p:stCondLst>
                            <p:childTnLst>
                              <p:par>
                                <p:cTn id="101" presetID="2" presetClass="exit" presetSubtype="2" fill="hold" grpId="1" nodeType="afterEffect">
                                  <p:stCondLst>
                                    <p:cond delay="0"/>
                                  </p:stCondLst>
                                  <p:childTnLst>
                                    <p:anim calcmode="lin" valueType="num">
                                      <p:cBhvr additive="base">
                                        <p:cTn id="102" dur="500"/>
                                        <p:tgtEl>
                                          <p:spTgt spid="3"/>
                                        </p:tgtEl>
                                        <p:attrNameLst>
                                          <p:attrName>ppt_x</p:attrName>
                                        </p:attrNameLst>
                                      </p:cBhvr>
                                      <p:tavLst>
                                        <p:tav tm="0">
                                          <p:val>
                                            <p:strVal val="ppt_x"/>
                                          </p:val>
                                        </p:tav>
                                        <p:tav tm="100000">
                                          <p:val>
                                            <p:strVal val="1+ppt_w/2"/>
                                          </p:val>
                                        </p:tav>
                                      </p:tavLst>
                                    </p:anim>
                                    <p:anim calcmode="lin" valueType="num">
                                      <p:cBhvr additive="base">
                                        <p:cTn id="103" dur="500"/>
                                        <p:tgtEl>
                                          <p:spTgt spid="3"/>
                                        </p:tgtEl>
                                        <p:attrNameLst>
                                          <p:attrName>ppt_y</p:attrName>
                                        </p:attrNameLst>
                                      </p:cBhvr>
                                      <p:tavLst>
                                        <p:tav tm="0">
                                          <p:val>
                                            <p:strVal val="ppt_y"/>
                                          </p:val>
                                        </p:tav>
                                        <p:tav tm="100000">
                                          <p:val>
                                            <p:strVal val="ppt_y"/>
                                          </p:val>
                                        </p:tav>
                                      </p:tavLst>
                                    </p:anim>
                                    <p:set>
                                      <p:cBhvr>
                                        <p:cTn id="104" dur="1" fill="hold">
                                          <p:stCondLst>
                                            <p:cond delay="499"/>
                                          </p:stCondLst>
                                        </p:cTn>
                                        <p:tgtEl>
                                          <p:spTgt spid="3"/>
                                        </p:tgtEl>
                                        <p:attrNameLst>
                                          <p:attrName>style.visibility</p:attrName>
                                        </p:attrNameLst>
                                      </p:cBhvr>
                                      <p:to>
                                        <p:strVal val="hidden"/>
                                      </p:to>
                                    </p:set>
                                  </p:childTnLst>
                                </p:cTn>
                              </p:par>
                            </p:childTnLst>
                          </p:cTn>
                        </p:par>
                        <p:par>
                          <p:cTn id="105" fill="hold">
                            <p:stCondLst>
                              <p:cond delay="8750"/>
                            </p:stCondLst>
                            <p:childTnLst>
                              <p:par>
                                <p:cTn id="106" presetID="52" presetClass="exit" presetSubtype="0" fill="hold" nodeType="afterEffect">
                                  <p:stCondLst>
                                    <p:cond delay="0"/>
                                  </p:stCondLst>
                                  <p:childTnLst>
                                    <p:animScale>
                                      <p:cBhvr>
                                        <p:cTn id="107" dur="1000" accel="50000">
                                          <p:stCondLst>
                                            <p:cond delay="0"/>
                                          </p:stCondLst>
                                        </p:cTn>
                                        <p:tgtEl>
                                          <p:spTgt spid="2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8" dur="1000" accel="50000">
                                          <p:stCondLst>
                                            <p:cond delay="0"/>
                                          </p:stCondLst>
                                        </p:cTn>
                                        <p:tgtEl>
                                          <p:spTgt spid="20"/>
                                        </p:tgtEl>
                                        <p:attrNameLst>
                                          <p:attrName>ppt_x</p:attrName>
                                          <p:attrName>ppt_y</p:attrName>
                                        </p:attrNameLst>
                                      </p:cBhvr>
                                    </p:animMotion>
                                    <p:animEffect transition="out" filter="fade">
                                      <p:cBhvr>
                                        <p:cTn id="109" dur="1000"/>
                                        <p:tgtEl>
                                          <p:spTgt spid="20"/>
                                        </p:tgtEl>
                                      </p:cBhvr>
                                    </p:animEffect>
                                    <p:set>
                                      <p:cBhvr>
                                        <p:cTn id="110" dur="1" fill="hold">
                                          <p:stCondLst>
                                            <p:cond delay="999"/>
                                          </p:stCondLst>
                                        </p:cTn>
                                        <p:tgtEl>
                                          <p:spTgt spid="20"/>
                                        </p:tgtEl>
                                        <p:attrNameLst>
                                          <p:attrName>style.visibility</p:attrName>
                                        </p:attrNameLst>
                                      </p:cBhvr>
                                      <p:to>
                                        <p:strVal val="hidden"/>
                                      </p:to>
                                    </p:set>
                                  </p:childTnLst>
                                </p:cTn>
                              </p:par>
                              <p:par>
                                <p:cTn id="111" presetID="52" presetClass="exit" presetSubtype="0" fill="hold" nodeType="withEffect">
                                  <p:stCondLst>
                                    <p:cond delay="250"/>
                                  </p:stCondLst>
                                  <p:childTnLst>
                                    <p:animScale>
                                      <p:cBhvr>
                                        <p:cTn id="112"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5"/>
                                        </p:tgtEl>
                                        <p:attrNameLst>
                                          <p:attrName>ppt_x</p:attrName>
                                          <p:attrName>ppt_y</p:attrName>
                                        </p:attrNameLst>
                                      </p:cBhvr>
                                    </p:animMotion>
                                    <p:animEffect transition="out" filter="fade">
                                      <p:cBhvr>
                                        <p:cTn id="114" dur="1000"/>
                                        <p:tgtEl>
                                          <p:spTgt spid="5"/>
                                        </p:tgtEl>
                                      </p:cBhvr>
                                    </p:animEffect>
                                    <p:set>
                                      <p:cBhvr>
                                        <p:cTn id="115" dur="1" fill="hold">
                                          <p:stCondLst>
                                            <p:cond delay="999"/>
                                          </p:stCondLst>
                                        </p:cTn>
                                        <p:tgtEl>
                                          <p:spTgt spid="5"/>
                                        </p:tgtEl>
                                        <p:attrNameLst>
                                          <p:attrName>style.visibility</p:attrName>
                                        </p:attrNameLst>
                                      </p:cBhvr>
                                      <p:to>
                                        <p:strVal val="hidden"/>
                                      </p:to>
                                    </p:set>
                                  </p:childTnLst>
                                </p:cTn>
                              </p:par>
                              <p:par>
                                <p:cTn id="116" presetID="52" presetClass="exit" presetSubtype="0" fill="hold" nodeType="withEffect">
                                  <p:stCondLst>
                                    <p:cond delay="500"/>
                                  </p:stCondLst>
                                  <p:childTnLst>
                                    <p:animScale>
                                      <p:cBhvr>
                                        <p:cTn id="117" dur="1000" accel="50000">
                                          <p:stCondLst>
                                            <p:cond delay="0"/>
                                          </p:stCondLst>
                                        </p:cTn>
                                        <p:tgtEl>
                                          <p:spTgt spid="1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10"/>
                                        </p:tgtEl>
                                        <p:attrNameLst>
                                          <p:attrName>ppt_x</p:attrName>
                                          <p:attrName>ppt_y</p:attrName>
                                        </p:attrNameLst>
                                      </p:cBhvr>
                                    </p:animMotion>
                                    <p:animEffect transition="out" filter="fade">
                                      <p:cBhvr>
                                        <p:cTn id="119" dur="1000"/>
                                        <p:tgtEl>
                                          <p:spTgt spid="10"/>
                                        </p:tgtEl>
                                      </p:cBhvr>
                                    </p:animEffect>
                                    <p:set>
                                      <p:cBhvr>
                                        <p:cTn id="120" dur="1" fill="hold">
                                          <p:stCondLst>
                                            <p:cond delay="999"/>
                                          </p:stCondLst>
                                        </p:cTn>
                                        <p:tgtEl>
                                          <p:spTgt spid="10"/>
                                        </p:tgtEl>
                                        <p:attrNameLst>
                                          <p:attrName>style.visibility</p:attrName>
                                        </p:attrNameLst>
                                      </p:cBhvr>
                                      <p:to>
                                        <p:strVal val="hidden"/>
                                      </p:to>
                                    </p:set>
                                  </p:childTnLst>
                                </p:cTn>
                              </p:par>
                              <p:par>
                                <p:cTn id="121" presetID="52" presetClass="exit" presetSubtype="0" fill="hold" nodeType="withEffect">
                                  <p:stCondLst>
                                    <p:cond delay="750"/>
                                  </p:stCondLst>
                                  <p:childTnLst>
                                    <p:animScale>
                                      <p:cBhvr>
                                        <p:cTn id="122" dur="1000" accel="50000">
                                          <p:stCondLst>
                                            <p:cond delay="0"/>
                                          </p:stCondLst>
                                        </p:cTn>
                                        <p:tgtEl>
                                          <p:spTgt spid="1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15"/>
                                        </p:tgtEl>
                                        <p:attrNameLst>
                                          <p:attrName>ppt_x</p:attrName>
                                          <p:attrName>ppt_y</p:attrName>
                                        </p:attrNameLst>
                                      </p:cBhvr>
                                    </p:animMotion>
                                    <p:animEffect transition="out" filter="fade">
                                      <p:cBhvr>
                                        <p:cTn id="124" dur="1000"/>
                                        <p:tgtEl>
                                          <p:spTgt spid="15"/>
                                        </p:tgtEl>
                                      </p:cBhvr>
                                    </p:animEffect>
                                    <p:set>
                                      <p:cBhvr>
                                        <p:cTn id="125" dur="1" fill="hold">
                                          <p:stCondLst>
                                            <p:cond delay="999"/>
                                          </p:stCondLst>
                                        </p:cTn>
                                        <p:tgtEl>
                                          <p:spTgt spid="15"/>
                                        </p:tgtEl>
                                        <p:attrNameLst>
                                          <p:attrName>style.visibility</p:attrName>
                                        </p:attrNameLst>
                                      </p:cBhvr>
                                      <p:to>
                                        <p:strVal val="hidden"/>
                                      </p:to>
                                    </p:set>
                                  </p:childTnLst>
                                </p:cTn>
                              </p:par>
                            </p:childTnLst>
                          </p:cTn>
                        </p:par>
                        <p:par>
                          <p:cTn id="126" fill="hold">
                            <p:stCondLst>
                              <p:cond delay="10500"/>
                            </p:stCondLst>
                            <p:childTnLst>
                              <p:par>
                                <p:cTn id="127" presetID="2" presetClass="exit" presetSubtype="4" fill="hold" grpId="2" nodeType="afterEffect">
                                  <p:stCondLst>
                                    <p:cond delay="0"/>
                                  </p:stCondLst>
                                  <p:childTnLst>
                                    <p:anim calcmode="lin" valueType="num">
                                      <p:cBhvr additive="base">
                                        <p:cTn id="128" dur="500"/>
                                        <p:tgtEl>
                                          <p:spTgt spid="26"/>
                                        </p:tgtEl>
                                        <p:attrNameLst>
                                          <p:attrName>ppt_x</p:attrName>
                                        </p:attrNameLst>
                                      </p:cBhvr>
                                      <p:tavLst>
                                        <p:tav tm="0">
                                          <p:val>
                                            <p:strVal val="ppt_x"/>
                                          </p:val>
                                        </p:tav>
                                        <p:tav tm="100000">
                                          <p:val>
                                            <p:strVal val="ppt_x"/>
                                          </p:val>
                                        </p:tav>
                                      </p:tavLst>
                                    </p:anim>
                                    <p:anim calcmode="lin" valueType="num">
                                      <p:cBhvr additive="base">
                                        <p:cTn id="129" dur="500"/>
                                        <p:tgtEl>
                                          <p:spTgt spid="26"/>
                                        </p:tgtEl>
                                        <p:attrNameLst>
                                          <p:attrName>ppt_y</p:attrName>
                                        </p:attrNameLst>
                                      </p:cBhvr>
                                      <p:tavLst>
                                        <p:tav tm="0">
                                          <p:val>
                                            <p:strVal val="ppt_y"/>
                                          </p:val>
                                        </p:tav>
                                        <p:tav tm="100000">
                                          <p:val>
                                            <p:strVal val="1+ppt_h/2"/>
                                          </p:val>
                                        </p:tav>
                                      </p:tavLst>
                                    </p:anim>
                                    <p:set>
                                      <p:cBhvr>
                                        <p:cTn id="130" dur="1" fill="hold">
                                          <p:stCondLst>
                                            <p:cond delay="499"/>
                                          </p:stCondLst>
                                        </p:cTn>
                                        <p:tgtEl>
                                          <p:spTgt spid="26"/>
                                        </p:tgtEl>
                                        <p:attrNameLst>
                                          <p:attrName>style.visibility</p:attrName>
                                        </p:attrNameLst>
                                      </p:cBhvr>
                                      <p:to>
                                        <p:strVal val="hidden"/>
                                      </p:to>
                                    </p:set>
                                  </p:childTnLst>
                                </p:cTn>
                              </p:par>
                              <p:par>
                                <p:cTn id="131" presetID="2" presetClass="exit" presetSubtype="4" fill="hold" grpId="1" nodeType="withEffect">
                                  <p:stCondLst>
                                    <p:cond delay="0"/>
                                  </p:stCondLst>
                                  <p:childTnLst>
                                    <p:anim calcmode="lin" valueType="num">
                                      <p:cBhvr additive="base">
                                        <p:cTn id="132" dur="500"/>
                                        <p:tgtEl>
                                          <p:spTgt spid="28"/>
                                        </p:tgtEl>
                                        <p:attrNameLst>
                                          <p:attrName>ppt_x</p:attrName>
                                        </p:attrNameLst>
                                      </p:cBhvr>
                                      <p:tavLst>
                                        <p:tav tm="0">
                                          <p:val>
                                            <p:strVal val="ppt_x"/>
                                          </p:val>
                                        </p:tav>
                                        <p:tav tm="100000">
                                          <p:val>
                                            <p:strVal val="ppt_x"/>
                                          </p:val>
                                        </p:tav>
                                      </p:tavLst>
                                    </p:anim>
                                    <p:anim calcmode="lin" valueType="num">
                                      <p:cBhvr additive="base">
                                        <p:cTn id="133" dur="500"/>
                                        <p:tgtEl>
                                          <p:spTgt spid="28"/>
                                        </p:tgtEl>
                                        <p:attrNameLst>
                                          <p:attrName>ppt_y</p:attrName>
                                        </p:attrNameLst>
                                      </p:cBhvr>
                                      <p:tavLst>
                                        <p:tav tm="0">
                                          <p:val>
                                            <p:strVal val="ppt_y"/>
                                          </p:val>
                                        </p:tav>
                                        <p:tav tm="100000">
                                          <p:val>
                                            <p:strVal val="1+ppt_h/2"/>
                                          </p:val>
                                        </p:tav>
                                      </p:tavLst>
                                    </p:anim>
                                    <p:set>
                                      <p:cBhvr>
                                        <p:cTn id="134" dur="1" fill="hold">
                                          <p:stCondLst>
                                            <p:cond delay="499"/>
                                          </p:stCondLst>
                                        </p:cTn>
                                        <p:tgtEl>
                                          <p:spTgt spid="28"/>
                                        </p:tgtEl>
                                        <p:attrNameLst>
                                          <p:attrName>style.visibility</p:attrName>
                                        </p:attrNameLst>
                                      </p:cBhvr>
                                      <p:to>
                                        <p:strVal val="hidden"/>
                                      </p:to>
                                    </p:set>
                                  </p:childTnLst>
                                </p:cTn>
                              </p:par>
                              <p:par>
                                <p:cTn id="135" presetID="2" presetClass="exit" presetSubtype="4" fill="hold" grpId="2" nodeType="withEffect">
                                  <p:stCondLst>
                                    <p:cond delay="0"/>
                                  </p:stCondLst>
                                  <p:childTnLst>
                                    <p:anim calcmode="lin" valueType="num">
                                      <p:cBhvr additive="base">
                                        <p:cTn id="136" dur="500"/>
                                        <p:tgtEl>
                                          <p:spTgt spid="29"/>
                                        </p:tgtEl>
                                        <p:attrNameLst>
                                          <p:attrName>ppt_x</p:attrName>
                                        </p:attrNameLst>
                                      </p:cBhvr>
                                      <p:tavLst>
                                        <p:tav tm="0">
                                          <p:val>
                                            <p:strVal val="ppt_x"/>
                                          </p:val>
                                        </p:tav>
                                        <p:tav tm="100000">
                                          <p:val>
                                            <p:strVal val="ppt_x"/>
                                          </p:val>
                                        </p:tav>
                                      </p:tavLst>
                                    </p:anim>
                                    <p:anim calcmode="lin" valueType="num">
                                      <p:cBhvr additive="base">
                                        <p:cTn id="137" dur="500"/>
                                        <p:tgtEl>
                                          <p:spTgt spid="29"/>
                                        </p:tgtEl>
                                        <p:attrNameLst>
                                          <p:attrName>ppt_y</p:attrName>
                                        </p:attrNameLst>
                                      </p:cBhvr>
                                      <p:tavLst>
                                        <p:tav tm="0">
                                          <p:val>
                                            <p:strVal val="ppt_y"/>
                                          </p:val>
                                        </p:tav>
                                        <p:tav tm="100000">
                                          <p:val>
                                            <p:strVal val="1+ppt_h/2"/>
                                          </p:val>
                                        </p:tav>
                                      </p:tavLst>
                                    </p:anim>
                                    <p:set>
                                      <p:cBhvr>
                                        <p:cTn id="138" dur="1" fill="hold">
                                          <p:stCondLst>
                                            <p:cond delay="499"/>
                                          </p:stCondLst>
                                        </p:cTn>
                                        <p:tgtEl>
                                          <p:spTgt spid="29"/>
                                        </p:tgtEl>
                                        <p:attrNameLst>
                                          <p:attrName>style.visibility</p:attrName>
                                        </p:attrNameLst>
                                      </p:cBhvr>
                                      <p:to>
                                        <p:strVal val="hidden"/>
                                      </p:to>
                                    </p:set>
                                  </p:childTnLst>
                                </p:cTn>
                              </p:par>
                              <p:par>
                                <p:cTn id="139" presetID="2" presetClass="exit" presetSubtype="4" fill="hold" grpId="1" nodeType="withEffect">
                                  <p:stCondLst>
                                    <p:cond delay="0"/>
                                  </p:stCondLst>
                                  <p:childTnLst>
                                    <p:anim calcmode="lin" valueType="num">
                                      <p:cBhvr additive="base">
                                        <p:cTn id="140" dur="500"/>
                                        <p:tgtEl>
                                          <p:spTgt spid="30"/>
                                        </p:tgtEl>
                                        <p:attrNameLst>
                                          <p:attrName>ppt_x</p:attrName>
                                        </p:attrNameLst>
                                      </p:cBhvr>
                                      <p:tavLst>
                                        <p:tav tm="0">
                                          <p:val>
                                            <p:strVal val="ppt_x"/>
                                          </p:val>
                                        </p:tav>
                                        <p:tav tm="100000">
                                          <p:val>
                                            <p:strVal val="ppt_x"/>
                                          </p:val>
                                        </p:tav>
                                      </p:tavLst>
                                    </p:anim>
                                    <p:anim calcmode="lin" valueType="num">
                                      <p:cBhvr additive="base">
                                        <p:cTn id="141" dur="500"/>
                                        <p:tgtEl>
                                          <p:spTgt spid="30"/>
                                        </p:tgtEl>
                                        <p:attrNameLst>
                                          <p:attrName>ppt_y</p:attrName>
                                        </p:attrNameLst>
                                      </p:cBhvr>
                                      <p:tavLst>
                                        <p:tav tm="0">
                                          <p:val>
                                            <p:strVal val="ppt_y"/>
                                          </p:val>
                                        </p:tav>
                                        <p:tav tm="100000">
                                          <p:val>
                                            <p:strVal val="1+ppt_h/2"/>
                                          </p:val>
                                        </p:tav>
                                      </p:tavLst>
                                    </p:anim>
                                    <p:set>
                                      <p:cBhvr>
                                        <p:cTn id="142" dur="1" fill="hold">
                                          <p:stCondLst>
                                            <p:cond delay="499"/>
                                          </p:stCondLst>
                                        </p:cTn>
                                        <p:tgtEl>
                                          <p:spTgt spid="30"/>
                                        </p:tgtEl>
                                        <p:attrNameLst>
                                          <p:attrName>style.visibility</p:attrName>
                                        </p:attrNameLst>
                                      </p:cBhvr>
                                      <p:to>
                                        <p:strVal val="hidden"/>
                                      </p:to>
                                    </p:set>
                                  </p:childTnLst>
                                </p:cTn>
                              </p:par>
                              <p:par>
                                <p:cTn id="143" presetID="2" presetClass="exit" presetSubtype="1" fill="hold" grpId="2" nodeType="withEffect">
                                  <p:stCondLst>
                                    <p:cond delay="0"/>
                                  </p:stCondLst>
                                  <p:childTnLst>
                                    <p:anim calcmode="lin" valueType="num">
                                      <p:cBhvr additive="base">
                                        <p:cTn id="144" dur="500"/>
                                        <p:tgtEl>
                                          <p:spTgt spid="25"/>
                                        </p:tgtEl>
                                        <p:attrNameLst>
                                          <p:attrName>ppt_x</p:attrName>
                                        </p:attrNameLst>
                                      </p:cBhvr>
                                      <p:tavLst>
                                        <p:tav tm="0">
                                          <p:val>
                                            <p:strVal val="ppt_x"/>
                                          </p:val>
                                        </p:tav>
                                        <p:tav tm="100000">
                                          <p:val>
                                            <p:strVal val="ppt_x"/>
                                          </p:val>
                                        </p:tav>
                                      </p:tavLst>
                                    </p:anim>
                                    <p:anim calcmode="lin" valueType="num">
                                      <p:cBhvr additive="base">
                                        <p:cTn id="145" dur="500"/>
                                        <p:tgtEl>
                                          <p:spTgt spid="25"/>
                                        </p:tgtEl>
                                        <p:attrNameLst>
                                          <p:attrName>ppt_y</p:attrName>
                                        </p:attrNameLst>
                                      </p:cBhvr>
                                      <p:tavLst>
                                        <p:tav tm="0">
                                          <p:val>
                                            <p:strVal val="ppt_y"/>
                                          </p:val>
                                        </p:tav>
                                        <p:tav tm="100000">
                                          <p:val>
                                            <p:strVal val="0-ppt_h/2"/>
                                          </p:val>
                                        </p:tav>
                                      </p:tavLst>
                                    </p:anim>
                                    <p:set>
                                      <p:cBhvr>
                                        <p:cTn id="146" dur="1" fill="hold">
                                          <p:stCondLst>
                                            <p:cond delay="499"/>
                                          </p:stCondLst>
                                        </p:cTn>
                                        <p:tgtEl>
                                          <p:spTgt spid="25"/>
                                        </p:tgtEl>
                                        <p:attrNameLst>
                                          <p:attrName>style.visibility</p:attrName>
                                        </p:attrNameLst>
                                      </p:cBhvr>
                                      <p:to>
                                        <p:strVal val="hidden"/>
                                      </p:to>
                                    </p:set>
                                  </p:childTnLst>
                                </p:cTn>
                              </p:par>
                              <p:par>
                                <p:cTn id="147" presetID="2" presetClass="exit" presetSubtype="1" fill="hold" grpId="1" nodeType="withEffect">
                                  <p:stCondLst>
                                    <p:cond delay="0"/>
                                  </p:stCondLst>
                                  <p:childTnLst>
                                    <p:anim calcmode="lin" valueType="num">
                                      <p:cBhvr additive="base">
                                        <p:cTn id="148" dur="500"/>
                                        <p:tgtEl>
                                          <p:spTgt spid="27"/>
                                        </p:tgtEl>
                                        <p:attrNameLst>
                                          <p:attrName>ppt_x</p:attrName>
                                        </p:attrNameLst>
                                      </p:cBhvr>
                                      <p:tavLst>
                                        <p:tav tm="0">
                                          <p:val>
                                            <p:strVal val="ppt_x"/>
                                          </p:val>
                                        </p:tav>
                                        <p:tav tm="100000">
                                          <p:val>
                                            <p:strVal val="ppt_x"/>
                                          </p:val>
                                        </p:tav>
                                      </p:tavLst>
                                    </p:anim>
                                    <p:anim calcmode="lin" valueType="num">
                                      <p:cBhvr additive="base">
                                        <p:cTn id="149" dur="500"/>
                                        <p:tgtEl>
                                          <p:spTgt spid="27"/>
                                        </p:tgtEl>
                                        <p:attrNameLst>
                                          <p:attrName>ppt_y</p:attrName>
                                        </p:attrNameLst>
                                      </p:cBhvr>
                                      <p:tavLst>
                                        <p:tav tm="0">
                                          <p:val>
                                            <p:strVal val="ppt_y"/>
                                          </p:val>
                                        </p:tav>
                                        <p:tav tm="100000">
                                          <p:val>
                                            <p:strVal val="0-ppt_h/2"/>
                                          </p:val>
                                        </p:tav>
                                      </p:tavLst>
                                    </p:anim>
                                    <p:set>
                                      <p:cBhvr>
                                        <p:cTn id="150" dur="1" fill="hold">
                                          <p:stCondLst>
                                            <p:cond delay="499"/>
                                          </p:stCondLst>
                                        </p:cTn>
                                        <p:tgtEl>
                                          <p:spTgt spid="27"/>
                                        </p:tgtEl>
                                        <p:attrNameLst>
                                          <p:attrName>style.visibility</p:attrName>
                                        </p:attrNameLst>
                                      </p:cBhvr>
                                      <p:to>
                                        <p:strVal val="hidden"/>
                                      </p:to>
                                    </p:set>
                                  </p:childTnLst>
                                </p:cTn>
                              </p:par>
                              <p:par>
                                <p:cTn id="151" presetID="2" presetClass="exit" presetSubtype="1" fill="hold" grpId="2" nodeType="withEffect">
                                  <p:stCondLst>
                                    <p:cond delay="0"/>
                                  </p:stCondLst>
                                  <p:childTnLst>
                                    <p:anim calcmode="lin" valueType="num">
                                      <p:cBhvr additive="base">
                                        <p:cTn id="152" dur="500"/>
                                        <p:tgtEl>
                                          <p:spTgt spid="31"/>
                                        </p:tgtEl>
                                        <p:attrNameLst>
                                          <p:attrName>ppt_x</p:attrName>
                                        </p:attrNameLst>
                                      </p:cBhvr>
                                      <p:tavLst>
                                        <p:tav tm="0">
                                          <p:val>
                                            <p:strVal val="ppt_x"/>
                                          </p:val>
                                        </p:tav>
                                        <p:tav tm="100000">
                                          <p:val>
                                            <p:strVal val="ppt_x"/>
                                          </p:val>
                                        </p:tav>
                                      </p:tavLst>
                                    </p:anim>
                                    <p:anim calcmode="lin" valueType="num">
                                      <p:cBhvr additive="base">
                                        <p:cTn id="153" dur="500"/>
                                        <p:tgtEl>
                                          <p:spTgt spid="31"/>
                                        </p:tgtEl>
                                        <p:attrNameLst>
                                          <p:attrName>ppt_y</p:attrName>
                                        </p:attrNameLst>
                                      </p:cBhvr>
                                      <p:tavLst>
                                        <p:tav tm="0">
                                          <p:val>
                                            <p:strVal val="ppt_y"/>
                                          </p:val>
                                        </p:tav>
                                        <p:tav tm="100000">
                                          <p:val>
                                            <p:strVal val="0-ppt_h/2"/>
                                          </p:val>
                                        </p:tav>
                                      </p:tavLst>
                                    </p:anim>
                                    <p:set>
                                      <p:cBhvr>
                                        <p:cTn id="154" dur="1" fill="hold">
                                          <p:stCondLst>
                                            <p:cond delay="499"/>
                                          </p:stCondLst>
                                        </p:cTn>
                                        <p:tgtEl>
                                          <p:spTgt spid="31"/>
                                        </p:tgtEl>
                                        <p:attrNameLst>
                                          <p:attrName>style.visibility</p:attrName>
                                        </p:attrNameLst>
                                      </p:cBhvr>
                                      <p:to>
                                        <p:strVal val="hidden"/>
                                      </p:to>
                                    </p:set>
                                  </p:childTnLst>
                                </p:cTn>
                              </p:par>
                              <p:par>
                                <p:cTn id="155" presetID="2" presetClass="exit" presetSubtype="1" fill="hold" grpId="1" nodeType="withEffect">
                                  <p:stCondLst>
                                    <p:cond delay="0"/>
                                  </p:stCondLst>
                                  <p:childTnLst>
                                    <p:anim calcmode="lin" valueType="num">
                                      <p:cBhvr additive="base">
                                        <p:cTn id="156" dur="500"/>
                                        <p:tgtEl>
                                          <p:spTgt spid="32"/>
                                        </p:tgtEl>
                                        <p:attrNameLst>
                                          <p:attrName>ppt_x</p:attrName>
                                        </p:attrNameLst>
                                      </p:cBhvr>
                                      <p:tavLst>
                                        <p:tav tm="0">
                                          <p:val>
                                            <p:strVal val="ppt_x"/>
                                          </p:val>
                                        </p:tav>
                                        <p:tav tm="100000">
                                          <p:val>
                                            <p:strVal val="ppt_x"/>
                                          </p:val>
                                        </p:tav>
                                      </p:tavLst>
                                    </p:anim>
                                    <p:anim calcmode="lin" valueType="num">
                                      <p:cBhvr additive="base">
                                        <p:cTn id="157" dur="500"/>
                                        <p:tgtEl>
                                          <p:spTgt spid="32"/>
                                        </p:tgtEl>
                                        <p:attrNameLst>
                                          <p:attrName>ppt_y</p:attrName>
                                        </p:attrNameLst>
                                      </p:cBhvr>
                                      <p:tavLst>
                                        <p:tav tm="0">
                                          <p:val>
                                            <p:strVal val="ppt_y"/>
                                          </p:val>
                                        </p:tav>
                                        <p:tav tm="100000">
                                          <p:val>
                                            <p:strVal val="0-ppt_h/2"/>
                                          </p:val>
                                        </p:tav>
                                      </p:tavLst>
                                    </p:anim>
                                    <p:set>
                                      <p:cBhvr>
                                        <p:cTn id="158" dur="1" fill="hold">
                                          <p:stCondLst>
                                            <p:cond delay="499"/>
                                          </p:stCondLst>
                                        </p:cTn>
                                        <p:tgtEl>
                                          <p:spTgt spid="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25" grpId="0" animBg="1"/>
      <p:bldP spid="25" grpId="1" animBg="1"/>
      <p:bldP spid="25" grpId="2" animBg="1"/>
      <p:bldP spid="26" grpId="0" animBg="1"/>
      <p:bldP spid="26" grpId="1" animBg="1"/>
      <p:bldP spid="26" grpId="2" animBg="1"/>
      <p:bldP spid="27" grpId="0"/>
      <p:bldP spid="27" grpId="1"/>
      <p:bldP spid="28" grpId="0"/>
      <p:bldP spid="28" grpId="1"/>
      <p:bldP spid="29" grpId="0" animBg="1"/>
      <p:bldP spid="29" grpId="1" animBg="1"/>
      <p:bldP spid="29" grpId="2" animBg="1"/>
      <p:bldP spid="30" grpId="0"/>
      <p:bldP spid="30" grpId="1"/>
      <p:bldP spid="31" grpId="0" animBg="1"/>
      <p:bldP spid="31" grpId="1" animBg="1"/>
      <p:bldP spid="31" grpId="2" animBg="1"/>
      <p:bldP spid="32" grpId="0"/>
      <p:bldP spid="32"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15" name="TextBox 14"/>
          <p:cNvSpPr txBox="1"/>
          <p:nvPr/>
        </p:nvSpPr>
        <p:spPr>
          <a:xfrm>
            <a:off x="1348784" y="3811437"/>
            <a:ext cx="2879286" cy="992561"/>
          </a:xfrm>
          <a:prstGeom prst="rect">
            <a:avLst/>
          </a:prstGeom>
          <a:noFill/>
        </p:spPr>
        <p:txBody>
          <a:bodyPr wrap="square" lIns="68562" tIns="34281" rIns="68562" bIns="34281"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6000" b="1" i="0" u="none" strike="noStrike" kern="0" cap="none" spc="0" normalizeH="0" baseline="0" noProof="0" dirty="0">
                <a:ln>
                  <a:noFill/>
                </a:ln>
                <a:solidFill>
                  <a:srgbClr val="FFE78C"/>
                </a:solidFill>
                <a:effectLst/>
                <a:uLnTx/>
                <a:uFillTx/>
                <a:latin typeface="微软雅黑"/>
                <a:ea typeface="微软雅黑"/>
              </a:rPr>
              <a:t>团队</a:t>
            </a:r>
            <a:endParaRPr kumimoji="0" lang="en-US" sz="6600" b="1" i="0" u="none" strike="noStrike" kern="0" cap="none" spc="0" normalizeH="0" baseline="0" noProof="0" dirty="0">
              <a:ln>
                <a:noFill/>
              </a:ln>
              <a:solidFill>
                <a:srgbClr val="FFE78C"/>
              </a:solidFill>
              <a:effectLst/>
              <a:uLnTx/>
              <a:uFillTx/>
              <a:latin typeface="微软雅黑"/>
              <a:ea typeface="微软雅黑"/>
            </a:endParaRPr>
          </a:p>
        </p:txBody>
      </p:sp>
      <p:sp>
        <p:nvSpPr>
          <p:cNvPr id="16" name="TextBox 15"/>
          <p:cNvSpPr txBox="1"/>
          <p:nvPr/>
        </p:nvSpPr>
        <p:spPr>
          <a:xfrm>
            <a:off x="1457583" y="3136607"/>
            <a:ext cx="2879286"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FFE78C"/>
                </a:solidFill>
                <a:effectLst/>
                <a:uLnTx/>
                <a:uFillTx/>
                <a:latin typeface="微软雅黑"/>
                <a:ea typeface="微软雅黑"/>
              </a:rPr>
              <a:t>我们的</a:t>
            </a:r>
            <a:endParaRPr kumimoji="0" lang="en-US" sz="5400" b="1" i="0" u="none" strike="noStrike" kern="0" cap="none" spc="0" normalizeH="0" baseline="0" noProof="0" dirty="0">
              <a:ln>
                <a:noFill/>
              </a:ln>
              <a:solidFill>
                <a:srgbClr val="FFE78C"/>
              </a:solidFill>
              <a:effectLst/>
              <a:uLnTx/>
              <a:uFillTx/>
              <a:latin typeface="微软雅黑"/>
              <a:ea typeface="微软雅黑"/>
            </a:endParaRPr>
          </a:p>
        </p:txBody>
      </p:sp>
      <p:sp>
        <p:nvSpPr>
          <p:cNvPr id="17" name="Rectangle 25"/>
          <p:cNvSpPr/>
          <p:nvPr/>
        </p:nvSpPr>
        <p:spPr>
          <a:xfrm>
            <a:off x="4467071" y="4121144"/>
            <a:ext cx="3019219" cy="377008"/>
          </a:xfrm>
          <a:prstGeom prst="rect">
            <a:avLst/>
          </a:prstGeom>
        </p:spPr>
        <p:txBody>
          <a:bodyPr wrap="squar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bg1"/>
                </a:solidFill>
                <a:effectLst/>
                <a:uLnTx/>
                <a:uFillTx/>
                <a:latin typeface="微软雅黑"/>
                <a:ea typeface="微软雅黑"/>
              </a:rPr>
              <a:t>“此处添加详细文本描述，建议与标题相关并符合整体语言风格，语言描述尽量简洁生动。</a:t>
            </a:r>
          </a:p>
        </p:txBody>
      </p:sp>
      <p:sp>
        <p:nvSpPr>
          <p:cNvPr id="18" name="Flowchart: Data 26"/>
          <p:cNvSpPr/>
          <p:nvPr/>
        </p:nvSpPr>
        <p:spPr>
          <a:xfrm>
            <a:off x="6694802" y="2425809"/>
            <a:ext cx="1372224" cy="1009256"/>
          </a:xfrm>
          <a:prstGeom prst="flowChartInputOutput">
            <a:avLst/>
          </a:prstGeom>
          <a:blipFill>
            <a:blip r:embed="rId2"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19" name="Flowchart: Data 27"/>
          <p:cNvSpPr/>
          <p:nvPr/>
        </p:nvSpPr>
        <p:spPr>
          <a:xfrm>
            <a:off x="4569003" y="1921182"/>
            <a:ext cx="1372224" cy="1009256"/>
          </a:xfrm>
          <a:prstGeom prst="flowChartInputOutput">
            <a:avLst/>
          </a:prstGeom>
          <a:blipFill>
            <a:blip r:embed="rId3"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0" name="Flowchart: Data 29"/>
          <p:cNvSpPr/>
          <p:nvPr/>
        </p:nvSpPr>
        <p:spPr>
          <a:xfrm>
            <a:off x="4850903" y="890935"/>
            <a:ext cx="1372224" cy="1009256"/>
          </a:xfrm>
          <a:prstGeom prst="flowChartInputOutput">
            <a:avLst/>
          </a:prstGeom>
          <a:blipFill>
            <a:blip r:embed="rId4"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1" name="Flowchart: Data 30"/>
          <p:cNvSpPr/>
          <p:nvPr/>
        </p:nvSpPr>
        <p:spPr>
          <a:xfrm>
            <a:off x="4297202" y="2960402"/>
            <a:ext cx="1372224" cy="1009256"/>
          </a:xfrm>
          <a:prstGeom prst="flowChartInputOutput">
            <a:avLst/>
          </a:prstGeom>
          <a:blipFill>
            <a:blip r:embed="rId5"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2" name="Flowchart: Data 31"/>
          <p:cNvSpPr/>
          <p:nvPr/>
        </p:nvSpPr>
        <p:spPr>
          <a:xfrm>
            <a:off x="5976680" y="890935"/>
            <a:ext cx="1372224" cy="1009256"/>
          </a:xfrm>
          <a:prstGeom prst="flowChartInputOutput">
            <a:avLst/>
          </a:prstGeom>
          <a:blipFill>
            <a:blip r:embed="rId6"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3" name="Flowchart: Data 32"/>
          <p:cNvSpPr/>
          <p:nvPr/>
        </p:nvSpPr>
        <p:spPr>
          <a:xfrm>
            <a:off x="5702834" y="1921182"/>
            <a:ext cx="1372224" cy="1009256"/>
          </a:xfrm>
          <a:prstGeom prst="flowChartInputOutput">
            <a:avLst/>
          </a:prstGeom>
          <a:blipFill>
            <a:blip r:embed="rId7"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4" name="Flowchart: Data 33"/>
          <p:cNvSpPr/>
          <p:nvPr/>
        </p:nvSpPr>
        <p:spPr>
          <a:xfrm>
            <a:off x="3435173" y="1921182"/>
            <a:ext cx="1372224" cy="1009256"/>
          </a:xfrm>
          <a:prstGeom prst="flowChartInputOutput">
            <a:avLst/>
          </a:prstGeom>
          <a:blipFill>
            <a:blip r:embed="rId8" cstate="screen">
              <a:grayscl/>
              <a:extLst>
                <a:ext uri="{28A0092B-C50C-407E-A947-70E740481C1C}">
                  <a14:useLocalDpi xmlns:a14="http://schemas.microsoft.com/office/drawing/2010/main"/>
                </a:ext>
              </a:extLst>
            </a:blip>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
        <p:nvSpPr>
          <p:cNvPr id="25" name="Flowchart: Data 34"/>
          <p:cNvSpPr/>
          <p:nvPr/>
        </p:nvSpPr>
        <p:spPr>
          <a:xfrm>
            <a:off x="1187624" y="1113753"/>
            <a:ext cx="2704488" cy="1989120"/>
          </a:xfrm>
          <a:prstGeom prst="flowChartInputOutput">
            <a:avLst/>
          </a:prstGeom>
          <a:blipFill>
            <a:blip r:embed="rId9" cstate="screen">
              <a:grayscl/>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effectLst/>
              <a:uLnTx/>
              <a:uFillTx/>
              <a:latin typeface="微软雅黑"/>
              <a:ea typeface="微软雅黑"/>
              <a:cs typeface="+mn-cs"/>
            </a:endParaRP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750" fill="hold"/>
                                        <p:tgtEl>
                                          <p:spTgt spid="25"/>
                                        </p:tgtEl>
                                        <p:attrNameLst>
                                          <p:attrName>ppt_x</p:attrName>
                                        </p:attrNameLst>
                                      </p:cBhvr>
                                      <p:tavLst>
                                        <p:tav tm="0">
                                          <p:val>
                                            <p:strVal val="#ppt_x"/>
                                          </p:val>
                                        </p:tav>
                                        <p:tav tm="100000">
                                          <p:val>
                                            <p:strVal val="#ppt_x"/>
                                          </p:val>
                                        </p:tav>
                                      </p:tavLst>
                                    </p:anim>
                                    <p:anim calcmode="lin" valueType="num">
                                      <p:cBhvr additive="base">
                                        <p:cTn id="12" dur="75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ppt_x"/>
                                          </p:val>
                                        </p:tav>
                                        <p:tav tm="100000">
                                          <p:val>
                                            <p:strVal val="#ppt_x"/>
                                          </p:val>
                                        </p:tav>
                                      </p:tavLst>
                                    </p:anim>
                                    <p:anim calcmode="lin" valueType="num">
                                      <p:cBhvr additive="base">
                                        <p:cTn id="16" dur="75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5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750" fill="hold"/>
                                        <p:tgtEl>
                                          <p:spTgt spid="20"/>
                                        </p:tgtEl>
                                        <p:attrNameLst>
                                          <p:attrName>ppt_x</p:attrName>
                                        </p:attrNameLst>
                                      </p:cBhvr>
                                      <p:tavLst>
                                        <p:tav tm="0">
                                          <p:val>
                                            <p:strVal val="#ppt_x"/>
                                          </p:val>
                                        </p:tav>
                                        <p:tav tm="100000">
                                          <p:val>
                                            <p:strVal val="#ppt_x"/>
                                          </p:val>
                                        </p:tav>
                                      </p:tavLst>
                                    </p:anim>
                                    <p:anim calcmode="lin" valueType="num">
                                      <p:cBhvr additive="base">
                                        <p:cTn id="20" dur="75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75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750" fill="hold"/>
                                        <p:tgtEl>
                                          <p:spTgt spid="22"/>
                                        </p:tgtEl>
                                        <p:attrNameLst>
                                          <p:attrName>ppt_x</p:attrName>
                                        </p:attrNameLst>
                                      </p:cBhvr>
                                      <p:tavLst>
                                        <p:tav tm="0">
                                          <p:val>
                                            <p:strVal val="#ppt_x"/>
                                          </p:val>
                                        </p:tav>
                                        <p:tav tm="100000">
                                          <p:val>
                                            <p:strVal val="#ppt_x"/>
                                          </p:val>
                                        </p:tav>
                                      </p:tavLst>
                                    </p:anim>
                                    <p:anim calcmode="lin" valueType="num">
                                      <p:cBhvr additive="base">
                                        <p:cTn id="24" dur="750" fill="hold"/>
                                        <p:tgtEl>
                                          <p:spTgt spid="22"/>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750" fill="hold"/>
                                        <p:tgtEl>
                                          <p:spTgt spid="18"/>
                                        </p:tgtEl>
                                        <p:attrNameLst>
                                          <p:attrName>ppt_x</p:attrName>
                                        </p:attrNameLst>
                                      </p:cBhvr>
                                      <p:tavLst>
                                        <p:tav tm="0">
                                          <p:val>
                                            <p:strVal val="#ppt_x"/>
                                          </p:val>
                                        </p:tav>
                                        <p:tav tm="100000">
                                          <p:val>
                                            <p:strVal val="#ppt_x"/>
                                          </p:val>
                                        </p:tav>
                                      </p:tavLst>
                                    </p:anim>
                                    <p:anim calcmode="lin" valueType="num">
                                      <p:cBhvr additive="base">
                                        <p:cTn id="28" dur="750" fill="hold"/>
                                        <p:tgtEl>
                                          <p:spTgt spid="18"/>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5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750" fill="hold"/>
                                        <p:tgtEl>
                                          <p:spTgt spid="23"/>
                                        </p:tgtEl>
                                        <p:attrNameLst>
                                          <p:attrName>ppt_x</p:attrName>
                                        </p:attrNameLst>
                                      </p:cBhvr>
                                      <p:tavLst>
                                        <p:tav tm="0">
                                          <p:val>
                                            <p:strVal val="#ppt_x"/>
                                          </p:val>
                                        </p:tav>
                                        <p:tav tm="100000">
                                          <p:val>
                                            <p:strVal val="#ppt_x"/>
                                          </p:val>
                                        </p:tav>
                                      </p:tavLst>
                                    </p:anim>
                                    <p:anim calcmode="lin" valueType="num">
                                      <p:cBhvr additive="base">
                                        <p:cTn id="32" dur="75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75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750" fill="hold"/>
                                        <p:tgtEl>
                                          <p:spTgt spid="19"/>
                                        </p:tgtEl>
                                        <p:attrNameLst>
                                          <p:attrName>ppt_x</p:attrName>
                                        </p:attrNameLst>
                                      </p:cBhvr>
                                      <p:tavLst>
                                        <p:tav tm="0">
                                          <p:val>
                                            <p:strVal val="#ppt_x"/>
                                          </p:val>
                                        </p:tav>
                                        <p:tav tm="100000">
                                          <p:val>
                                            <p:strVal val="#ppt_x"/>
                                          </p:val>
                                        </p:tav>
                                      </p:tavLst>
                                    </p:anim>
                                    <p:anim calcmode="lin" valueType="num">
                                      <p:cBhvr additive="base">
                                        <p:cTn id="36" dur="750" fill="hold"/>
                                        <p:tgtEl>
                                          <p:spTgt spid="19"/>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20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750" fill="hold"/>
                                        <p:tgtEl>
                                          <p:spTgt spid="21"/>
                                        </p:tgtEl>
                                        <p:attrNameLst>
                                          <p:attrName>ppt_x</p:attrName>
                                        </p:attrNameLst>
                                      </p:cBhvr>
                                      <p:tavLst>
                                        <p:tav tm="0">
                                          <p:val>
                                            <p:strVal val="#ppt_x"/>
                                          </p:val>
                                        </p:tav>
                                        <p:tav tm="100000">
                                          <p:val>
                                            <p:strVal val="#ppt_x"/>
                                          </p:val>
                                        </p:tav>
                                      </p:tavLst>
                                    </p:anim>
                                    <p:anim calcmode="lin" valueType="num">
                                      <p:cBhvr additive="base">
                                        <p:cTn id="40" dur="750" fill="hold"/>
                                        <p:tgtEl>
                                          <p:spTgt spid="21"/>
                                        </p:tgtEl>
                                        <p:attrNameLst>
                                          <p:attrName>ppt_y</p:attrName>
                                        </p:attrNameLst>
                                      </p:cBhvr>
                                      <p:tavLst>
                                        <p:tav tm="0">
                                          <p:val>
                                            <p:strVal val="1+#ppt_h/2"/>
                                          </p:val>
                                        </p:tav>
                                        <p:tav tm="100000">
                                          <p:val>
                                            <p:strVal val="#ppt_y"/>
                                          </p:val>
                                        </p:tav>
                                      </p:tavLst>
                                    </p:anim>
                                  </p:childTnLst>
                                </p:cTn>
                              </p:par>
                            </p:childTnLst>
                          </p:cTn>
                        </p:par>
                        <p:par>
                          <p:cTn id="41" fill="hold">
                            <p:stCondLst>
                              <p:cond delay="3250"/>
                            </p:stCondLst>
                            <p:childTnLst>
                              <p:par>
                                <p:cTn id="42" presetID="2" presetClass="entr" presetSubtype="8" decel="10000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750" fill="hold"/>
                                        <p:tgtEl>
                                          <p:spTgt spid="16"/>
                                        </p:tgtEl>
                                        <p:attrNameLst>
                                          <p:attrName>ppt_x</p:attrName>
                                        </p:attrNameLst>
                                      </p:cBhvr>
                                      <p:tavLst>
                                        <p:tav tm="0">
                                          <p:val>
                                            <p:strVal val="0-#ppt_w/2"/>
                                          </p:val>
                                        </p:tav>
                                        <p:tav tm="100000">
                                          <p:val>
                                            <p:strVal val="#ppt_x"/>
                                          </p:val>
                                        </p:tav>
                                      </p:tavLst>
                                    </p:anim>
                                    <p:anim calcmode="lin" valueType="num">
                                      <p:cBhvr additive="base">
                                        <p:cTn id="45" dur="750" fill="hold"/>
                                        <p:tgtEl>
                                          <p:spTgt spid="16"/>
                                        </p:tgtEl>
                                        <p:attrNameLst>
                                          <p:attrName>ppt_y</p:attrName>
                                        </p:attrNameLst>
                                      </p:cBhvr>
                                      <p:tavLst>
                                        <p:tav tm="0">
                                          <p:val>
                                            <p:strVal val="#ppt_y"/>
                                          </p:val>
                                        </p:tav>
                                        <p:tav tm="100000">
                                          <p:val>
                                            <p:strVal val="#ppt_y"/>
                                          </p:val>
                                        </p:tav>
                                      </p:tavLst>
                                    </p:anim>
                                  </p:childTnLst>
                                </p:cTn>
                              </p:par>
                              <p:par>
                                <p:cTn id="46" presetID="2" presetClass="entr" presetSubtype="8" decel="100000" fill="hold" grpId="0" nodeType="withEffect">
                                  <p:stCondLst>
                                    <p:cond delay="250"/>
                                  </p:stCondLs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750" fill="hold"/>
                                        <p:tgtEl>
                                          <p:spTgt spid="15"/>
                                        </p:tgtEl>
                                        <p:attrNameLst>
                                          <p:attrName>ppt_x</p:attrName>
                                        </p:attrNameLst>
                                      </p:cBhvr>
                                      <p:tavLst>
                                        <p:tav tm="0">
                                          <p:val>
                                            <p:strVal val="0-#ppt_w/2"/>
                                          </p:val>
                                        </p:tav>
                                        <p:tav tm="100000">
                                          <p:val>
                                            <p:strVal val="#ppt_x"/>
                                          </p:val>
                                        </p:tav>
                                      </p:tavLst>
                                    </p:anim>
                                    <p:anim calcmode="lin" valueType="num">
                                      <p:cBhvr additive="base">
                                        <p:cTn id="49" dur="750" fill="hold"/>
                                        <p:tgtEl>
                                          <p:spTgt spid="15"/>
                                        </p:tgtEl>
                                        <p:attrNameLst>
                                          <p:attrName>ppt_y</p:attrName>
                                        </p:attrNameLst>
                                      </p:cBhvr>
                                      <p:tavLst>
                                        <p:tav tm="0">
                                          <p:val>
                                            <p:strVal val="#ppt_y"/>
                                          </p:val>
                                        </p:tav>
                                        <p:tav tm="100000">
                                          <p:val>
                                            <p:strVal val="#ppt_y"/>
                                          </p:val>
                                        </p:tav>
                                      </p:tavLst>
                                    </p:anim>
                                  </p:childTnLst>
                                </p:cTn>
                              </p:par>
                              <p:par>
                                <p:cTn id="50" presetID="2" presetClass="entr" presetSubtype="4" decel="100000" fill="hold" grpId="0" nodeType="withEffect">
                                  <p:stCondLst>
                                    <p:cond delay="50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750" fill="hold"/>
                                        <p:tgtEl>
                                          <p:spTgt spid="17"/>
                                        </p:tgtEl>
                                        <p:attrNameLst>
                                          <p:attrName>ppt_x</p:attrName>
                                        </p:attrNameLst>
                                      </p:cBhvr>
                                      <p:tavLst>
                                        <p:tav tm="0">
                                          <p:val>
                                            <p:strVal val="#ppt_x"/>
                                          </p:val>
                                        </p:tav>
                                        <p:tav tm="100000">
                                          <p:val>
                                            <p:strVal val="#ppt_x"/>
                                          </p:val>
                                        </p:tav>
                                      </p:tavLst>
                                    </p:anim>
                                    <p:anim calcmode="lin" valueType="num">
                                      <p:cBhvr additive="base">
                                        <p:cTn id="53" dur="75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Rectangle 2"/>
          <p:cNvSpPr/>
          <p:nvPr/>
        </p:nvSpPr>
        <p:spPr bwMode="auto">
          <a:xfrm>
            <a:off x="1233556" y="887700"/>
            <a:ext cx="1888260" cy="1698193"/>
          </a:xfrm>
          <a:prstGeom prst="rect">
            <a:avLst/>
          </a:prstGeom>
          <a:solidFill>
            <a:srgbClr val="FFE78C"/>
          </a:solidFill>
          <a:ln>
            <a:solidFill>
              <a:schemeClr val="bg1">
                <a:lumMod val="50000"/>
              </a:schemeClr>
            </a:solid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defTabSz="685666" fontAlgn="base">
              <a:lnSpc>
                <a:spcPct val="90000"/>
              </a:lnSpc>
              <a:spcBef>
                <a:spcPct val="0"/>
              </a:spcBef>
              <a:spcAft>
                <a:spcPct val="0"/>
              </a:spcAft>
              <a:buClr>
                <a:srgbClr val="FFFFFF">
                  <a:lumMod val="50000"/>
                  <a:lumOff val="50000"/>
                </a:srgbClr>
              </a:buClr>
              <a:buSzPct val="90000"/>
            </a:pPr>
            <a:endParaRPr lang="en-US" altLang="zh-CN" sz="1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800" spc="-30" dirty="0">
                <a:solidFill>
                  <a:schemeClr val="bg1"/>
                </a:solidFill>
                <a:latin typeface="微软雅黑" pitchFamily="34" charset="-122"/>
                <a:ea typeface="微软雅黑" pitchFamily="34" charset="-122"/>
                <a:cs typeface="Segoe UI" pitchFamily="34" charset="0"/>
              </a:rPr>
              <a:t>单击填加标题</a:t>
            </a:r>
            <a:endParaRPr lang="en-US" altLang="zh-CN" sz="1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endParaRPr lang="en-US"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endParaRPr lang="en-US" sz="1400" spc="-30" dirty="0">
              <a:solidFill>
                <a:schemeClr val="bg1"/>
              </a:solidFill>
              <a:latin typeface="微软雅黑" pitchFamily="34" charset="-122"/>
              <a:ea typeface="微软雅黑" pitchFamily="34" charset="-122"/>
              <a:cs typeface="Segoe UI" pitchFamily="34" charset="0"/>
            </a:endParaRPr>
          </a:p>
        </p:txBody>
      </p:sp>
      <p:grpSp>
        <p:nvGrpSpPr>
          <p:cNvPr id="5" name="组合 4"/>
          <p:cNvGrpSpPr/>
          <p:nvPr/>
        </p:nvGrpSpPr>
        <p:grpSpPr>
          <a:xfrm>
            <a:off x="1232873" y="2688159"/>
            <a:ext cx="3890323" cy="1698193"/>
            <a:chOff x="1621077" y="2591060"/>
            <a:chExt cx="3890323" cy="1886881"/>
          </a:xfrm>
          <a:solidFill>
            <a:srgbClr val="FFC000"/>
          </a:solidFill>
        </p:grpSpPr>
        <p:sp>
          <p:nvSpPr>
            <p:cNvPr id="6" name="Rectangle 3"/>
            <p:cNvSpPr/>
            <p:nvPr/>
          </p:nvSpPr>
          <p:spPr bwMode="auto">
            <a:xfrm>
              <a:off x="1621077" y="2591060"/>
              <a:ext cx="3890323" cy="1886881"/>
            </a:xfrm>
            <a:prstGeom prst="rect">
              <a:avLst/>
            </a:prstGeom>
            <a:solidFill>
              <a:srgbClr val="FFE78C"/>
            </a:solidFill>
            <a:ln>
              <a:solidFill>
                <a:schemeClr val="bg1">
                  <a:lumMod val="50000"/>
                </a:schemeClr>
              </a:solid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defTabSz="685666" fontAlgn="base">
                <a:lnSpc>
                  <a:spcPct val="90000"/>
                </a:lnSpc>
                <a:spcBef>
                  <a:spcPct val="0"/>
                </a:spcBef>
                <a:spcAft>
                  <a:spcPct val="0"/>
                </a:spcAft>
                <a:buClr>
                  <a:srgbClr val="FFFFFF">
                    <a:lumMod val="50000"/>
                    <a:lumOff val="50000"/>
                  </a:srgbClr>
                </a:buClr>
                <a:buSzPct val="90000"/>
              </a:pPr>
              <a:r>
                <a:rPr lang="zh-CN" altLang="en-US" sz="2800" spc="-30" dirty="0">
                  <a:solidFill>
                    <a:schemeClr val="bg1"/>
                  </a:solidFill>
                  <a:latin typeface="微软雅黑" pitchFamily="34" charset="-122"/>
                  <a:ea typeface="微软雅黑" pitchFamily="34" charset="-122"/>
                  <a:cs typeface="Segoe UI" pitchFamily="34" charset="0"/>
                </a:rPr>
                <a:t>单击填加标题</a:t>
              </a:r>
              <a:endParaRPr lang="en-US" altLang="zh-CN" sz="2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endParaRPr lang="en-US" sz="16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600" spc="-30" dirty="0">
                  <a:solidFill>
                    <a:schemeClr val="bg1"/>
                  </a:solidFill>
                  <a:latin typeface="微软雅黑" pitchFamily="34" charset="-122"/>
                  <a:ea typeface="微软雅黑" pitchFamily="34" charset="-122"/>
                  <a:cs typeface="Segoe UI" pitchFamily="34" charset="0"/>
                </a:rPr>
                <a:t>单击填加文字内容</a:t>
              </a:r>
              <a:endParaRPr lang="en-US" sz="1600" spc="-30" dirty="0">
                <a:solidFill>
                  <a:schemeClr val="bg1"/>
                </a:solidFill>
                <a:latin typeface="微软雅黑" pitchFamily="34" charset="-122"/>
                <a:ea typeface="微软雅黑" pitchFamily="34" charset="-122"/>
                <a:cs typeface="Segoe UI" pitchFamily="34" charset="0"/>
              </a:endParaRPr>
            </a:p>
          </p:txBody>
        </p:sp>
        <p:sp>
          <p:nvSpPr>
            <p:cNvPr id="7" name="Freeform 72"/>
            <p:cNvSpPr>
              <a:spLocks noEditPoints="1"/>
            </p:cNvSpPr>
            <p:nvPr/>
          </p:nvSpPr>
          <p:spPr bwMode="auto">
            <a:xfrm>
              <a:off x="4567270" y="3534499"/>
              <a:ext cx="743144" cy="74448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solidFill>
                <a:schemeClr val="bg1"/>
              </a:solidFill>
            </a:ln>
          </p:spPr>
          <p:txBody>
            <a:bodyPr vert="horz" wrap="square" lIns="68589" tIns="34295" rIns="68589" bIns="34295" numCol="1" anchor="t" anchorCtr="0" compatLnSpc="1">
              <a:prstTxWarp prst="textNoShape">
                <a:avLst/>
              </a:prstTxWarp>
            </a:bodyPr>
            <a:lstStyle/>
            <a:p>
              <a:endParaRPr lang="en-US">
                <a:solidFill>
                  <a:schemeClr val="bg1"/>
                </a:solidFill>
                <a:latin typeface="微软雅黑" pitchFamily="34" charset="-122"/>
                <a:ea typeface="微软雅黑" pitchFamily="34" charset="-122"/>
              </a:endParaRPr>
            </a:p>
          </p:txBody>
        </p:sp>
      </p:grpSp>
      <p:sp>
        <p:nvSpPr>
          <p:cNvPr id="8" name="Rectangle 2"/>
          <p:cNvSpPr/>
          <p:nvPr/>
        </p:nvSpPr>
        <p:spPr bwMode="auto">
          <a:xfrm>
            <a:off x="3234935" y="887700"/>
            <a:ext cx="1888260" cy="1698193"/>
          </a:xfrm>
          <a:prstGeom prst="rect">
            <a:avLst/>
          </a:prstGeom>
          <a:solidFill>
            <a:srgbClr val="FFE78C"/>
          </a:solidFill>
          <a:ln>
            <a:solidFill>
              <a:schemeClr val="bg1">
                <a:lumMod val="50000"/>
              </a:schemeClr>
            </a:solid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vert="horz" wrap="square" lIns="68586" tIns="68589" rIns="68586" bIns="68589" numCol="1" rtlCol="0" anchor="t" anchorCtr="0" compatLnSpc="1">
            <a:prstTxWarp prst="textNoShape">
              <a:avLst/>
            </a:prstTxWarp>
          </a:bodyPr>
          <a:lstStyle/>
          <a:p>
            <a:pPr defTabSz="685666" fontAlgn="base">
              <a:lnSpc>
                <a:spcPct val="90000"/>
              </a:lnSpc>
              <a:spcBef>
                <a:spcPct val="0"/>
              </a:spcBef>
              <a:spcAft>
                <a:spcPct val="0"/>
              </a:spcAft>
              <a:buClr>
                <a:srgbClr val="FFFFFF">
                  <a:lumMod val="50000"/>
                  <a:lumOff val="50000"/>
                </a:srgbClr>
              </a:buClr>
              <a:buSzPct val="90000"/>
            </a:pPr>
            <a:endParaRPr lang="en-US" altLang="zh-CN" sz="1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800" spc="-30" dirty="0">
                <a:solidFill>
                  <a:schemeClr val="bg1"/>
                </a:solidFill>
                <a:latin typeface="微软雅黑" pitchFamily="34" charset="-122"/>
                <a:ea typeface="微软雅黑" pitchFamily="34" charset="-122"/>
                <a:cs typeface="Segoe UI" pitchFamily="34" charset="0"/>
              </a:rPr>
              <a:t>单击填加标题</a:t>
            </a:r>
            <a:endParaRPr lang="en-US" altLang="zh-CN" sz="1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endParaRPr lang="en-US" sz="18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r>
              <a:rPr lang="zh-CN" altLang="en-US" sz="1400" spc="-30" dirty="0">
                <a:solidFill>
                  <a:schemeClr val="bg1"/>
                </a:solidFill>
                <a:latin typeface="微软雅黑" pitchFamily="34" charset="-122"/>
                <a:ea typeface="微软雅黑" pitchFamily="34" charset="-122"/>
                <a:cs typeface="Segoe UI" pitchFamily="34" charset="0"/>
              </a:rPr>
              <a:t>单击填加文字内容</a:t>
            </a:r>
            <a:endParaRPr lang="en-US" altLang="zh-CN" sz="1400" spc="-30" dirty="0">
              <a:solidFill>
                <a:schemeClr val="bg1"/>
              </a:solidFill>
              <a:latin typeface="微软雅黑" pitchFamily="34" charset="-122"/>
              <a:ea typeface="微软雅黑" pitchFamily="34" charset="-122"/>
              <a:cs typeface="Segoe UI" pitchFamily="34" charset="0"/>
            </a:endParaRPr>
          </a:p>
          <a:p>
            <a:pPr defTabSz="685666" fontAlgn="base">
              <a:lnSpc>
                <a:spcPct val="90000"/>
              </a:lnSpc>
              <a:spcBef>
                <a:spcPct val="0"/>
              </a:spcBef>
              <a:spcAft>
                <a:spcPct val="0"/>
              </a:spcAft>
              <a:buClr>
                <a:srgbClr val="FFFFFF">
                  <a:lumMod val="50000"/>
                  <a:lumOff val="50000"/>
                </a:srgbClr>
              </a:buClr>
              <a:buSzPct val="90000"/>
            </a:pPr>
            <a:endParaRPr lang="en-US" sz="1400" spc="-30" dirty="0">
              <a:solidFill>
                <a:schemeClr val="bg1"/>
              </a:solidFill>
              <a:latin typeface="微软雅黑" pitchFamily="34" charset="-122"/>
              <a:ea typeface="微软雅黑" pitchFamily="34" charset="-122"/>
              <a:cs typeface="Segoe UI" pitchFamily="34" charset="0"/>
            </a:endParaRPr>
          </a:p>
        </p:txBody>
      </p:sp>
      <p:pic>
        <p:nvPicPr>
          <p:cNvPr id="9" name="图片 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238690" y="887699"/>
            <a:ext cx="2861703" cy="3498652"/>
          </a:xfrm>
          <a:prstGeom prst="rect">
            <a:avLst/>
          </a:prstGeom>
          <a:ln w="19050">
            <a:noFill/>
          </a:ln>
          <a:effectLst/>
        </p:spPr>
      </p:pic>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矩形 2"/>
          <p:cNvSpPr/>
          <p:nvPr/>
        </p:nvSpPr>
        <p:spPr>
          <a:xfrm>
            <a:off x="2896888" y="1004255"/>
            <a:ext cx="4771456" cy="1081843"/>
          </a:xfrm>
          <a:prstGeom prst="rect">
            <a:avLst/>
          </a:prstGeom>
          <a:noFill/>
          <a:ln w="25400" cap="flat" cmpd="sng" algn="ctr">
            <a:solidFill>
              <a:srgbClr val="FFE78C"/>
            </a:solidFill>
            <a:prstDash val="solid"/>
          </a:ln>
          <a:effectLst/>
        </p:spPr>
        <p:txBody>
          <a:bodyPr lIns="68595" tIns="34297" rIns="68595" bIns="34297" rtlCol="0" anchor="ctr"/>
          <a:lstStyle/>
          <a:p>
            <a:pPr algn="ctr">
              <a:defRPr/>
            </a:pPr>
            <a:endParaRPr lang="zh-CN" altLang="en-US" kern="0">
              <a:solidFill>
                <a:sysClr val="window" lastClr="FFFFFF"/>
              </a:solidFill>
              <a:latin typeface="Verdana"/>
              <a:ea typeface="微软雅黑"/>
            </a:endParaRPr>
          </a:p>
        </p:txBody>
      </p:sp>
      <p:sp>
        <p:nvSpPr>
          <p:cNvPr id="5" name="矩形 4"/>
          <p:cNvSpPr/>
          <p:nvPr/>
        </p:nvSpPr>
        <p:spPr>
          <a:xfrm>
            <a:off x="3520856" y="843958"/>
            <a:ext cx="3515183" cy="347663"/>
          </a:xfrm>
          <a:prstGeom prst="rect">
            <a:avLst/>
          </a:prstGeom>
          <a:solidFill>
            <a:srgbClr val="FFE78C"/>
          </a:solidFill>
          <a:ln w="25400" cap="flat" cmpd="sng" algn="ctr">
            <a:solidFill>
              <a:srgbClr val="FFE78C"/>
            </a:solidFill>
            <a:prstDash val="solid"/>
          </a:ln>
          <a:effectLst/>
        </p:spPr>
        <p:txBody>
          <a:bodyPr lIns="68595" tIns="34297" rIns="68595" bIns="34297" rtlCol="0" anchor="ctr"/>
          <a:lstStyle/>
          <a:p>
            <a:pPr algn="ctr">
              <a:defRPr/>
            </a:pPr>
            <a:r>
              <a:rPr lang="zh-CN" altLang="en-US" kern="0">
                <a:latin typeface="微软雅黑" pitchFamily="34" charset="-122"/>
                <a:ea typeface="微软雅黑" pitchFamily="34" charset="-122"/>
              </a:rPr>
              <a:t>点击添加标题</a:t>
            </a:r>
          </a:p>
        </p:txBody>
      </p:sp>
      <p:sp>
        <p:nvSpPr>
          <p:cNvPr id="6" name="六边形 5"/>
          <p:cNvSpPr/>
          <p:nvPr/>
        </p:nvSpPr>
        <p:spPr>
          <a:xfrm>
            <a:off x="1032358" y="2194109"/>
            <a:ext cx="1190447" cy="1026114"/>
          </a:xfrm>
          <a:prstGeom prst="hexagon">
            <a:avLst/>
          </a:prstGeom>
          <a:solidFill>
            <a:srgbClr val="FFE78C"/>
          </a:solidFill>
          <a:ln w="25400" cap="flat" cmpd="sng" algn="ctr">
            <a:solidFill>
              <a:srgbClr val="FFE78C"/>
            </a:solidFill>
            <a:prstDash val="solid"/>
          </a:ln>
          <a:effectLst/>
        </p:spPr>
        <p:txBody>
          <a:bodyPr lIns="68595" tIns="34297" rIns="68595" bIns="34297" rtlCol="0" anchor="ctr"/>
          <a:lstStyle/>
          <a:p>
            <a:pPr algn="ctr">
              <a:defRPr/>
            </a:pPr>
            <a:r>
              <a:rPr lang="zh-CN" altLang="en-US" sz="2400" kern="0" dirty="0">
                <a:latin typeface="微软雅黑" pitchFamily="34" charset="-122"/>
                <a:ea typeface="微软雅黑" pitchFamily="34" charset="-122"/>
              </a:rPr>
              <a:t>工作概述</a:t>
            </a:r>
          </a:p>
        </p:txBody>
      </p:sp>
      <p:cxnSp>
        <p:nvCxnSpPr>
          <p:cNvPr id="7" name="直接箭头连接符 6"/>
          <p:cNvCxnSpPr>
            <a:stCxn id="6" idx="5"/>
          </p:cNvCxnSpPr>
          <p:nvPr/>
        </p:nvCxnSpPr>
        <p:spPr>
          <a:xfrm flipV="1">
            <a:off x="1966243" y="1492031"/>
            <a:ext cx="930645" cy="702078"/>
          </a:xfrm>
          <a:prstGeom prst="straightConnector1">
            <a:avLst/>
          </a:prstGeom>
          <a:noFill/>
          <a:ln w="9525" cap="flat" cmpd="sng" algn="ctr">
            <a:solidFill>
              <a:srgbClr val="FFE78C"/>
            </a:solidFill>
            <a:prstDash val="solid"/>
            <a:tailEnd type="arrow"/>
          </a:ln>
          <a:effectLst/>
        </p:spPr>
      </p:cxnSp>
      <p:cxnSp>
        <p:nvCxnSpPr>
          <p:cNvPr id="8" name="直接箭头连接符 7"/>
          <p:cNvCxnSpPr>
            <a:stCxn id="6" idx="0"/>
          </p:cNvCxnSpPr>
          <p:nvPr/>
        </p:nvCxnSpPr>
        <p:spPr>
          <a:xfrm>
            <a:off x="2222805" y="2707165"/>
            <a:ext cx="674083" cy="0"/>
          </a:xfrm>
          <a:prstGeom prst="straightConnector1">
            <a:avLst/>
          </a:prstGeom>
          <a:noFill/>
          <a:ln w="9525" cap="flat" cmpd="sng" algn="ctr">
            <a:solidFill>
              <a:srgbClr val="FFE78C"/>
            </a:solidFill>
            <a:prstDash val="solid"/>
            <a:tailEnd type="arrow"/>
          </a:ln>
          <a:effectLst/>
        </p:spPr>
      </p:cxnSp>
      <p:cxnSp>
        <p:nvCxnSpPr>
          <p:cNvPr id="9" name="直接箭头连接符 8"/>
          <p:cNvCxnSpPr>
            <a:stCxn id="6" idx="1"/>
          </p:cNvCxnSpPr>
          <p:nvPr/>
        </p:nvCxnSpPr>
        <p:spPr>
          <a:xfrm>
            <a:off x="1966243" y="3220223"/>
            <a:ext cx="930645" cy="702078"/>
          </a:xfrm>
          <a:prstGeom prst="straightConnector1">
            <a:avLst/>
          </a:prstGeom>
          <a:noFill/>
          <a:ln w="9525" cap="flat" cmpd="sng" algn="ctr">
            <a:solidFill>
              <a:srgbClr val="FFE78C"/>
            </a:solidFill>
            <a:prstDash val="solid"/>
            <a:tailEnd type="arrow"/>
          </a:ln>
          <a:effectLst/>
        </p:spPr>
      </p:cxnSp>
      <p:sp>
        <p:nvSpPr>
          <p:cNvPr id="10" name="TextBox 9"/>
          <p:cNvSpPr txBox="1"/>
          <p:nvPr/>
        </p:nvSpPr>
        <p:spPr>
          <a:xfrm>
            <a:off x="3058927" y="1239602"/>
            <a:ext cx="4537095" cy="629417"/>
          </a:xfrm>
          <a:prstGeom prst="rect">
            <a:avLst/>
          </a:prstGeom>
          <a:noFill/>
        </p:spPr>
        <p:txBody>
          <a:bodyPr wrap="square" lIns="68595" tIns="34297" rIns="68595" bIns="34297" rtlCol="0">
            <a:spAutoFit/>
          </a:bodyPr>
          <a:lstStyle/>
          <a:p>
            <a:pPr>
              <a:lnSpc>
                <a:spcPct val="130000"/>
              </a:lnSpc>
              <a:defRPr/>
            </a:pPr>
            <a:r>
              <a:rPr lang="zh-CN" altLang="en-US" sz="1400" kern="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1" name="矩形 10"/>
          <p:cNvSpPr/>
          <p:nvPr/>
        </p:nvSpPr>
        <p:spPr>
          <a:xfrm>
            <a:off x="2896888" y="2354406"/>
            <a:ext cx="4771456" cy="1081843"/>
          </a:xfrm>
          <a:prstGeom prst="rect">
            <a:avLst/>
          </a:prstGeom>
          <a:noFill/>
          <a:ln w="25400" cap="flat" cmpd="sng" algn="ctr">
            <a:solidFill>
              <a:srgbClr val="FFE78C"/>
            </a:solidFill>
            <a:prstDash val="solid"/>
          </a:ln>
          <a:effectLst/>
        </p:spPr>
        <p:txBody>
          <a:bodyPr lIns="68595" tIns="34297" rIns="68595" bIns="34297" rtlCol="0" anchor="ctr"/>
          <a:lstStyle/>
          <a:p>
            <a:pPr algn="ctr">
              <a:defRPr/>
            </a:pPr>
            <a:endParaRPr lang="zh-CN" altLang="en-US" kern="0">
              <a:solidFill>
                <a:sysClr val="window" lastClr="FFFFFF"/>
              </a:solidFill>
              <a:latin typeface="Verdana"/>
              <a:ea typeface="微软雅黑"/>
            </a:endParaRPr>
          </a:p>
        </p:txBody>
      </p:sp>
      <p:sp>
        <p:nvSpPr>
          <p:cNvPr id="12" name="矩形 11"/>
          <p:cNvSpPr/>
          <p:nvPr/>
        </p:nvSpPr>
        <p:spPr>
          <a:xfrm>
            <a:off x="3520856" y="2194108"/>
            <a:ext cx="3515183" cy="347663"/>
          </a:xfrm>
          <a:prstGeom prst="rect">
            <a:avLst/>
          </a:prstGeom>
          <a:solidFill>
            <a:srgbClr val="FFE78C"/>
          </a:solidFill>
          <a:ln w="25400" cap="flat" cmpd="sng" algn="ctr">
            <a:solidFill>
              <a:srgbClr val="FFE78C"/>
            </a:solidFill>
            <a:prstDash val="solid"/>
          </a:ln>
          <a:effectLst/>
        </p:spPr>
        <p:txBody>
          <a:bodyPr lIns="68595" tIns="34297" rIns="68595" bIns="34297" rtlCol="0" anchor="ctr"/>
          <a:lstStyle/>
          <a:p>
            <a:pPr algn="ctr">
              <a:defRPr/>
            </a:pPr>
            <a:r>
              <a:rPr lang="zh-CN" altLang="en-US" kern="0">
                <a:latin typeface="微软雅黑" pitchFamily="34" charset="-122"/>
                <a:ea typeface="微软雅黑" pitchFamily="34" charset="-122"/>
              </a:rPr>
              <a:t>点击添加标题</a:t>
            </a:r>
          </a:p>
        </p:txBody>
      </p:sp>
      <p:sp>
        <p:nvSpPr>
          <p:cNvPr id="13" name="TextBox 12"/>
          <p:cNvSpPr txBox="1"/>
          <p:nvPr/>
        </p:nvSpPr>
        <p:spPr>
          <a:xfrm>
            <a:off x="3058927" y="2589753"/>
            <a:ext cx="4537095" cy="629417"/>
          </a:xfrm>
          <a:prstGeom prst="rect">
            <a:avLst/>
          </a:prstGeom>
          <a:noFill/>
        </p:spPr>
        <p:txBody>
          <a:bodyPr wrap="square" lIns="68595" tIns="34297" rIns="68595" bIns="34297" rtlCol="0">
            <a:spAutoFit/>
          </a:bodyPr>
          <a:lstStyle/>
          <a:p>
            <a:pPr>
              <a:lnSpc>
                <a:spcPct val="130000"/>
              </a:lnSpc>
              <a:defRPr/>
            </a:pPr>
            <a:r>
              <a:rPr lang="zh-CN" altLang="en-US" sz="1400" kern="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
        <p:nvSpPr>
          <p:cNvPr id="14" name="矩形 13"/>
          <p:cNvSpPr/>
          <p:nvPr/>
        </p:nvSpPr>
        <p:spPr>
          <a:xfrm>
            <a:off x="2896888" y="3704556"/>
            <a:ext cx="4771456" cy="1081843"/>
          </a:xfrm>
          <a:prstGeom prst="rect">
            <a:avLst/>
          </a:prstGeom>
          <a:noFill/>
          <a:ln w="25400" cap="flat" cmpd="sng" algn="ctr">
            <a:solidFill>
              <a:srgbClr val="FFE78C"/>
            </a:solidFill>
            <a:prstDash val="solid"/>
          </a:ln>
          <a:effectLst/>
        </p:spPr>
        <p:txBody>
          <a:bodyPr lIns="68595" tIns="34297" rIns="68595" bIns="34297" rtlCol="0" anchor="ctr"/>
          <a:lstStyle/>
          <a:p>
            <a:pPr algn="ctr">
              <a:defRPr/>
            </a:pPr>
            <a:endParaRPr lang="zh-CN" altLang="en-US" kern="0">
              <a:solidFill>
                <a:sysClr val="window" lastClr="FFFFFF"/>
              </a:solidFill>
              <a:latin typeface="Verdana"/>
              <a:ea typeface="微软雅黑"/>
            </a:endParaRPr>
          </a:p>
        </p:txBody>
      </p:sp>
      <p:sp>
        <p:nvSpPr>
          <p:cNvPr id="15" name="矩形 14"/>
          <p:cNvSpPr/>
          <p:nvPr/>
        </p:nvSpPr>
        <p:spPr>
          <a:xfrm>
            <a:off x="3520856" y="3544258"/>
            <a:ext cx="3515183" cy="347663"/>
          </a:xfrm>
          <a:prstGeom prst="rect">
            <a:avLst/>
          </a:prstGeom>
          <a:solidFill>
            <a:srgbClr val="FFE78C"/>
          </a:solidFill>
          <a:ln w="25400" cap="flat" cmpd="sng" algn="ctr">
            <a:solidFill>
              <a:srgbClr val="FFE78C"/>
            </a:solidFill>
            <a:prstDash val="solid"/>
          </a:ln>
          <a:effectLst/>
        </p:spPr>
        <p:txBody>
          <a:bodyPr lIns="68595" tIns="34297" rIns="68595" bIns="34297" rtlCol="0" anchor="ctr"/>
          <a:lstStyle/>
          <a:p>
            <a:pPr algn="ctr">
              <a:defRPr/>
            </a:pPr>
            <a:r>
              <a:rPr lang="zh-CN" altLang="en-US" kern="0">
                <a:latin typeface="微软雅黑" pitchFamily="34" charset="-122"/>
                <a:ea typeface="微软雅黑" pitchFamily="34" charset="-122"/>
              </a:rPr>
              <a:t>点击添加标题</a:t>
            </a:r>
          </a:p>
        </p:txBody>
      </p:sp>
      <p:sp>
        <p:nvSpPr>
          <p:cNvPr id="16" name="TextBox 15"/>
          <p:cNvSpPr txBox="1"/>
          <p:nvPr/>
        </p:nvSpPr>
        <p:spPr>
          <a:xfrm>
            <a:off x="3058927" y="3939903"/>
            <a:ext cx="4537095" cy="629417"/>
          </a:xfrm>
          <a:prstGeom prst="rect">
            <a:avLst/>
          </a:prstGeom>
          <a:noFill/>
        </p:spPr>
        <p:txBody>
          <a:bodyPr wrap="square" lIns="68595" tIns="34297" rIns="68595" bIns="34297" rtlCol="0">
            <a:spAutoFit/>
          </a:bodyPr>
          <a:lstStyle/>
          <a:p>
            <a:pPr>
              <a:lnSpc>
                <a:spcPct val="130000"/>
              </a:lnSpc>
              <a:defRPr/>
            </a:pPr>
            <a:r>
              <a:rPr lang="zh-CN" altLang="en-US" sz="1400" kern="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a:t>
            </a:r>
          </a:p>
        </p:txBody>
      </p: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outVertical)">
                                          <p:cBhvr>
                                            <p:cTn id="25" dur="500"/>
                                            <p:tgtEl>
                                              <p:spTgt spid="5"/>
                                            </p:tgtEl>
                                          </p:cBhvr>
                                        </p:animEffect>
                                      </p:childTnLst>
                                    </p:cTn>
                                  </p:par>
                                </p:childTnLst>
                              </p:cTn>
                            </p:par>
                            <p:par>
                              <p:cTn id="26" fill="hold">
                                <p:stCondLst>
                                  <p:cond delay="2000"/>
                                </p:stCondLst>
                                <p:childTnLst>
                                  <p:par>
                                    <p:cTn id="27" presetID="2" presetClass="entr" presetSubtype="1" fill="hold" grpId="0" nodeType="afterEffect" p14:presetBounceEnd="50000">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14:bounceEnd="50000">
                                          <p:cBhvr additive="base">
                                            <p:cTn id="29"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0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4510"/>
                                </p:stCondLst>
                                <p:childTnLst>
                                  <p:par>
                                    <p:cTn id="45" presetID="2" presetClass="entr" presetSubtype="1" fill="hold" grpId="0" nodeType="afterEffect" p14:presetBounceEnd="50000">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14:bounceEnd="50000">
                                          <p:cBhvr additive="base">
                                            <p:cTn id="47"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0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65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7020"/>
                                </p:stCondLst>
                                <p:childTnLst>
                                  <p:par>
                                    <p:cTn id="63" presetID="2" presetClass="entr" presetSubtype="1" fill="hold" grpId="0" nodeType="afterEffect" p14:presetBounceEnd="50000">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14:bounceEnd="50000">
                                          <p:cBhvr additive="base">
                                            <p:cTn id="6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75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10" grpId="0"/>
          <p:bldP spid="10" grpId="1"/>
          <p:bldP spid="11" grpId="0" animBg="1"/>
          <p:bldP spid="12" grpId="0" animBg="1"/>
          <p:bldP spid="13" grpId="0"/>
          <p:bldP spid="13" grpId="1"/>
          <p:bldP spid="14" grpId="0" animBg="1"/>
          <p:bldP spid="15" grpId="0" animBg="1"/>
          <p:bldP spid="16" grpId="0"/>
          <p:bldP spid="1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par>
                                    <p:cTn id="16" presetID="22" presetClass="entr" presetSubtype="8"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par>
                                    <p:cTn id="19" presetID="22" presetClass="entr" presetSubtype="8" fill="hold"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par>
                              <p:cTn id="22" fill="hold">
                                <p:stCondLst>
                                  <p:cond delay="1500"/>
                                </p:stCondLst>
                                <p:childTnLst>
                                  <p:par>
                                    <p:cTn id="23" presetID="16" presetClass="entr" presetSubtype="37"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outVertical)">
                                          <p:cBhvr>
                                            <p:cTn id="25" dur="500"/>
                                            <p:tgtEl>
                                              <p:spTgt spid="5"/>
                                            </p:tgtEl>
                                          </p:cBhvr>
                                        </p:animEffect>
                                      </p:childTnLst>
                                    </p:cTn>
                                  </p:par>
                                </p:childTnLst>
                              </p:cTn>
                            </p:par>
                            <p:par>
                              <p:cTn id="26" fill="hold">
                                <p:stCondLst>
                                  <p:cond delay="2000"/>
                                </p:stCondLst>
                                <p:childTnLst>
                                  <p:par>
                                    <p:cTn id="27" presetID="2" presetClass="entr" presetSubtype="1"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500" fill="hold"/>
                                            <p:tgtEl>
                                              <p:spTgt spid="3"/>
                                            </p:tgtEl>
                                            <p:attrNameLst>
                                              <p:attrName>ppt_x</p:attrName>
                                            </p:attrNameLst>
                                          </p:cBhvr>
                                          <p:tavLst>
                                            <p:tav tm="0">
                                              <p:val>
                                                <p:strVal val="#ppt_x"/>
                                              </p:val>
                                            </p:tav>
                                            <p:tav tm="100000">
                                              <p:val>
                                                <p:strVal val="#ppt_x"/>
                                              </p:val>
                                            </p:tav>
                                          </p:tavLst>
                                        </p:anim>
                                        <p:anim calcmode="lin" valueType="num">
                                          <p:cBhvr additive="base">
                                            <p:cTn id="30" dur="500" fill="hold"/>
                                            <p:tgtEl>
                                              <p:spTgt spid="3"/>
                                            </p:tgtEl>
                                            <p:attrNameLst>
                                              <p:attrName>ppt_y</p:attrName>
                                            </p:attrNameLst>
                                          </p:cBhvr>
                                          <p:tavLst>
                                            <p:tav tm="0">
                                              <p:val>
                                                <p:strVal val="0-#ppt_h/2"/>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iterate type="lt">
                                        <p:tmPct val="30000"/>
                                      </p:iterate>
                                      <p:childTnLst>
                                        <p:set>
                                          <p:cBhvr>
                                            <p:cTn id="33" dur="1" fill="hold">
                                              <p:stCondLst>
                                                <p:cond delay="0"/>
                                              </p:stCondLst>
                                            </p:cTn>
                                            <p:tgtEl>
                                              <p:spTgt spid="10"/>
                                            </p:tgtEl>
                                            <p:attrNameLst>
                                              <p:attrName>style.visibility</p:attrName>
                                            </p:attrNameLst>
                                          </p:cBhvr>
                                          <p:to>
                                            <p:strVal val="visible"/>
                                          </p:to>
                                        </p:set>
                                        <p:animEffect transition="in" filter="wipe(left)">
                                          <p:cBhvr>
                                            <p:cTn id="34" dur="100"/>
                                            <p:tgtEl>
                                              <p:spTgt spid="10"/>
                                            </p:tgtEl>
                                          </p:cBhvr>
                                        </p:animEffect>
                                      </p:childTnLst>
                                    </p:cTn>
                                  </p:par>
                                  <p:par>
                                    <p:cTn id="35" presetID="36" presetClass="emph" presetSubtype="0" fill="hold" grpId="1" nodeType="withEffect">
                                      <p:stCondLst>
                                        <p:cond delay="0"/>
                                      </p:stCondLst>
                                      <p:iterate type="lt">
                                        <p:tmPct val="30000"/>
                                      </p:iterate>
                                      <p:childTnLst>
                                        <p:animScale>
                                          <p:cBhvr>
                                            <p:cTn id="36" dur="50" autoRev="1" fill="hold">
                                              <p:stCondLst>
                                                <p:cond delay="0"/>
                                              </p:stCondLst>
                                            </p:cTn>
                                            <p:tgtEl>
                                              <p:spTgt spid="10"/>
                                            </p:tgtEl>
                                          </p:cBhvr>
                                          <p:to x="80000" y="100000"/>
                                        </p:animScale>
                                        <p:anim by="(#ppt_w*0.10)" calcmode="lin" valueType="num">
                                          <p:cBhvr>
                                            <p:cTn id="37" dur="50" autoRev="1" fill="hold">
                                              <p:stCondLst>
                                                <p:cond delay="0"/>
                                              </p:stCondLst>
                                            </p:cTn>
                                            <p:tgtEl>
                                              <p:spTgt spid="10"/>
                                            </p:tgtEl>
                                            <p:attrNameLst>
                                              <p:attrName>ppt_x</p:attrName>
                                            </p:attrNameLst>
                                          </p:cBhvr>
                                        </p:anim>
                                        <p:anim by="(-#ppt_w*0.10)" calcmode="lin" valueType="num">
                                          <p:cBhvr>
                                            <p:cTn id="38" dur="50" autoRev="1" fill="hold">
                                              <p:stCondLst>
                                                <p:cond delay="0"/>
                                              </p:stCondLst>
                                            </p:cTn>
                                            <p:tgtEl>
                                              <p:spTgt spid="10"/>
                                            </p:tgtEl>
                                            <p:attrNameLst>
                                              <p:attrName>ppt_y</p:attrName>
                                            </p:attrNameLst>
                                          </p:cBhvr>
                                        </p:anim>
                                        <p:animRot by="-480000">
                                          <p:cBhvr>
                                            <p:cTn id="39" dur="50" autoRev="1" fill="hold">
                                              <p:stCondLst>
                                                <p:cond delay="0"/>
                                              </p:stCondLst>
                                            </p:cTn>
                                            <p:tgtEl>
                                              <p:spTgt spid="10"/>
                                            </p:tgtEl>
                                            <p:attrNameLst>
                                              <p:attrName>r</p:attrName>
                                            </p:attrNameLst>
                                          </p:cBhvr>
                                        </p:animRot>
                                      </p:childTnLst>
                                    </p:cTn>
                                  </p:par>
                                </p:childTnLst>
                              </p:cTn>
                            </p:par>
                            <p:par>
                              <p:cTn id="40" fill="hold">
                                <p:stCondLst>
                                  <p:cond delay="4010"/>
                                </p:stCondLst>
                                <p:childTnLst>
                                  <p:par>
                                    <p:cTn id="41" presetID="16" presetClass="entr" presetSubtype="37"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arn(outVertical)">
                                          <p:cBhvr>
                                            <p:cTn id="43" dur="500"/>
                                            <p:tgtEl>
                                              <p:spTgt spid="12"/>
                                            </p:tgtEl>
                                          </p:cBhvr>
                                        </p:animEffect>
                                      </p:childTnLst>
                                    </p:cTn>
                                  </p:par>
                                </p:childTnLst>
                              </p:cTn>
                            </p:par>
                            <p:par>
                              <p:cTn id="44" fill="hold">
                                <p:stCondLst>
                                  <p:cond delay="4510"/>
                                </p:stCondLst>
                                <p:childTnLst>
                                  <p:par>
                                    <p:cTn id="45" presetID="2" presetClass="entr" presetSubtype="1"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additive="base">
                                            <p:cTn id="47" dur="500" fill="hold"/>
                                            <p:tgtEl>
                                              <p:spTgt spid="11"/>
                                            </p:tgtEl>
                                            <p:attrNameLst>
                                              <p:attrName>ppt_x</p:attrName>
                                            </p:attrNameLst>
                                          </p:cBhvr>
                                          <p:tavLst>
                                            <p:tav tm="0">
                                              <p:val>
                                                <p:strVal val="#ppt_x"/>
                                              </p:val>
                                            </p:tav>
                                            <p:tav tm="100000">
                                              <p:val>
                                                <p:strVal val="#ppt_x"/>
                                              </p:val>
                                            </p:tav>
                                          </p:tavLst>
                                        </p:anim>
                                        <p:anim calcmode="lin" valueType="num">
                                          <p:cBhvr additive="base">
                                            <p:cTn id="48" dur="500" fill="hold"/>
                                            <p:tgtEl>
                                              <p:spTgt spid="11"/>
                                            </p:tgtEl>
                                            <p:attrNameLst>
                                              <p:attrName>ppt_y</p:attrName>
                                            </p:attrNameLst>
                                          </p:cBhvr>
                                          <p:tavLst>
                                            <p:tav tm="0">
                                              <p:val>
                                                <p:strVal val="0-#ppt_h/2"/>
                                              </p:val>
                                            </p:tav>
                                            <p:tav tm="100000">
                                              <p:val>
                                                <p:strVal val="#ppt_y"/>
                                              </p:val>
                                            </p:tav>
                                          </p:tavLst>
                                        </p:anim>
                                      </p:childTnLst>
                                    </p:cTn>
                                  </p:par>
                                </p:childTnLst>
                              </p:cTn>
                            </p:par>
                            <p:par>
                              <p:cTn id="49" fill="hold">
                                <p:stCondLst>
                                  <p:cond delay="5010"/>
                                </p:stCondLst>
                                <p:childTnLst>
                                  <p:par>
                                    <p:cTn id="50" presetID="22" presetClass="entr" presetSubtype="8" fill="hold" grpId="0" nodeType="afterEffect">
                                      <p:stCondLst>
                                        <p:cond delay="0"/>
                                      </p:stCondLst>
                                      <p:iterate type="lt">
                                        <p:tmPct val="30000"/>
                                      </p:iterate>
                                      <p:childTnLst>
                                        <p:set>
                                          <p:cBhvr>
                                            <p:cTn id="51" dur="1" fill="hold">
                                              <p:stCondLst>
                                                <p:cond delay="0"/>
                                              </p:stCondLst>
                                            </p:cTn>
                                            <p:tgtEl>
                                              <p:spTgt spid="13"/>
                                            </p:tgtEl>
                                            <p:attrNameLst>
                                              <p:attrName>style.visibility</p:attrName>
                                            </p:attrNameLst>
                                          </p:cBhvr>
                                          <p:to>
                                            <p:strVal val="visible"/>
                                          </p:to>
                                        </p:set>
                                        <p:animEffect transition="in" filter="wipe(left)">
                                          <p:cBhvr>
                                            <p:cTn id="52" dur="100"/>
                                            <p:tgtEl>
                                              <p:spTgt spid="13"/>
                                            </p:tgtEl>
                                          </p:cBhvr>
                                        </p:animEffect>
                                      </p:childTnLst>
                                    </p:cTn>
                                  </p:par>
                                  <p:par>
                                    <p:cTn id="53" presetID="36" presetClass="emph" presetSubtype="0" fill="hold" grpId="1" nodeType="withEffect">
                                      <p:stCondLst>
                                        <p:cond delay="0"/>
                                      </p:stCondLst>
                                      <p:iterate type="lt">
                                        <p:tmPct val="30000"/>
                                      </p:iterate>
                                      <p:childTnLst>
                                        <p:animScale>
                                          <p:cBhvr>
                                            <p:cTn id="54" dur="50" autoRev="1" fill="hold">
                                              <p:stCondLst>
                                                <p:cond delay="0"/>
                                              </p:stCondLst>
                                            </p:cTn>
                                            <p:tgtEl>
                                              <p:spTgt spid="13"/>
                                            </p:tgtEl>
                                          </p:cBhvr>
                                          <p:to x="80000" y="100000"/>
                                        </p:animScale>
                                        <p:anim by="(#ppt_w*0.10)" calcmode="lin" valueType="num">
                                          <p:cBhvr>
                                            <p:cTn id="55" dur="50" autoRev="1" fill="hold">
                                              <p:stCondLst>
                                                <p:cond delay="0"/>
                                              </p:stCondLst>
                                            </p:cTn>
                                            <p:tgtEl>
                                              <p:spTgt spid="13"/>
                                            </p:tgtEl>
                                            <p:attrNameLst>
                                              <p:attrName>ppt_x</p:attrName>
                                            </p:attrNameLst>
                                          </p:cBhvr>
                                        </p:anim>
                                        <p:anim by="(-#ppt_w*0.10)" calcmode="lin" valueType="num">
                                          <p:cBhvr>
                                            <p:cTn id="56" dur="50" autoRev="1" fill="hold">
                                              <p:stCondLst>
                                                <p:cond delay="0"/>
                                              </p:stCondLst>
                                            </p:cTn>
                                            <p:tgtEl>
                                              <p:spTgt spid="13"/>
                                            </p:tgtEl>
                                            <p:attrNameLst>
                                              <p:attrName>ppt_y</p:attrName>
                                            </p:attrNameLst>
                                          </p:cBhvr>
                                        </p:anim>
                                        <p:animRot by="-480000">
                                          <p:cBhvr>
                                            <p:cTn id="57" dur="50" autoRev="1" fill="hold">
                                              <p:stCondLst>
                                                <p:cond delay="0"/>
                                              </p:stCondLst>
                                            </p:cTn>
                                            <p:tgtEl>
                                              <p:spTgt spid="13"/>
                                            </p:tgtEl>
                                            <p:attrNameLst>
                                              <p:attrName>r</p:attrName>
                                            </p:attrNameLst>
                                          </p:cBhvr>
                                        </p:animRot>
                                      </p:childTnLst>
                                    </p:cTn>
                                  </p:par>
                                </p:childTnLst>
                              </p:cTn>
                            </p:par>
                            <p:par>
                              <p:cTn id="58" fill="hold">
                                <p:stCondLst>
                                  <p:cond delay="6520"/>
                                </p:stCondLst>
                                <p:childTnLst>
                                  <p:par>
                                    <p:cTn id="59" presetID="16" presetClass="entr" presetSubtype="37"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barn(outVertical)">
                                          <p:cBhvr>
                                            <p:cTn id="61" dur="500"/>
                                            <p:tgtEl>
                                              <p:spTgt spid="15"/>
                                            </p:tgtEl>
                                          </p:cBhvr>
                                        </p:animEffect>
                                      </p:childTnLst>
                                    </p:cTn>
                                  </p:par>
                                </p:childTnLst>
                              </p:cTn>
                            </p:par>
                            <p:par>
                              <p:cTn id="62" fill="hold">
                                <p:stCondLst>
                                  <p:cond delay="7020"/>
                                </p:stCondLst>
                                <p:childTnLst>
                                  <p:par>
                                    <p:cTn id="63" presetID="2" presetClass="entr" presetSubtype="1"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ppt_x"/>
                                              </p:val>
                                            </p:tav>
                                            <p:tav tm="100000">
                                              <p:val>
                                                <p:strVal val="#ppt_x"/>
                                              </p:val>
                                            </p:tav>
                                          </p:tavLst>
                                        </p:anim>
                                        <p:anim calcmode="lin" valueType="num">
                                          <p:cBhvr additive="base">
                                            <p:cTn id="66" dur="500" fill="hold"/>
                                            <p:tgtEl>
                                              <p:spTgt spid="14"/>
                                            </p:tgtEl>
                                            <p:attrNameLst>
                                              <p:attrName>ppt_y</p:attrName>
                                            </p:attrNameLst>
                                          </p:cBhvr>
                                          <p:tavLst>
                                            <p:tav tm="0">
                                              <p:val>
                                                <p:strVal val="0-#ppt_h/2"/>
                                              </p:val>
                                            </p:tav>
                                            <p:tav tm="100000">
                                              <p:val>
                                                <p:strVal val="#ppt_y"/>
                                              </p:val>
                                            </p:tav>
                                          </p:tavLst>
                                        </p:anim>
                                      </p:childTnLst>
                                    </p:cTn>
                                  </p:par>
                                </p:childTnLst>
                              </p:cTn>
                            </p:par>
                            <p:par>
                              <p:cTn id="67" fill="hold">
                                <p:stCondLst>
                                  <p:cond delay="7520"/>
                                </p:stCondLst>
                                <p:childTnLst>
                                  <p:par>
                                    <p:cTn id="68" presetID="22" presetClass="entr" presetSubtype="8" fill="hold" grpId="0" nodeType="afterEffect">
                                      <p:stCondLst>
                                        <p:cond delay="0"/>
                                      </p:stCondLst>
                                      <p:iterate type="lt">
                                        <p:tmPct val="30000"/>
                                      </p:iterate>
                                      <p:childTnLst>
                                        <p:set>
                                          <p:cBhvr>
                                            <p:cTn id="69" dur="1" fill="hold">
                                              <p:stCondLst>
                                                <p:cond delay="0"/>
                                              </p:stCondLst>
                                            </p:cTn>
                                            <p:tgtEl>
                                              <p:spTgt spid="16"/>
                                            </p:tgtEl>
                                            <p:attrNameLst>
                                              <p:attrName>style.visibility</p:attrName>
                                            </p:attrNameLst>
                                          </p:cBhvr>
                                          <p:to>
                                            <p:strVal val="visible"/>
                                          </p:to>
                                        </p:set>
                                        <p:animEffect transition="in" filter="wipe(left)">
                                          <p:cBhvr>
                                            <p:cTn id="70" dur="100"/>
                                            <p:tgtEl>
                                              <p:spTgt spid="16"/>
                                            </p:tgtEl>
                                          </p:cBhvr>
                                        </p:animEffect>
                                      </p:childTnLst>
                                    </p:cTn>
                                  </p:par>
                                  <p:par>
                                    <p:cTn id="71" presetID="36" presetClass="emph" presetSubtype="0" fill="hold" grpId="1" nodeType="withEffect">
                                      <p:stCondLst>
                                        <p:cond delay="0"/>
                                      </p:stCondLst>
                                      <p:iterate type="lt">
                                        <p:tmPct val="30000"/>
                                      </p:iterate>
                                      <p:childTnLst>
                                        <p:animScale>
                                          <p:cBhvr>
                                            <p:cTn id="72" dur="50" autoRev="1" fill="hold">
                                              <p:stCondLst>
                                                <p:cond delay="0"/>
                                              </p:stCondLst>
                                            </p:cTn>
                                            <p:tgtEl>
                                              <p:spTgt spid="16"/>
                                            </p:tgtEl>
                                          </p:cBhvr>
                                          <p:to x="80000" y="100000"/>
                                        </p:animScale>
                                        <p:anim by="(#ppt_w*0.10)" calcmode="lin" valueType="num">
                                          <p:cBhvr>
                                            <p:cTn id="73" dur="50" autoRev="1" fill="hold">
                                              <p:stCondLst>
                                                <p:cond delay="0"/>
                                              </p:stCondLst>
                                            </p:cTn>
                                            <p:tgtEl>
                                              <p:spTgt spid="16"/>
                                            </p:tgtEl>
                                            <p:attrNameLst>
                                              <p:attrName>ppt_x</p:attrName>
                                            </p:attrNameLst>
                                          </p:cBhvr>
                                        </p:anim>
                                        <p:anim by="(-#ppt_w*0.10)" calcmode="lin" valueType="num">
                                          <p:cBhvr>
                                            <p:cTn id="74" dur="50" autoRev="1" fill="hold">
                                              <p:stCondLst>
                                                <p:cond delay="0"/>
                                              </p:stCondLst>
                                            </p:cTn>
                                            <p:tgtEl>
                                              <p:spTgt spid="16"/>
                                            </p:tgtEl>
                                            <p:attrNameLst>
                                              <p:attrName>ppt_y</p:attrName>
                                            </p:attrNameLst>
                                          </p:cBhvr>
                                        </p:anim>
                                        <p:animRot by="-480000">
                                          <p:cBhvr>
                                            <p:cTn id="75"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5" grpId="0" animBg="1"/>
          <p:bldP spid="6" grpId="0" animBg="1"/>
          <p:bldP spid="10" grpId="0"/>
          <p:bldP spid="10" grpId="1"/>
          <p:bldP spid="11" grpId="0" animBg="1"/>
          <p:bldP spid="12" grpId="0" animBg="1"/>
          <p:bldP spid="13" grpId="0"/>
          <p:bldP spid="13" grpId="1"/>
          <p:bldP spid="14" grpId="0" animBg="1"/>
          <p:bldP spid="15" grpId="0" animBg="1"/>
          <p:bldP spid="16" grpId="0"/>
          <p:bldP spid="16" grpId="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90267" y="372847"/>
            <a:ext cx="1963465" cy="338554"/>
          </a:xfrm>
          <a:prstGeom prst="rect">
            <a:avLst/>
          </a:prstGeom>
          <a:noFill/>
        </p:spPr>
        <p:txBody>
          <a:bodyPr wrap="square" rtlCol="0">
            <a:spAutoFit/>
          </a:bodyPr>
          <a:lstStyle/>
          <a:p>
            <a:r>
              <a:rPr lang="zh-CN" altLang="en-US" sz="1600" b="1" spc="300" dirty="0" smtClean="0">
                <a:solidFill>
                  <a:srgbClr val="FFE78C"/>
                </a:solidFill>
                <a:latin typeface="微软雅黑" panose="020B0503020204020204" pitchFamily="34" charset="-122"/>
                <a:ea typeface="微软雅黑" panose="020B0503020204020204" pitchFamily="34" charset="-122"/>
              </a:rPr>
              <a:t>编辑文本文字</a:t>
            </a:r>
            <a:endParaRPr lang="zh-CN" altLang="en-US" sz="1600" b="1" spc="300" dirty="0">
              <a:solidFill>
                <a:srgbClr val="FFE78C"/>
              </a:solidFill>
              <a:latin typeface="微软雅黑" panose="020B0503020204020204" pitchFamily="34" charset="-122"/>
              <a:ea typeface="微软雅黑" panose="020B0503020204020204" pitchFamily="34" charset="-122"/>
            </a:endParaRPr>
          </a:p>
        </p:txBody>
      </p:sp>
      <p:sp>
        <p:nvSpPr>
          <p:cNvPr id="3" name="Freeform 239"/>
          <p:cNvSpPr>
            <a:spLocks noEditPoints="1"/>
          </p:cNvSpPr>
          <p:nvPr/>
        </p:nvSpPr>
        <p:spPr bwMode="auto">
          <a:xfrm>
            <a:off x="3644030" y="1497262"/>
            <a:ext cx="2205136" cy="2203979"/>
          </a:xfrm>
          <a:custGeom>
            <a:avLst/>
            <a:gdLst>
              <a:gd name="T0" fmla="*/ 2116 w 2116"/>
              <a:gd name="T1" fmla="*/ 1052 h 2116"/>
              <a:gd name="T2" fmla="*/ 1925 w 2116"/>
              <a:gd name="T3" fmla="*/ 883 h 2116"/>
              <a:gd name="T4" fmla="*/ 2038 w 2116"/>
              <a:gd name="T5" fmla="*/ 652 h 2116"/>
              <a:gd name="T6" fmla="*/ 1795 w 2116"/>
              <a:gd name="T7" fmla="*/ 570 h 2116"/>
              <a:gd name="T8" fmla="*/ 1802 w 2116"/>
              <a:gd name="T9" fmla="*/ 305 h 2116"/>
              <a:gd name="T10" fmla="*/ 1548 w 2116"/>
              <a:gd name="T11" fmla="*/ 321 h 2116"/>
              <a:gd name="T12" fmla="*/ 1464 w 2116"/>
              <a:gd name="T13" fmla="*/ 80 h 2116"/>
              <a:gd name="T14" fmla="*/ 1234 w 2116"/>
              <a:gd name="T15" fmla="*/ 191 h 2116"/>
              <a:gd name="T16" fmla="*/ 1052 w 2116"/>
              <a:gd name="T17" fmla="*/ 0 h 2116"/>
              <a:gd name="T18" fmla="*/ 884 w 2116"/>
              <a:gd name="T19" fmla="*/ 191 h 2116"/>
              <a:gd name="T20" fmla="*/ 653 w 2116"/>
              <a:gd name="T21" fmla="*/ 78 h 2116"/>
              <a:gd name="T22" fmla="*/ 570 w 2116"/>
              <a:gd name="T23" fmla="*/ 321 h 2116"/>
              <a:gd name="T24" fmla="*/ 305 w 2116"/>
              <a:gd name="T25" fmla="*/ 314 h 2116"/>
              <a:gd name="T26" fmla="*/ 322 w 2116"/>
              <a:gd name="T27" fmla="*/ 568 h 2116"/>
              <a:gd name="T28" fmla="*/ 81 w 2116"/>
              <a:gd name="T29" fmla="*/ 652 h 2116"/>
              <a:gd name="T30" fmla="*/ 192 w 2116"/>
              <a:gd name="T31" fmla="*/ 882 h 2116"/>
              <a:gd name="T32" fmla="*/ 0 w 2116"/>
              <a:gd name="T33" fmla="*/ 1064 h 2116"/>
              <a:gd name="T34" fmla="*/ 191 w 2116"/>
              <a:gd name="T35" fmla="*/ 1233 h 2116"/>
              <a:gd name="T36" fmla="*/ 78 w 2116"/>
              <a:gd name="T37" fmla="*/ 1463 h 2116"/>
              <a:gd name="T38" fmla="*/ 321 w 2116"/>
              <a:gd name="T39" fmla="*/ 1546 h 2116"/>
              <a:gd name="T40" fmla="*/ 314 w 2116"/>
              <a:gd name="T41" fmla="*/ 1811 h 2116"/>
              <a:gd name="T42" fmla="*/ 569 w 2116"/>
              <a:gd name="T43" fmla="*/ 1794 h 2116"/>
              <a:gd name="T44" fmla="*/ 653 w 2116"/>
              <a:gd name="T45" fmla="*/ 2035 h 2116"/>
              <a:gd name="T46" fmla="*/ 882 w 2116"/>
              <a:gd name="T47" fmla="*/ 1925 h 2116"/>
              <a:gd name="T48" fmla="*/ 1064 w 2116"/>
              <a:gd name="T49" fmla="*/ 2116 h 2116"/>
              <a:gd name="T50" fmla="*/ 1233 w 2116"/>
              <a:gd name="T51" fmla="*/ 1925 h 2116"/>
              <a:gd name="T52" fmla="*/ 1464 w 2116"/>
              <a:gd name="T53" fmla="*/ 2038 h 2116"/>
              <a:gd name="T54" fmla="*/ 1546 w 2116"/>
              <a:gd name="T55" fmla="*/ 1795 h 2116"/>
              <a:gd name="T56" fmla="*/ 1811 w 2116"/>
              <a:gd name="T57" fmla="*/ 1802 h 2116"/>
              <a:gd name="T58" fmla="*/ 1795 w 2116"/>
              <a:gd name="T59" fmla="*/ 1547 h 2116"/>
              <a:gd name="T60" fmla="*/ 2036 w 2116"/>
              <a:gd name="T61" fmla="*/ 1463 h 2116"/>
              <a:gd name="T62" fmla="*/ 1925 w 2116"/>
              <a:gd name="T63" fmla="*/ 1234 h 2116"/>
              <a:gd name="T64" fmla="*/ 1358 w 2116"/>
              <a:gd name="T65" fmla="*/ 1669 h 2116"/>
              <a:gd name="T66" fmla="*/ 759 w 2116"/>
              <a:gd name="T67" fmla="*/ 447 h 2116"/>
              <a:gd name="T68" fmla="*/ 1358 w 2116"/>
              <a:gd name="T69" fmla="*/ 1669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5" name="Freeform 240"/>
          <p:cNvSpPr>
            <a:spLocks noEditPoints="1"/>
          </p:cNvSpPr>
          <p:nvPr/>
        </p:nvSpPr>
        <p:spPr bwMode="auto">
          <a:xfrm>
            <a:off x="2026930" y="2527283"/>
            <a:ext cx="1917682" cy="1916675"/>
          </a:xfrm>
          <a:custGeom>
            <a:avLst/>
            <a:gdLst>
              <a:gd name="T0" fmla="*/ 1840 w 1840"/>
              <a:gd name="T1" fmla="*/ 964 h 1840"/>
              <a:gd name="T2" fmla="*/ 1682 w 1840"/>
              <a:gd name="T3" fmla="*/ 808 h 1840"/>
              <a:gd name="T4" fmla="*/ 1791 w 1840"/>
              <a:gd name="T5" fmla="*/ 614 h 1840"/>
              <a:gd name="T6" fmla="*/ 1578 w 1840"/>
              <a:gd name="T7" fmla="*/ 521 h 1840"/>
              <a:gd name="T8" fmla="*/ 1602 w 1840"/>
              <a:gd name="T9" fmla="*/ 301 h 1840"/>
              <a:gd name="T10" fmla="*/ 1379 w 1840"/>
              <a:gd name="T11" fmla="*/ 303 h 1840"/>
              <a:gd name="T12" fmla="*/ 1318 w 1840"/>
              <a:gd name="T13" fmla="*/ 90 h 1840"/>
              <a:gd name="T14" fmla="*/ 1103 w 1840"/>
              <a:gd name="T15" fmla="*/ 173 h 1840"/>
              <a:gd name="T16" fmla="*/ 964 w 1840"/>
              <a:gd name="T17" fmla="*/ 0 h 1840"/>
              <a:gd name="T18" fmla="*/ 808 w 1840"/>
              <a:gd name="T19" fmla="*/ 159 h 1840"/>
              <a:gd name="T20" fmla="*/ 613 w 1840"/>
              <a:gd name="T21" fmla="*/ 49 h 1840"/>
              <a:gd name="T22" fmla="*/ 521 w 1840"/>
              <a:gd name="T23" fmla="*/ 262 h 1840"/>
              <a:gd name="T24" fmla="*/ 301 w 1840"/>
              <a:gd name="T25" fmla="*/ 239 h 1840"/>
              <a:gd name="T26" fmla="*/ 303 w 1840"/>
              <a:gd name="T27" fmla="*/ 461 h 1840"/>
              <a:gd name="T28" fmla="*/ 89 w 1840"/>
              <a:gd name="T29" fmla="*/ 522 h 1840"/>
              <a:gd name="T30" fmla="*/ 173 w 1840"/>
              <a:gd name="T31" fmla="*/ 737 h 1840"/>
              <a:gd name="T32" fmla="*/ 0 w 1840"/>
              <a:gd name="T33" fmla="*/ 877 h 1840"/>
              <a:gd name="T34" fmla="*/ 159 w 1840"/>
              <a:gd name="T35" fmla="*/ 1032 h 1840"/>
              <a:gd name="T36" fmla="*/ 49 w 1840"/>
              <a:gd name="T37" fmla="*/ 1227 h 1840"/>
              <a:gd name="T38" fmla="*/ 262 w 1840"/>
              <a:gd name="T39" fmla="*/ 1320 h 1840"/>
              <a:gd name="T40" fmla="*/ 239 w 1840"/>
              <a:gd name="T41" fmla="*/ 1540 h 1840"/>
              <a:gd name="T42" fmla="*/ 461 w 1840"/>
              <a:gd name="T43" fmla="*/ 1538 h 1840"/>
              <a:gd name="T44" fmla="*/ 522 w 1840"/>
              <a:gd name="T45" fmla="*/ 1751 h 1840"/>
              <a:gd name="T46" fmla="*/ 737 w 1840"/>
              <a:gd name="T47" fmla="*/ 1668 h 1840"/>
              <a:gd name="T48" fmla="*/ 876 w 1840"/>
              <a:gd name="T49" fmla="*/ 1840 h 1840"/>
              <a:gd name="T50" fmla="*/ 1032 w 1840"/>
              <a:gd name="T51" fmla="*/ 1682 h 1840"/>
              <a:gd name="T52" fmla="*/ 1227 w 1840"/>
              <a:gd name="T53" fmla="*/ 1791 h 1840"/>
              <a:gd name="T54" fmla="*/ 1319 w 1840"/>
              <a:gd name="T55" fmla="*/ 1579 h 1840"/>
              <a:gd name="T56" fmla="*/ 1540 w 1840"/>
              <a:gd name="T57" fmla="*/ 1602 h 1840"/>
              <a:gd name="T58" fmla="*/ 1538 w 1840"/>
              <a:gd name="T59" fmla="*/ 1380 h 1840"/>
              <a:gd name="T60" fmla="*/ 1751 w 1840"/>
              <a:gd name="T61" fmla="*/ 1318 h 1840"/>
              <a:gd name="T62" fmla="*/ 1668 w 1840"/>
              <a:gd name="T63" fmla="*/ 1104 h 1840"/>
              <a:gd name="T64" fmla="*/ 1081 w 1840"/>
              <a:gd name="T65" fmla="*/ 1490 h 1840"/>
              <a:gd name="T66" fmla="*/ 759 w 1840"/>
              <a:gd name="T67" fmla="*/ 351 h 1840"/>
              <a:gd name="T68" fmla="*/ 1081 w 1840"/>
              <a:gd name="T69" fmla="*/ 1490 h 1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6" name="Freeform 241"/>
          <p:cNvSpPr>
            <a:spLocks noEditPoints="1"/>
          </p:cNvSpPr>
          <p:nvPr/>
        </p:nvSpPr>
        <p:spPr bwMode="auto">
          <a:xfrm>
            <a:off x="815928" y="2122487"/>
            <a:ext cx="1391337" cy="1390606"/>
          </a:xfrm>
          <a:custGeom>
            <a:avLst/>
            <a:gdLst>
              <a:gd name="T0" fmla="*/ 1335 w 1335"/>
              <a:gd name="T1" fmla="*/ 699 h 1335"/>
              <a:gd name="T2" fmla="*/ 1220 w 1335"/>
              <a:gd name="T3" fmla="*/ 586 h 1335"/>
              <a:gd name="T4" fmla="*/ 1300 w 1335"/>
              <a:gd name="T5" fmla="*/ 445 h 1335"/>
              <a:gd name="T6" fmla="*/ 1145 w 1335"/>
              <a:gd name="T7" fmla="*/ 378 h 1335"/>
              <a:gd name="T8" fmla="*/ 1162 w 1335"/>
              <a:gd name="T9" fmla="*/ 218 h 1335"/>
              <a:gd name="T10" fmla="*/ 1001 w 1335"/>
              <a:gd name="T11" fmla="*/ 219 h 1335"/>
              <a:gd name="T12" fmla="*/ 956 w 1335"/>
              <a:gd name="T13" fmla="*/ 65 h 1335"/>
              <a:gd name="T14" fmla="*/ 801 w 1335"/>
              <a:gd name="T15" fmla="*/ 125 h 1335"/>
              <a:gd name="T16" fmla="*/ 699 w 1335"/>
              <a:gd name="T17" fmla="*/ 0 h 1335"/>
              <a:gd name="T18" fmla="*/ 586 w 1335"/>
              <a:gd name="T19" fmla="*/ 115 h 1335"/>
              <a:gd name="T20" fmla="*/ 445 w 1335"/>
              <a:gd name="T21" fmla="*/ 35 h 1335"/>
              <a:gd name="T22" fmla="*/ 378 w 1335"/>
              <a:gd name="T23" fmla="*/ 190 h 1335"/>
              <a:gd name="T24" fmla="*/ 218 w 1335"/>
              <a:gd name="T25" fmla="*/ 173 h 1335"/>
              <a:gd name="T26" fmla="*/ 220 w 1335"/>
              <a:gd name="T27" fmla="*/ 334 h 1335"/>
              <a:gd name="T28" fmla="*/ 65 w 1335"/>
              <a:gd name="T29" fmla="*/ 379 h 1335"/>
              <a:gd name="T30" fmla="*/ 125 w 1335"/>
              <a:gd name="T31" fmla="*/ 535 h 1335"/>
              <a:gd name="T32" fmla="*/ 0 w 1335"/>
              <a:gd name="T33" fmla="*/ 636 h 1335"/>
              <a:gd name="T34" fmla="*/ 115 w 1335"/>
              <a:gd name="T35" fmla="*/ 749 h 1335"/>
              <a:gd name="T36" fmla="*/ 35 w 1335"/>
              <a:gd name="T37" fmla="*/ 890 h 1335"/>
              <a:gd name="T38" fmla="*/ 190 w 1335"/>
              <a:gd name="T39" fmla="*/ 957 h 1335"/>
              <a:gd name="T40" fmla="*/ 173 w 1335"/>
              <a:gd name="T41" fmla="*/ 1117 h 1335"/>
              <a:gd name="T42" fmla="*/ 334 w 1335"/>
              <a:gd name="T43" fmla="*/ 1116 h 1335"/>
              <a:gd name="T44" fmla="*/ 379 w 1335"/>
              <a:gd name="T45" fmla="*/ 1270 h 1335"/>
              <a:gd name="T46" fmla="*/ 535 w 1335"/>
              <a:gd name="T47" fmla="*/ 1210 h 1335"/>
              <a:gd name="T48" fmla="*/ 636 w 1335"/>
              <a:gd name="T49" fmla="*/ 1335 h 1335"/>
              <a:gd name="T50" fmla="*/ 749 w 1335"/>
              <a:gd name="T51" fmla="*/ 1220 h 1335"/>
              <a:gd name="T52" fmla="*/ 890 w 1335"/>
              <a:gd name="T53" fmla="*/ 1299 h 1335"/>
              <a:gd name="T54" fmla="*/ 957 w 1335"/>
              <a:gd name="T55" fmla="*/ 1145 h 1335"/>
              <a:gd name="T56" fmla="*/ 1117 w 1335"/>
              <a:gd name="T57" fmla="*/ 1162 h 1335"/>
              <a:gd name="T58" fmla="*/ 1116 w 1335"/>
              <a:gd name="T59" fmla="*/ 1001 h 1335"/>
              <a:gd name="T60" fmla="*/ 1271 w 1335"/>
              <a:gd name="T61" fmla="*/ 956 h 1335"/>
              <a:gd name="T62" fmla="*/ 1210 w 1335"/>
              <a:gd name="T63" fmla="*/ 801 h 1335"/>
              <a:gd name="T64" fmla="*/ 776 w 1335"/>
              <a:gd name="T65" fmla="*/ 1050 h 1335"/>
              <a:gd name="T66" fmla="*/ 560 w 1335"/>
              <a:gd name="T67" fmla="*/ 286 h 1335"/>
              <a:gd name="T68" fmla="*/ 776 w 1335"/>
              <a:gd name="T69" fmla="*/ 1050 h 1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7" name="Freeform 247"/>
          <p:cNvSpPr>
            <a:spLocks noEditPoints="1"/>
          </p:cNvSpPr>
          <p:nvPr/>
        </p:nvSpPr>
        <p:spPr bwMode="auto">
          <a:xfrm>
            <a:off x="2725224" y="3226520"/>
            <a:ext cx="521095" cy="519510"/>
          </a:xfrm>
          <a:custGeom>
            <a:avLst/>
            <a:gdLst>
              <a:gd name="T0" fmla="*/ 250 w 500"/>
              <a:gd name="T1" fmla="*/ 499 h 499"/>
              <a:gd name="T2" fmla="*/ 0 w 500"/>
              <a:gd name="T3" fmla="*/ 249 h 499"/>
              <a:gd name="T4" fmla="*/ 250 w 500"/>
              <a:gd name="T5" fmla="*/ 0 h 499"/>
              <a:gd name="T6" fmla="*/ 500 w 500"/>
              <a:gd name="T7" fmla="*/ 249 h 499"/>
              <a:gd name="T8" fmla="*/ 250 w 500"/>
              <a:gd name="T9" fmla="*/ 499 h 499"/>
              <a:gd name="T10" fmla="*/ 250 w 500"/>
              <a:gd name="T11" fmla="*/ 140 h 499"/>
              <a:gd name="T12" fmla="*/ 140 w 500"/>
              <a:gd name="T13" fmla="*/ 249 h 499"/>
              <a:gd name="T14" fmla="*/ 250 w 500"/>
              <a:gd name="T15" fmla="*/ 359 h 499"/>
              <a:gd name="T16" fmla="*/ 360 w 500"/>
              <a:gd name="T17" fmla="*/ 249 h 499"/>
              <a:gd name="T18" fmla="*/ 250 w 500"/>
              <a:gd name="T19" fmla="*/ 14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0" h="499">
                <a:moveTo>
                  <a:pt x="250" y="499"/>
                </a:moveTo>
                <a:cubicBezTo>
                  <a:pt x="112" y="499"/>
                  <a:pt x="0" y="387"/>
                  <a:pt x="0" y="249"/>
                </a:cubicBezTo>
                <a:cubicBezTo>
                  <a:pt x="0" y="112"/>
                  <a:pt x="112" y="0"/>
                  <a:pt x="250" y="0"/>
                </a:cubicBezTo>
                <a:cubicBezTo>
                  <a:pt x="388" y="0"/>
                  <a:pt x="500" y="112"/>
                  <a:pt x="500" y="249"/>
                </a:cubicBezTo>
                <a:cubicBezTo>
                  <a:pt x="500" y="387"/>
                  <a:pt x="388" y="499"/>
                  <a:pt x="250" y="499"/>
                </a:cubicBezTo>
                <a:close/>
                <a:moveTo>
                  <a:pt x="250" y="140"/>
                </a:moveTo>
                <a:cubicBezTo>
                  <a:pt x="190" y="140"/>
                  <a:pt x="140" y="189"/>
                  <a:pt x="140" y="249"/>
                </a:cubicBezTo>
                <a:cubicBezTo>
                  <a:pt x="140" y="310"/>
                  <a:pt x="190" y="359"/>
                  <a:pt x="250" y="359"/>
                </a:cubicBezTo>
                <a:cubicBezTo>
                  <a:pt x="311" y="359"/>
                  <a:pt x="360" y="310"/>
                  <a:pt x="360" y="249"/>
                </a:cubicBezTo>
                <a:cubicBezTo>
                  <a:pt x="360" y="189"/>
                  <a:pt x="311" y="140"/>
                  <a:pt x="250" y="140"/>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8" name="Freeform 248"/>
          <p:cNvSpPr>
            <a:spLocks noEditPoints="1"/>
          </p:cNvSpPr>
          <p:nvPr/>
        </p:nvSpPr>
        <p:spPr bwMode="auto">
          <a:xfrm>
            <a:off x="4459142" y="2300139"/>
            <a:ext cx="597225" cy="599534"/>
          </a:xfrm>
          <a:custGeom>
            <a:avLst/>
            <a:gdLst>
              <a:gd name="T0" fmla="*/ 287 w 574"/>
              <a:gd name="T1" fmla="*/ 575 h 575"/>
              <a:gd name="T2" fmla="*/ 0 w 574"/>
              <a:gd name="T3" fmla="*/ 287 h 575"/>
              <a:gd name="T4" fmla="*/ 287 w 574"/>
              <a:gd name="T5" fmla="*/ 0 h 575"/>
              <a:gd name="T6" fmla="*/ 574 w 574"/>
              <a:gd name="T7" fmla="*/ 287 h 575"/>
              <a:gd name="T8" fmla="*/ 287 w 574"/>
              <a:gd name="T9" fmla="*/ 575 h 575"/>
              <a:gd name="T10" fmla="*/ 287 w 574"/>
              <a:gd name="T11" fmla="*/ 160 h 575"/>
              <a:gd name="T12" fmla="*/ 160 w 574"/>
              <a:gd name="T13" fmla="*/ 287 h 575"/>
              <a:gd name="T14" fmla="*/ 287 w 574"/>
              <a:gd name="T15" fmla="*/ 415 h 575"/>
              <a:gd name="T16" fmla="*/ 414 w 574"/>
              <a:gd name="T17" fmla="*/ 287 h 575"/>
              <a:gd name="T18" fmla="*/ 287 w 574"/>
              <a:gd name="T19" fmla="*/ 16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74" h="575">
                <a:moveTo>
                  <a:pt x="287" y="575"/>
                </a:moveTo>
                <a:cubicBezTo>
                  <a:pt x="129" y="575"/>
                  <a:pt x="0" y="446"/>
                  <a:pt x="0" y="287"/>
                </a:cubicBezTo>
                <a:cubicBezTo>
                  <a:pt x="0" y="129"/>
                  <a:pt x="129" y="0"/>
                  <a:pt x="287" y="0"/>
                </a:cubicBezTo>
                <a:cubicBezTo>
                  <a:pt x="446" y="0"/>
                  <a:pt x="574" y="129"/>
                  <a:pt x="574" y="287"/>
                </a:cubicBezTo>
                <a:cubicBezTo>
                  <a:pt x="574" y="446"/>
                  <a:pt x="446" y="575"/>
                  <a:pt x="287" y="575"/>
                </a:cubicBezTo>
                <a:close/>
                <a:moveTo>
                  <a:pt x="287" y="160"/>
                </a:moveTo>
                <a:cubicBezTo>
                  <a:pt x="217" y="160"/>
                  <a:pt x="160" y="217"/>
                  <a:pt x="160" y="287"/>
                </a:cubicBezTo>
                <a:cubicBezTo>
                  <a:pt x="160" y="358"/>
                  <a:pt x="217" y="415"/>
                  <a:pt x="287" y="415"/>
                </a:cubicBezTo>
                <a:cubicBezTo>
                  <a:pt x="357" y="415"/>
                  <a:pt x="414" y="358"/>
                  <a:pt x="414" y="287"/>
                </a:cubicBezTo>
                <a:cubicBezTo>
                  <a:pt x="414" y="217"/>
                  <a:pt x="357" y="160"/>
                  <a:pt x="287" y="160"/>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9" name="Freeform 249"/>
          <p:cNvSpPr>
            <a:spLocks noEditPoints="1"/>
          </p:cNvSpPr>
          <p:nvPr/>
        </p:nvSpPr>
        <p:spPr bwMode="auto">
          <a:xfrm>
            <a:off x="1323898" y="2631502"/>
            <a:ext cx="378024" cy="377824"/>
          </a:xfrm>
          <a:custGeom>
            <a:avLst/>
            <a:gdLst>
              <a:gd name="T0" fmla="*/ 181 w 363"/>
              <a:gd name="T1" fmla="*/ 363 h 363"/>
              <a:gd name="T2" fmla="*/ 0 w 363"/>
              <a:gd name="T3" fmla="*/ 181 h 363"/>
              <a:gd name="T4" fmla="*/ 181 w 363"/>
              <a:gd name="T5" fmla="*/ 0 h 363"/>
              <a:gd name="T6" fmla="*/ 363 w 363"/>
              <a:gd name="T7" fmla="*/ 181 h 363"/>
              <a:gd name="T8" fmla="*/ 181 w 363"/>
              <a:gd name="T9" fmla="*/ 363 h 363"/>
              <a:gd name="T10" fmla="*/ 181 w 363"/>
              <a:gd name="T11" fmla="*/ 120 h 363"/>
              <a:gd name="T12" fmla="*/ 120 w 363"/>
              <a:gd name="T13" fmla="*/ 181 h 363"/>
              <a:gd name="T14" fmla="*/ 181 w 363"/>
              <a:gd name="T15" fmla="*/ 243 h 363"/>
              <a:gd name="T16" fmla="*/ 243 w 363"/>
              <a:gd name="T17" fmla="*/ 181 h 363"/>
              <a:gd name="T18" fmla="*/ 181 w 363"/>
              <a:gd name="T19" fmla="*/ 12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3" h="363">
                <a:moveTo>
                  <a:pt x="181" y="363"/>
                </a:moveTo>
                <a:cubicBezTo>
                  <a:pt x="81" y="363"/>
                  <a:pt x="0" y="282"/>
                  <a:pt x="0" y="181"/>
                </a:cubicBezTo>
                <a:cubicBezTo>
                  <a:pt x="0" y="81"/>
                  <a:pt x="81" y="0"/>
                  <a:pt x="181" y="0"/>
                </a:cubicBezTo>
                <a:cubicBezTo>
                  <a:pt x="281" y="0"/>
                  <a:pt x="363" y="81"/>
                  <a:pt x="363" y="181"/>
                </a:cubicBezTo>
                <a:cubicBezTo>
                  <a:pt x="363" y="282"/>
                  <a:pt x="281" y="363"/>
                  <a:pt x="181" y="363"/>
                </a:cubicBezTo>
                <a:close/>
                <a:moveTo>
                  <a:pt x="181" y="120"/>
                </a:moveTo>
                <a:cubicBezTo>
                  <a:pt x="147" y="120"/>
                  <a:pt x="120" y="147"/>
                  <a:pt x="120" y="181"/>
                </a:cubicBezTo>
                <a:cubicBezTo>
                  <a:pt x="120" y="215"/>
                  <a:pt x="147" y="243"/>
                  <a:pt x="181" y="243"/>
                </a:cubicBezTo>
                <a:cubicBezTo>
                  <a:pt x="215" y="243"/>
                  <a:pt x="243" y="215"/>
                  <a:pt x="243" y="181"/>
                </a:cubicBezTo>
                <a:cubicBezTo>
                  <a:pt x="243" y="147"/>
                  <a:pt x="215" y="120"/>
                  <a:pt x="181" y="120"/>
                </a:cubicBezTo>
                <a:close/>
              </a:path>
            </a:pathLst>
          </a:custGeom>
          <a:solidFill>
            <a:srgbClr val="FFE78C"/>
          </a:solidFill>
          <a:ln>
            <a:solidFill>
              <a:srgbClr val="FFE78C"/>
            </a:solidFill>
          </a:ln>
        </p:spPr>
        <p:txBody>
          <a:bodyPr vert="horz" wrap="square" lIns="75566" tIns="37783" rIns="75566" bIns="37783" numCol="1" anchor="t" anchorCtr="0" compatLnSpc="1">
            <a:prstTxWarp prst="textNoShape">
              <a:avLst/>
            </a:prstTxWarp>
          </a:bodyPr>
          <a:lstStyle/>
          <a:p>
            <a:pPr>
              <a:defRPr/>
            </a:pPr>
            <a:endParaRPr lang="id-ID" kern="0">
              <a:solidFill>
                <a:schemeClr val="bg1"/>
              </a:solidFill>
              <a:latin typeface="微软雅黑"/>
              <a:ea typeface="微软雅黑"/>
            </a:endParaRPr>
          </a:p>
        </p:txBody>
      </p:sp>
      <p:grpSp>
        <p:nvGrpSpPr>
          <p:cNvPr id="10" name="Group 9"/>
          <p:cNvGrpSpPr/>
          <p:nvPr/>
        </p:nvGrpSpPr>
        <p:grpSpPr>
          <a:xfrm>
            <a:off x="654217" y="1924073"/>
            <a:ext cx="1138203" cy="1884213"/>
            <a:chOff x="1498443" y="3296141"/>
            <a:chExt cx="1376598" cy="2280056"/>
          </a:xfrm>
          <a:solidFill>
            <a:srgbClr val="FFE78C"/>
          </a:solidFill>
        </p:grpSpPr>
        <p:grpSp>
          <p:nvGrpSpPr>
            <p:cNvPr id="11" name="Group 10"/>
            <p:cNvGrpSpPr/>
            <p:nvPr/>
          </p:nvGrpSpPr>
          <p:grpSpPr>
            <a:xfrm rot="20700000">
              <a:off x="1498443" y="3464825"/>
              <a:ext cx="1055686" cy="2111372"/>
              <a:chOff x="1480457" y="3328209"/>
              <a:chExt cx="1055686" cy="2111372"/>
            </a:xfrm>
            <a:grpFill/>
          </p:grpSpPr>
          <p:sp>
            <p:nvSpPr>
              <p:cNvPr id="14" name="Freeform 5"/>
              <p:cNvSpPr>
                <a:spLocks/>
              </p:cNvSpPr>
              <p:nvPr/>
            </p:nvSpPr>
            <p:spPr bwMode="auto">
              <a:xfrm>
                <a:off x="1480457" y="3328209"/>
                <a:ext cx="1055686" cy="1055686"/>
              </a:xfrm>
              <a:custGeom>
                <a:avLst/>
                <a:gdLst>
                  <a:gd name="T0" fmla="*/ 482 w 482"/>
                  <a:gd name="T1" fmla="*/ 36 h 482"/>
                  <a:gd name="T2" fmla="*/ 482 w 482"/>
                  <a:gd name="T3" fmla="*/ 0 h 482"/>
                  <a:gd name="T4" fmla="*/ 0 w 482"/>
                  <a:gd name="T5" fmla="*/ 482 h 482"/>
                  <a:gd name="T6" fmla="*/ 36 w 482"/>
                  <a:gd name="T7" fmla="*/ 482 h 482"/>
                  <a:gd name="T8" fmla="*/ 482 w 482"/>
                  <a:gd name="T9" fmla="*/ 36 h 482"/>
                </a:gdLst>
                <a:ahLst/>
                <a:cxnLst>
                  <a:cxn ang="0">
                    <a:pos x="T0" y="T1"/>
                  </a:cxn>
                  <a:cxn ang="0">
                    <a:pos x="T2" y="T3"/>
                  </a:cxn>
                  <a:cxn ang="0">
                    <a:pos x="T4" y="T5"/>
                  </a:cxn>
                  <a:cxn ang="0">
                    <a:pos x="T6" y="T7"/>
                  </a:cxn>
                  <a:cxn ang="0">
                    <a:pos x="T8" y="T9"/>
                  </a:cxn>
                </a:cxnLst>
                <a:rect l="0" t="0" r="r" b="b"/>
                <a:pathLst>
                  <a:path w="482" h="482">
                    <a:moveTo>
                      <a:pt x="482" y="36"/>
                    </a:moveTo>
                    <a:cubicBezTo>
                      <a:pt x="482" y="0"/>
                      <a:pt x="482" y="0"/>
                      <a:pt x="482" y="0"/>
                    </a:cubicBezTo>
                    <a:cubicBezTo>
                      <a:pt x="216" y="0"/>
                      <a:pt x="0" y="216"/>
                      <a:pt x="0" y="482"/>
                    </a:cubicBezTo>
                    <a:cubicBezTo>
                      <a:pt x="36" y="482"/>
                      <a:pt x="36" y="482"/>
                      <a:pt x="36" y="482"/>
                    </a:cubicBezTo>
                    <a:cubicBezTo>
                      <a:pt x="36" y="236"/>
                      <a:pt x="235" y="36"/>
                      <a:pt x="482" y="36"/>
                    </a:cubicBezTo>
                    <a:close/>
                  </a:path>
                </a:pathLst>
              </a:custGeom>
              <a:grpFill/>
              <a:ln w="9525">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id-ID" kern="0">
                  <a:solidFill>
                    <a:schemeClr val="bg1"/>
                  </a:solidFill>
                  <a:latin typeface="微软雅黑"/>
                  <a:ea typeface="微软雅黑"/>
                </a:endParaRPr>
              </a:p>
            </p:txBody>
          </p:sp>
          <p:sp>
            <p:nvSpPr>
              <p:cNvPr id="15" name="Freeform 6"/>
              <p:cNvSpPr>
                <a:spLocks/>
              </p:cNvSpPr>
              <p:nvPr/>
            </p:nvSpPr>
            <p:spPr bwMode="auto">
              <a:xfrm>
                <a:off x="1480457" y="4383895"/>
                <a:ext cx="1055686" cy="1055686"/>
              </a:xfrm>
              <a:custGeom>
                <a:avLst/>
                <a:gdLst>
                  <a:gd name="T0" fmla="*/ 36 w 482"/>
                  <a:gd name="T1" fmla="*/ 0 h 482"/>
                  <a:gd name="T2" fmla="*/ 36 w 482"/>
                  <a:gd name="T3" fmla="*/ 0 h 482"/>
                  <a:gd name="T4" fmla="*/ 0 w 482"/>
                  <a:gd name="T5" fmla="*/ 0 h 482"/>
                  <a:gd name="T6" fmla="*/ 482 w 482"/>
                  <a:gd name="T7" fmla="*/ 482 h 482"/>
                  <a:gd name="T8" fmla="*/ 482 w 482"/>
                  <a:gd name="T9" fmla="*/ 447 h 482"/>
                  <a:gd name="T10" fmla="*/ 36 w 482"/>
                  <a:gd name="T11" fmla="*/ 0 h 482"/>
                </a:gdLst>
                <a:ahLst/>
                <a:cxnLst>
                  <a:cxn ang="0">
                    <a:pos x="T0" y="T1"/>
                  </a:cxn>
                  <a:cxn ang="0">
                    <a:pos x="T2" y="T3"/>
                  </a:cxn>
                  <a:cxn ang="0">
                    <a:pos x="T4" y="T5"/>
                  </a:cxn>
                  <a:cxn ang="0">
                    <a:pos x="T6" y="T7"/>
                  </a:cxn>
                  <a:cxn ang="0">
                    <a:pos x="T8" y="T9"/>
                  </a:cxn>
                  <a:cxn ang="0">
                    <a:pos x="T10" y="T11"/>
                  </a:cxn>
                </a:cxnLst>
                <a:rect l="0" t="0" r="r" b="b"/>
                <a:pathLst>
                  <a:path w="482" h="482">
                    <a:moveTo>
                      <a:pt x="36" y="0"/>
                    </a:moveTo>
                    <a:cubicBezTo>
                      <a:pt x="36" y="0"/>
                      <a:pt x="36" y="0"/>
                      <a:pt x="36" y="0"/>
                    </a:cubicBezTo>
                    <a:cubicBezTo>
                      <a:pt x="0" y="0"/>
                      <a:pt x="0" y="0"/>
                      <a:pt x="0" y="0"/>
                    </a:cubicBezTo>
                    <a:cubicBezTo>
                      <a:pt x="0" y="267"/>
                      <a:pt x="216" y="482"/>
                      <a:pt x="482" y="482"/>
                    </a:cubicBezTo>
                    <a:cubicBezTo>
                      <a:pt x="482" y="447"/>
                      <a:pt x="482" y="447"/>
                      <a:pt x="482" y="447"/>
                    </a:cubicBezTo>
                    <a:cubicBezTo>
                      <a:pt x="235" y="447"/>
                      <a:pt x="36" y="247"/>
                      <a:pt x="36" y="0"/>
                    </a:cubicBezTo>
                    <a:close/>
                  </a:path>
                </a:pathLst>
              </a:custGeom>
              <a:grpFill/>
              <a:ln w="9525">
                <a:solidFill>
                  <a:srgbClr val="FFE78C"/>
                </a:solidFill>
                <a:round/>
                <a:headEnd/>
                <a:tailEnd/>
              </a:ln>
            </p:spPr>
            <p:txBody>
              <a:bodyPr vert="horz" wrap="square" lIns="91440" tIns="45720" rIns="91440" bIns="45720" numCol="1" anchor="t" anchorCtr="0" compatLnSpc="1">
                <a:prstTxWarp prst="textNoShape">
                  <a:avLst/>
                </a:prstTxWarp>
              </a:bodyPr>
              <a:lstStyle/>
              <a:p>
                <a:pPr>
                  <a:defRPr/>
                </a:pPr>
                <a:endParaRPr lang="id-ID" kern="0">
                  <a:solidFill>
                    <a:schemeClr val="bg1"/>
                  </a:solidFill>
                  <a:latin typeface="微软雅黑"/>
                  <a:ea typeface="微软雅黑"/>
                </a:endParaRPr>
              </a:p>
            </p:txBody>
          </p:sp>
        </p:grpSp>
        <p:sp>
          <p:nvSpPr>
            <p:cNvPr id="12" name="Oval 11"/>
            <p:cNvSpPr/>
            <p:nvPr/>
          </p:nvSpPr>
          <p:spPr>
            <a:xfrm>
              <a:off x="2221301" y="3296141"/>
              <a:ext cx="174172" cy="174172"/>
            </a:xfrm>
            <a:prstGeom prst="ellipse">
              <a:avLst/>
            </a:prstGeom>
            <a:grpFill/>
            <a:ln w="25400" cap="flat" cmpd="sng" algn="ctr">
              <a:solidFill>
                <a:srgbClr val="FFE78C"/>
              </a:solidFill>
              <a:prstDash val="solid"/>
            </a:ln>
            <a:effectLst/>
          </p:spPr>
          <p:txBody>
            <a:bodyPr rtlCol="0" anchor="ctr"/>
            <a:lstStyle/>
            <a:p>
              <a:pPr algn="ctr">
                <a:defRPr/>
              </a:pPr>
              <a:endParaRPr lang="id-ID" kern="0">
                <a:solidFill>
                  <a:schemeClr val="bg1"/>
                </a:solidFill>
                <a:latin typeface="微软雅黑"/>
                <a:ea typeface="微软雅黑"/>
              </a:endParaRPr>
            </a:p>
          </p:txBody>
        </p:sp>
        <p:sp>
          <p:nvSpPr>
            <p:cNvPr id="13" name="Oval 12"/>
            <p:cNvSpPr/>
            <p:nvPr/>
          </p:nvSpPr>
          <p:spPr>
            <a:xfrm>
              <a:off x="2700869" y="5282871"/>
              <a:ext cx="174172" cy="174172"/>
            </a:xfrm>
            <a:prstGeom prst="ellipse">
              <a:avLst/>
            </a:prstGeom>
            <a:grpFill/>
            <a:ln w="25400" cap="flat" cmpd="sng" algn="ctr">
              <a:solidFill>
                <a:srgbClr val="FFE78C"/>
              </a:solidFill>
              <a:prstDash val="solid"/>
            </a:ln>
            <a:effectLst/>
          </p:spPr>
          <p:txBody>
            <a:bodyPr rtlCol="0" anchor="ctr"/>
            <a:lstStyle/>
            <a:p>
              <a:pPr algn="ctr">
                <a:defRPr/>
              </a:pPr>
              <a:endParaRPr lang="id-ID" kern="0">
                <a:solidFill>
                  <a:schemeClr val="bg1"/>
                </a:solidFill>
                <a:latin typeface="微软雅黑"/>
                <a:ea typeface="微软雅黑"/>
              </a:endParaRPr>
            </a:p>
          </p:txBody>
        </p:sp>
      </p:grpSp>
      <p:sp>
        <p:nvSpPr>
          <p:cNvPr id="16" name="TextBox 15"/>
          <p:cNvSpPr txBox="1"/>
          <p:nvPr/>
        </p:nvSpPr>
        <p:spPr>
          <a:xfrm>
            <a:off x="621595" y="1137621"/>
            <a:ext cx="1178530" cy="384081"/>
          </a:xfrm>
          <a:prstGeom prst="rect">
            <a:avLst/>
          </a:prstGeom>
          <a:noFill/>
        </p:spPr>
        <p:txBody>
          <a:bodyPr wrap="none" lIns="75566" tIns="37783" rIns="75566" bIns="37783" rtlCol="0">
            <a:spAutoFit/>
          </a:bodyPr>
          <a:lstStyle/>
          <a:p>
            <a:pPr>
              <a:defRPr/>
            </a:pPr>
            <a:r>
              <a:rPr lang="zh-CN" altLang="en-US" sz="2000" b="1" kern="0" dirty="0">
                <a:solidFill>
                  <a:schemeClr val="bg1"/>
                </a:solidFill>
                <a:latin typeface="微软雅黑"/>
                <a:ea typeface="微软雅黑"/>
              </a:rPr>
              <a:t>填加标题</a:t>
            </a:r>
            <a:endParaRPr lang="id-ID" sz="2000" b="1" kern="0" dirty="0">
              <a:solidFill>
                <a:schemeClr val="bg1"/>
              </a:solidFill>
              <a:latin typeface="微软雅黑"/>
              <a:ea typeface="微软雅黑"/>
            </a:endParaRPr>
          </a:p>
        </p:txBody>
      </p:sp>
      <p:sp>
        <p:nvSpPr>
          <p:cNvPr id="17" name="TextBox 16"/>
          <p:cNvSpPr txBox="1"/>
          <p:nvPr/>
        </p:nvSpPr>
        <p:spPr>
          <a:xfrm>
            <a:off x="621595" y="1456065"/>
            <a:ext cx="2228041" cy="423900"/>
          </a:xfrm>
          <a:prstGeom prst="rect">
            <a:avLst/>
          </a:prstGeom>
          <a:noFill/>
        </p:spPr>
        <p:txBody>
          <a:bodyPr wrap="square" lIns="75566" tIns="37783" rIns="75566" bIns="37783" rtlCol="0">
            <a:spAutoFit/>
          </a:bodyPr>
          <a:lstStyle/>
          <a:p>
            <a:pPr>
              <a:lnSpc>
                <a:spcPct val="150000"/>
              </a:lnSpc>
              <a:defRPr/>
            </a:pPr>
            <a:r>
              <a:rPr lang="zh-CN" altLang="en-US" sz="800" kern="0" dirty="0">
                <a:solidFill>
                  <a:schemeClr val="bg1"/>
                </a:solidFill>
                <a:latin typeface="微软雅黑"/>
                <a:ea typeface="微软雅黑"/>
              </a:rPr>
              <a:t>此处添加详细文本描述，建议与标题相关并符合整体语言风格</a:t>
            </a:r>
            <a:endParaRPr lang="en-US" sz="800" b="1" kern="0" dirty="0">
              <a:solidFill>
                <a:schemeClr val="bg1"/>
              </a:solidFill>
              <a:latin typeface="微软雅黑"/>
              <a:ea typeface="微软雅黑"/>
            </a:endParaRPr>
          </a:p>
        </p:txBody>
      </p:sp>
      <p:grpSp>
        <p:nvGrpSpPr>
          <p:cNvPr id="18" name="Group 17"/>
          <p:cNvGrpSpPr/>
          <p:nvPr/>
        </p:nvGrpSpPr>
        <p:grpSpPr>
          <a:xfrm>
            <a:off x="6012160" y="1360169"/>
            <a:ext cx="2228041" cy="758374"/>
            <a:chOff x="8198838" y="2976912"/>
            <a:chExt cx="2694701" cy="917696"/>
          </a:xfrm>
        </p:grpSpPr>
        <p:sp>
          <p:nvSpPr>
            <p:cNvPr id="19" name="TextBox 18"/>
            <p:cNvSpPr txBox="1"/>
            <p:nvPr/>
          </p:nvSpPr>
          <p:spPr>
            <a:xfrm>
              <a:off x="8198838" y="2976912"/>
              <a:ext cx="1464144" cy="484167"/>
            </a:xfrm>
            <a:prstGeom prst="rect">
              <a:avLst/>
            </a:prstGeom>
            <a:noFill/>
          </p:spPr>
          <p:txBody>
            <a:bodyPr wrap="none" rtlCol="0">
              <a:spAutoFit/>
            </a:bodyPr>
            <a:lstStyle/>
            <a:p>
              <a:pPr>
                <a:defRPr/>
              </a:pPr>
              <a:r>
                <a:rPr lang="zh-CN" altLang="en-US" sz="2000" b="1" kern="0" dirty="0">
                  <a:solidFill>
                    <a:schemeClr val="bg1"/>
                  </a:solidFill>
                  <a:latin typeface="微软雅黑"/>
                  <a:ea typeface="微软雅黑"/>
                </a:rPr>
                <a:t>填加标题</a:t>
              </a:r>
              <a:endParaRPr lang="id-ID" altLang="zh-CN" sz="2000" b="1" kern="0" dirty="0">
                <a:solidFill>
                  <a:schemeClr val="bg1"/>
                </a:solidFill>
                <a:latin typeface="微软雅黑"/>
                <a:ea typeface="微软雅黑"/>
              </a:endParaRPr>
            </a:p>
          </p:txBody>
        </p:sp>
        <p:sp>
          <p:nvSpPr>
            <p:cNvPr id="20" name="TextBox 19"/>
            <p:cNvSpPr txBox="1"/>
            <p:nvPr/>
          </p:nvSpPr>
          <p:spPr>
            <a:xfrm>
              <a:off x="8198838" y="3362257"/>
              <a:ext cx="2694701" cy="532351"/>
            </a:xfrm>
            <a:prstGeom prst="rect">
              <a:avLst/>
            </a:prstGeom>
            <a:noFill/>
          </p:spPr>
          <p:txBody>
            <a:bodyPr wrap="square" rtlCol="0">
              <a:spAutoFit/>
            </a:bodyPr>
            <a:lstStyle/>
            <a:p>
              <a:pPr>
                <a:lnSpc>
                  <a:spcPct val="150000"/>
                </a:lnSpc>
                <a:defRPr/>
              </a:pPr>
              <a:r>
                <a:rPr lang="zh-CN" altLang="en-US" sz="800" kern="0" dirty="0">
                  <a:solidFill>
                    <a:schemeClr val="bg1"/>
                  </a:solidFill>
                  <a:latin typeface="微软雅黑"/>
                  <a:ea typeface="微软雅黑"/>
                </a:rPr>
                <a:t>此处添加详细文本描述，建议与标题相关并符合整体语言风格</a:t>
              </a:r>
              <a:endParaRPr lang="en-US" sz="800" b="1" kern="0" dirty="0">
                <a:solidFill>
                  <a:schemeClr val="bg1"/>
                </a:solidFill>
                <a:latin typeface="微软雅黑"/>
                <a:ea typeface="微软雅黑"/>
              </a:endParaRPr>
            </a:p>
          </p:txBody>
        </p:sp>
      </p:grpSp>
      <p:grpSp>
        <p:nvGrpSpPr>
          <p:cNvPr id="21" name="Group 20"/>
          <p:cNvGrpSpPr/>
          <p:nvPr/>
        </p:nvGrpSpPr>
        <p:grpSpPr>
          <a:xfrm>
            <a:off x="6012160" y="3579864"/>
            <a:ext cx="2228041" cy="758374"/>
            <a:chOff x="8198838" y="3752829"/>
            <a:chExt cx="2694701" cy="917696"/>
          </a:xfrm>
        </p:grpSpPr>
        <p:sp>
          <p:nvSpPr>
            <p:cNvPr id="22" name="TextBox 21"/>
            <p:cNvSpPr txBox="1"/>
            <p:nvPr/>
          </p:nvSpPr>
          <p:spPr>
            <a:xfrm>
              <a:off x="8198838" y="3752829"/>
              <a:ext cx="1464144" cy="484167"/>
            </a:xfrm>
            <a:prstGeom prst="rect">
              <a:avLst/>
            </a:prstGeom>
            <a:noFill/>
          </p:spPr>
          <p:txBody>
            <a:bodyPr wrap="none" rtlCol="0">
              <a:spAutoFit/>
            </a:bodyPr>
            <a:lstStyle/>
            <a:p>
              <a:pPr>
                <a:defRPr/>
              </a:pPr>
              <a:r>
                <a:rPr lang="zh-CN" altLang="en-US" sz="2000" b="1" kern="0" dirty="0">
                  <a:solidFill>
                    <a:schemeClr val="bg1"/>
                  </a:solidFill>
                  <a:latin typeface="微软雅黑"/>
                  <a:ea typeface="微软雅黑"/>
                </a:rPr>
                <a:t>填加标题</a:t>
              </a:r>
              <a:endParaRPr lang="id-ID" altLang="zh-CN" sz="2000" b="1" kern="0" dirty="0">
                <a:solidFill>
                  <a:schemeClr val="bg1"/>
                </a:solidFill>
                <a:latin typeface="微软雅黑"/>
                <a:ea typeface="微软雅黑"/>
              </a:endParaRPr>
            </a:p>
          </p:txBody>
        </p:sp>
        <p:sp>
          <p:nvSpPr>
            <p:cNvPr id="23" name="TextBox 22"/>
            <p:cNvSpPr txBox="1"/>
            <p:nvPr/>
          </p:nvSpPr>
          <p:spPr>
            <a:xfrm>
              <a:off x="8198838" y="4138174"/>
              <a:ext cx="2694701" cy="532351"/>
            </a:xfrm>
            <a:prstGeom prst="rect">
              <a:avLst/>
            </a:prstGeom>
            <a:noFill/>
          </p:spPr>
          <p:txBody>
            <a:bodyPr wrap="square" rtlCol="0">
              <a:spAutoFit/>
            </a:bodyPr>
            <a:lstStyle/>
            <a:p>
              <a:pPr>
                <a:lnSpc>
                  <a:spcPct val="150000"/>
                </a:lnSpc>
                <a:defRPr/>
              </a:pPr>
              <a:r>
                <a:rPr lang="zh-CN" altLang="en-US" sz="800" kern="0" dirty="0">
                  <a:solidFill>
                    <a:schemeClr val="bg1"/>
                  </a:solidFill>
                  <a:latin typeface="微软雅黑"/>
                  <a:ea typeface="微软雅黑"/>
                </a:rPr>
                <a:t>此处添加详细文本描述，建议与标题相关并符合整体语言风格</a:t>
              </a:r>
              <a:endParaRPr lang="en-US" sz="800" b="1" kern="0" dirty="0">
                <a:solidFill>
                  <a:schemeClr val="bg1"/>
                </a:solidFill>
                <a:latin typeface="微软雅黑"/>
                <a:ea typeface="微软雅黑"/>
              </a:endParaRPr>
            </a:p>
          </p:txBody>
        </p:sp>
      </p:grpSp>
      <p:sp>
        <p:nvSpPr>
          <p:cNvPr id="24" name="TextBox 23"/>
          <p:cNvSpPr txBox="1"/>
          <p:nvPr/>
        </p:nvSpPr>
        <p:spPr>
          <a:xfrm>
            <a:off x="6020592" y="2251484"/>
            <a:ext cx="2928164" cy="1230466"/>
          </a:xfrm>
          <a:prstGeom prst="rect">
            <a:avLst/>
          </a:prstGeom>
          <a:noFill/>
        </p:spPr>
        <p:txBody>
          <a:bodyPr wrap="square" lIns="75566" tIns="37783" rIns="75566" bIns="37783" rtlCol="0">
            <a:spAutoFit/>
          </a:bodyPr>
          <a:lstStyle/>
          <a:p>
            <a:pPr>
              <a:lnSpc>
                <a:spcPct val="150000"/>
              </a:lnSpc>
              <a:defRPr/>
            </a:pPr>
            <a:r>
              <a:rPr lang="zh-CN" altLang="en-US" sz="1000" kern="0" dirty="0">
                <a:solidFill>
                  <a:schemeClr val="bg1"/>
                </a:solidFill>
                <a:latin typeface="微软雅黑"/>
                <a:ea typeface="微软雅黑"/>
              </a:rPr>
              <a:t>此处添加详细文本描述，建议与标题相关并符合整体语言风格，语言描述尽量简洁生动。</a:t>
            </a:r>
            <a:r>
              <a:rPr lang="id-ID" sz="1000" b="1" kern="0" dirty="0">
                <a:solidFill>
                  <a:schemeClr val="bg1"/>
                </a:solidFill>
                <a:latin typeface="微软雅黑"/>
                <a:ea typeface="微软雅黑"/>
              </a:rPr>
              <a:t> </a:t>
            </a:r>
            <a:r>
              <a:rPr lang="zh-CN" altLang="en-US" sz="1000" kern="0" dirty="0">
                <a:solidFill>
                  <a:schemeClr val="bg1"/>
                </a:solidFill>
                <a:latin typeface="微软雅黑"/>
                <a:ea typeface="微软雅黑"/>
              </a:rPr>
              <a:t>此处添加详细文本描述，并符合整体语言风格，语言描述尽量简洁生动。</a:t>
            </a:r>
            <a:endParaRPr lang="id-ID" sz="1000" kern="0" dirty="0">
              <a:solidFill>
                <a:schemeClr val="bg1"/>
              </a:solidFill>
              <a:latin typeface="微软雅黑"/>
              <a:ea typeface="微软雅黑"/>
            </a:endParaRPr>
          </a:p>
          <a:p>
            <a:pPr algn="just">
              <a:lnSpc>
                <a:spcPct val="150000"/>
              </a:lnSpc>
              <a:defRPr/>
            </a:pPr>
            <a:endParaRPr lang="id-ID" sz="1000" kern="0" dirty="0">
              <a:solidFill>
                <a:schemeClr val="bg1"/>
              </a:solidFill>
              <a:latin typeface="微软雅黑"/>
              <a:ea typeface="微软雅黑"/>
            </a:endParaRPr>
          </a:p>
        </p:txBody>
      </p:sp>
      <p:cxnSp>
        <p:nvCxnSpPr>
          <p:cNvPr id="25" name="Straight Connector 24"/>
          <p:cNvCxnSpPr/>
          <p:nvPr/>
        </p:nvCxnSpPr>
        <p:spPr>
          <a:xfrm>
            <a:off x="4023191" y="4087875"/>
            <a:ext cx="1967751" cy="0"/>
          </a:xfrm>
          <a:prstGeom prst="line">
            <a:avLst/>
          </a:prstGeom>
          <a:noFill/>
          <a:ln w="28575" cap="flat" cmpd="sng" algn="ctr">
            <a:solidFill>
              <a:srgbClr val="FFE78C"/>
            </a:solidFill>
            <a:prstDash val="sysDash"/>
            <a:tailEnd type="oval"/>
          </a:ln>
          <a:effectLst/>
        </p:spPr>
      </p:cxnSp>
    </p:spTree>
    <p:extLst>
      <p:ext uri="{BB962C8B-B14F-4D97-AF65-F5344CB8AC3E}">
        <p14:creationId xmlns:p14="http://schemas.microsoft.com/office/powerpoint/2010/main" val="834784157"/>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53" presetClass="entr" presetSubtype="16" fill="hold" grpId="1"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53" presetClass="entr" presetSubtype="16" fill="hold" grpId="1"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par>
                                <p:cTn id="18" presetID="53" presetClass="entr" presetSubtype="16" fill="hold" grpId="1"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8" presetClass="emph" presetSubtype="0" fill="hold" grpId="0" nodeType="withEffect">
                                  <p:stCondLst>
                                    <p:cond delay="0"/>
                                  </p:stCondLst>
                                  <p:childTnLst>
                                    <p:animRot by="21600000">
                                      <p:cBhvr>
                                        <p:cTn id="39" dur="5750" fill="hold"/>
                                        <p:tgtEl>
                                          <p:spTgt spid="5"/>
                                        </p:tgtEl>
                                        <p:attrNameLst>
                                          <p:attrName>r</p:attrName>
                                        </p:attrNameLst>
                                      </p:cBhvr>
                                    </p:animRot>
                                  </p:childTnLst>
                                </p:cTn>
                              </p:par>
                              <p:par>
                                <p:cTn id="40" presetID="8" presetClass="emph" presetSubtype="0" fill="hold" grpId="0" nodeType="withEffect">
                                  <p:stCondLst>
                                    <p:cond delay="0"/>
                                  </p:stCondLst>
                                  <p:childTnLst>
                                    <p:animRot by="-21600000">
                                      <p:cBhvr>
                                        <p:cTn id="41" dur="5750" fill="hold"/>
                                        <p:tgtEl>
                                          <p:spTgt spid="6"/>
                                        </p:tgtEl>
                                        <p:attrNameLst>
                                          <p:attrName>r</p:attrName>
                                        </p:attrNameLst>
                                      </p:cBhvr>
                                    </p:animRot>
                                  </p:childTnLst>
                                </p:cTn>
                              </p:par>
                              <p:par>
                                <p:cTn id="42" presetID="8" presetClass="emph" presetSubtype="0" fill="hold" grpId="0" nodeType="withEffect">
                                  <p:stCondLst>
                                    <p:cond delay="0"/>
                                  </p:stCondLst>
                                  <p:childTnLst>
                                    <p:animRot by="-21600000">
                                      <p:cBhvr>
                                        <p:cTn id="43" dur="5750" fill="hold"/>
                                        <p:tgtEl>
                                          <p:spTgt spid="3"/>
                                        </p:tgtEl>
                                        <p:attrNameLst>
                                          <p:attrName>r</p:attrName>
                                        </p:attrNameLst>
                                      </p:cBhvr>
                                    </p:animRot>
                                  </p:childTnLst>
                                </p:cTn>
                              </p:par>
                              <p:par>
                                <p:cTn id="44" presetID="22" presetClass="entr" presetSubtype="4" fill="hold" nodeType="withEffect">
                                  <p:stCondLst>
                                    <p:cond delay="1500"/>
                                  </p:stCondLst>
                                  <p:childTnLst>
                                    <p:set>
                                      <p:cBhvr>
                                        <p:cTn id="45" dur="1" fill="hold">
                                          <p:stCondLst>
                                            <p:cond delay="0"/>
                                          </p:stCondLst>
                                        </p:cTn>
                                        <p:tgtEl>
                                          <p:spTgt spid="10"/>
                                        </p:tgtEl>
                                        <p:attrNameLst>
                                          <p:attrName>style.visibility</p:attrName>
                                        </p:attrNameLst>
                                      </p:cBhvr>
                                      <p:to>
                                        <p:strVal val="visible"/>
                                      </p:to>
                                    </p:set>
                                    <p:animEffect transition="in" filter="wipe(down)">
                                      <p:cBhvr>
                                        <p:cTn id="46" dur="500"/>
                                        <p:tgtEl>
                                          <p:spTgt spid="10"/>
                                        </p:tgtEl>
                                      </p:cBhvr>
                                    </p:animEffect>
                                  </p:childTnLst>
                                </p:cTn>
                              </p:par>
                              <p:par>
                                <p:cTn id="47" presetID="10" presetClass="entr" presetSubtype="0" fill="hold" grpId="0" nodeType="withEffect">
                                  <p:stCondLst>
                                    <p:cond delay="200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500"/>
                                        <p:tgtEl>
                                          <p:spTgt spid="17"/>
                                        </p:tgtEl>
                                      </p:cBhvr>
                                    </p:animEffect>
                                  </p:childTnLst>
                                </p:cTn>
                              </p:par>
                              <p:par>
                                <p:cTn id="53" presetID="10" presetClass="entr" presetSubtype="0" fill="hold" nodeType="withEffect">
                                  <p:stCondLst>
                                    <p:cond delay="30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par>
                                <p:cTn id="56" presetID="10" presetClass="entr" presetSubtype="0" fill="hold" grpId="0" nodeType="withEffect">
                                  <p:stCondLst>
                                    <p:cond delay="35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par>
                                <p:cTn id="59" presetID="22" presetClass="entr" presetSubtype="8" fill="hold" nodeType="withEffect">
                                  <p:stCondLst>
                                    <p:cond delay="400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500"/>
                                        <p:tgtEl>
                                          <p:spTgt spid="25"/>
                                        </p:tgtEl>
                                      </p:cBhvr>
                                    </p:animEffect>
                                  </p:childTnLst>
                                </p:cTn>
                              </p:par>
                              <p:par>
                                <p:cTn id="62" presetID="10" presetClass="entr" presetSubtype="0" fill="hold" nodeType="withEffect">
                                  <p:stCondLst>
                                    <p:cond delay="450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animBg="1"/>
      <p:bldP spid="3" grpId="1" animBg="1"/>
      <p:bldP spid="5" grpId="0" animBg="1"/>
      <p:bldP spid="5" grpId="1" animBg="1"/>
      <p:bldP spid="6" grpId="0" animBg="1"/>
      <p:bldP spid="6" grpId="1" animBg="1"/>
      <p:bldP spid="7" grpId="0" animBg="1"/>
      <p:bldP spid="8" grpId="0" animBg="1"/>
      <p:bldP spid="9" grpId="0" animBg="1"/>
      <p:bldP spid="16" grpId="0"/>
      <p:bldP spid="17" grpId="0"/>
      <p:bldP spid="24"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4847</Words>
  <Application>Microsoft Office PowerPoint</Application>
  <PresentationFormat>全屏显示(16:9)</PresentationFormat>
  <Paragraphs>405</Paragraphs>
  <Slides>36</Slides>
  <Notes>0</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欧美花纹</dc:title>
  <dc:creator>第一PPT</dc:creator>
  <cp:keywords>www.1ppt.com</cp:keywords>
  <cp:lastModifiedBy>Windows User</cp:lastModifiedBy>
  <cp:revision>14</cp:revision>
  <dcterms:created xsi:type="dcterms:W3CDTF">2016-04-08T09:36:36Z</dcterms:created>
  <dcterms:modified xsi:type="dcterms:W3CDTF">2019-07-25T14:15:09Z</dcterms:modified>
</cp:coreProperties>
</file>