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43"/>
  </p:notesMasterIdLst>
  <p:sldIdLst>
    <p:sldId id="375" r:id="rId3"/>
    <p:sldId id="378" r:id="rId4"/>
    <p:sldId id="395" r:id="rId5"/>
    <p:sldId id="469" r:id="rId6"/>
    <p:sldId id="430" r:id="rId7"/>
    <p:sldId id="463" r:id="rId8"/>
    <p:sldId id="464" r:id="rId9"/>
    <p:sldId id="465" r:id="rId10"/>
    <p:sldId id="431" r:id="rId11"/>
    <p:sldId id="466" r:id="rId12"/>
    <p:sldId id="467" r:id="rId13"/>
    <p:sldId id="468" r:id="rId14"/>
    <p:sldId id="390" r:id="rId15"/>
    <p:sldId id="470" r:id="rId16"/>
    <p:sldId id="471" r:id="rId17"/>
    <p:sldId id="472" r:id="rId18"/>
    <p:sldId id="473" r:id="rId19"/>
    <p:sldId id="474" r:id="rId20"/>
    <p:sldId id="476" r:id="rId21"/>
    <p:sldId id="478" r:id="rId22"/>
    <p:sldId id="475" r:id="rId23"/>
    <p:sldId id="477" r:id="rId24"/>
    <p:sldId id="479" r:id="rId25"/>
    <p:sldId id="480" r:id="rId26"/>
    <p:sldId id="481" r:id="rId27"/>
    <p:sldId id="482" r:id="rId28"/>
    <p:sldId id="483" r:id="rId29"/>
    <p:sldId id="487" r:id="rId30"/>
    <p:sldId id="488" r:id="rId31"/>
    <p:sldId id="490" r:id="rId32"/>
    <p:sldId id="489" r:id="rId33"/>
    <p:sldId id="491" r:id="rId34"/>
    <p:sldId id="492" r:id="rId35"/>
    <p:sldId id="493" r:id="rId36"/>
    <p:sldId id="494" r:id="rId37"/>
    <p:sldId id="495" r:id="rId38"/>
    <p:sldId id="496" r:id="rId39"/>
    <p:sldId id="497" r:id="rId40"/>
    <p:sldId id="426" r:id="rId41"/>
    <p:sldId id="498" r:id="rId42"/>
  </p:sldIdLst>
  <p:sldSz cx="9144000" cy="5715000" type="screen16x10"/>
  <p:notesSz cx="6858000" cy="9144000"/>
  <p:custDataLst>
    <p:tags r:id="rId4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97" userDrawn="1">
          <p15:clr>
            <a:srgbClr val="A4A3A4"/>
          </p15:clr>
        </p15:guide>
        <p15:guide id="2" pos="28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4B46"/>
    <a:srgbClr val="CC5755"/>
    <a:srgbClr val="0071C1"/>
    <a:srgbClr val="348CCC"/>
    <a:srgbClr val="C0504D"/>
    <a:srgbClr val="404040"/>
    <a:srgbClr val="595959"/>
    <a:srgbClr val="C23B41"/>
    <a:srgbClr val="434343"/>
    <a:srgbClr val="C74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312" autoAdjust="0"/>
  </p:normalViewPr>
  <p:slideViewPr>
    <p:cSldViewPr>
      <p:cViewPr>
        <p:scale>
          <a:sx n="50" d="100"/>
          <a:sy n="50" d="100"/>
        </p:scale>
        <p:origin x="-816" y="-1938"/>
      </p:cViewPr>
      <p:guideLst>
        <p:guide orient="horz" pos="3297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41E31-3E50-4177-983A-35774013B55C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B52989-CED1-4B43-9A14-D709EA46B4F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038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3870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36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2130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7016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117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1605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8376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220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5354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8245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26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117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1759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0164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8572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0048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987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91031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4045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69607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02945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864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6035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8896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5722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786749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97627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098071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09650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9287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29488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93479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A2EFB-6695-429B-89A6-63679E002AAD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230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419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497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677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0679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3738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52989-CED1-4B43-9A14-D709EA46B4F5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373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79512" y="487372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your company’s name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79512" y="501439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the report’s name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876256" y="5014394"/>
            <a:ext cx="15121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 smtClean="0">
                <a:solidFill>
                  <a:schemeClr val="bg1">
                    <a:lumMod val="50000"/>
                  </a:schemeClr>
                </a:solidFill>
              </a:rPr>
              <a:t>Type your reporting’s </a:t>
            </a:r>
            <a:r>
              <a:rPr lang="en-US" altLang="zh-CN" sz="800" dirty="0" smtClean="0">
                <a:solidFill>
                  <a:srgbClr val="DD1B06"/>
                </a:solidFill>
              </a:rPr>
              <a:t>name</a:t>
            </a:r>
            <a:endParaRPr lang="zh-CN" altLang="en-US" sz="800" dirty="0">
              <a:solidFill>
                <a:srgbClr val="DD1B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12802"/>
      </p:ext>
    </p:extLst>
  </p:cSld>
  <p:clrMapOvr>
    <a:masterClrMapping/>
  </p:clrMapOvr>
  <p:transition spd="slow" advClick="0" advTm="2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368278"/>
      </p:ext>
    </p:extLst>
  </p:cSld>
  <p:clrMapOvr>
    <a:masterClrMapping/>
  </p:clrMapOvr>
  <p:transition spd="slow" advClick="0" advTm="2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810432"/>
      </p:ext>
    </p:extLst>
  </p:cSld>
  <p:clrMapOvr>
    <a:masterClrMapping/>
  </p:clrMapOvr>
  <p:transition spd="slow" advClick="0" advTm="2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76DFE-7DBE-49AA-B235-DC754F3FA7CB}" type="datetime1">
              <a:rPr lang="zh-CN" altLang="en-US"/>
              <a:pPr>
                <a:defRPr/>
              </a:pPr>
              <a:t>2019/7/19</a:t>
            </a:fld>
            <a:endParaRPr lang="zh-CN" altLang="en-US" sz="15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5BED6E-91AB-4451-9F91-C0CCF3286FE6}" type="slidenum">
              <a:rPr lang="zh-CN" altLang="en-US"/>
              <a:pPr/>
              <a:t>‹#›</a:t>
            </a:fld>
            <a:endParaRPr lang="zh-CN" altLang="en-US" sz="15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1280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498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447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841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15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777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798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41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890974"/>
      </p:ext>
    </p:extLst>
  </p:cSld>
  <p:clrMapOvr>
    <a:masterClrMapping/>
  </p:clrMapOvr>
  <p:transition spd="slow" advClick="0" advTm="2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0514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725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41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5708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035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15745"/>
      </p:ext>
    </p:extLst>
  </p:cSld>
  <p:clrMapOvr>
    <a:masterClrMapping/>
  </p:clrMapOvr>
  <p:transition spd="slow" advClick="0" advTm="2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730459"/>
      </p:ext>
    </p:extLst>
  </p:cSld>
  <p:clrMapOvr>
    <a:masterClrMapping/>
  </p:clrMapOvr>
  <p:transition spd="slow" advClick="0" advTm="2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550092" y="530577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44B46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rgbClr val="E44B46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4698646"/>
      </p:ext>
    </p:extLst>
  </p:cSld>
  <p:clrMapOvr>
    <a:masterClrMapping/>
  </p:clrMapOvr>
  <p:transition spd="slow" advClick="0" advTm="2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320670"/>
      </p:ext>
    </p:extLst>
  </p:cSld>
  <p:clrMapOvr>
    <a:masterClrMapping/>
  </p:clrMapOvr>
  <p:transition spd="slow" advClick="0" advTm="2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571810"/>
      </p:ext>
    </p:extLst>
  </p:cSld>
  <p:clrMapOvr>
    <a:masterClrMapping/>
  </p:clrMapOvr>
  <p:transition spd="slow" advClick="0" advTm="2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0339951"/>
      </p:ext>
    </p:extLst>
  </p:cSld>
  <p:clrMapOvr>
    <a:masterClrMapping/>
  </p:clrMapOvr>
  <p:transition spd="slow" advClick="0" advTm="2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642874"/>
      </p:ext>
    </p:extLst>
  </p:cSld>
  <p:clrMapOvr>
    <a:masterClrMapping/>
  </p:clrMapOvr>
  <p:transition spd="slow" advClick="0" advTm="2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4B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81DDD-EC55-4D34-BA74-EE6A507DEF06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650DA-4768-43E8-905D-F747C00678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2591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ransition spd="slow" advClick="0" advTm="2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00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8932" y="7959"/>
            <a:ext cx="15081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858425" y="1853727"/>
            <a:ext cx="22076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spc="2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4000" b="1" spc="2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4000" b="1" spc="2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724690" y="1836982"/>
            <a:ext cx="2364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b="1" spc="2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2495562" y="2776372"/>
            <a:ext cx="539750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913775" y="2776372"/>
            <a:ext cx="539750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13" name="文本框 12"/>
          <p:cNvSpPr txBox="1"/>
          <p:nvPr/>
        </p:nvSpPr>
        <p:spPr>
          <a:xfrm>
            <a:off x="3025812" y="2607095"/>
            <a:ext cx="2943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a typeface="微软雅黑" pitchFamily="34" charset="-122"/>
              </a:rPr>
              <a:t>WORK SUMMARY PPT TEMPLATE</a:t>
            </a:r>
            <a:endParaRPr lang="zh-CN" altLang="en-US" sz="16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0" y="3905250"/>
            <a:ext cx="9144000" cy="1809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37"/>
          <p:cNvSpPr>
            <a:spLocks noChangeArrowheads="1"/>
          </p:cNvSpPr>
          <p:nvPr/>
        </p:nvSpPr>
        <p:spPr bwMode="auto">
          <a:xfrm>
            <a:off x="4520407" y="4901407"/>
            <a:ext cx="103188" cy="103188"/>
          </a:xfrm>
          <a:prstGeom prst="ellipse">
            <a:avLst/>
          </a:prstGeom>
          <a:solidFill>
            <a:srgbClr val="DA2E2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" name="直接连接符 7"/>
          <p:cNvSpPr>
            <a:spLocks noChangeShapeType="1"/>
          </p:cNvSpPr>
          <p:nvPr/>
        </p:nvSpPr>
        <p:spPr bwMode="auto">
          <a:xfrm>
            <a:off x="0" y="4954325"/>
            <a:ext cx="9144000" cy="0"/>
          </a:xfrm>
          <a:prstGeom prst="line">
            <a:avLst/>
          </a:prstGeom>
          <a:noFill/>
          <a:ln w="6350">
            <a:solidFill>
              <a:srgbClr val="DA2E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76" name="矩形 4"/>
          <p:cNvSpPr>
            <a:spLocks noChangeArrowheads="1"/>
          </p:cNvSpPr>
          <p:nvPr/>
        </p:nvSpPr>
        <p:spPr bwMode="auto">
          <a:xfrm>
            <a:off x="2249536" y="3012549"/>
            <a:ext cx="44827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年终总结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工作汇报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06713" y="1811761"/>
            <a:ext cx="675444" cy="707886"/>
            <a:chOff x="3106713" y="1811761"/>
            <a:chExt cx="675444" cy="707886"/>
          </a:xfrm>
        </p:grpSpPr>
        <p:sp>
          <p:nvSpPr>
            <p:cNvPr id="4" name="椭圆 3"/>
            <p:cNvSpPr/>
            <p:nvPr/>
          </p:nvSpPr>
          <p:spPr>
            <a:xfrm>
              <a:off x="3123219" y="1848711"/>
              <a:ext cx="658938" cy="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44B46"/>
                </a:solidFill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106713" y="1811761"/>
              <a:ext cx="67230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250" dirty="0" smtClean="0">
                  <a:solidFill>
                    <a:srgbClr val="E44B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</a:t>
              </a:r>
              <a:endParaRPr lang="zh-CN" altLang="en-US" sz="4000" b="1" spc="250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769402" y="1821890"/>
            <a:ext cx="714648" cy="707886"/>
            <a:chOff x="3769402" y="1821890"/>
            <a:chExt cx="714648" cy="707886"/>
          </a:xfrm>
        </p:grpSpPr>
        <p:sp>
          <p:nvSpPr>
            <p:cNvPr id="21" name="椭圆 20"/>
            <p:cNvSpPr/>
            <p:nvPr/>
          </p:nvSpPr>
          <p:spPr>
            <a:xfrm>
              <a:off x="3788205" y="1848711"/>
              <a:ext cx="658938" cy="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44B46"/>
                </a:solidFill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769402" y="1821890"/>
              <a:ext cx="7146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250" dirty="0" smtClean="0">
                  <a:solidFill>
                    <a:srgbClr val="E44B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</a:t>
              </a:r>
              <a:endParaRPr lang="zh-CN" altLang="en-US" sz="4000" b="1" spc="250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63999" y="1785164"/>
            <a:ext cx="703689" cy="722485"/>
            <a:chOff x="4463999" y="1785164"/>
            <a:chExt cx="703689" cy="722485"/>
          </a:xfrm>
        </p:grpSpPr>
        <p:sp>
          <p:nvSpPr>
            <p:cNvPr id="22" name="椭圆 21"/>
            <p:cNvSpPr/>
            <p:nvPr/>
          </p:nvSpPr>
          <p:spPr>
            <a:xfrm>
              <a:off x="4463999" y="1848711"/>
              <a:ext cx="658938" cy="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44B46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464325" y="1785164"/>
              <a:ext cx="7033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250" dirty="0" smtClean="0">
                  <a:solidFill>
                    <a:srgbClr val="E44B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总</a:t>
              </a:r>
              <a:endParaRPr lang="zh-CN" altLang="en-US" sz="4000" b="1" spc="250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122937" y="1799030"/>
            <a:ext cx="703363" cy="708619"/>
            <a:chOff x="5122937" y="1799030"/>
            <a:chExt cx="703363" cy="708619"/>
          </a:xfrm>
        </p:grpSpPr>
        <p:sp>
          <p:nvSpPr>
            <p:cNvPr id="23" name="椭圆 22"/>
            <p:cNvSpPr/>
            <p:nvPr/>
          </p:nvSpPr>
          <p:spPr>
            <a:xfrm>
              <a:off x="5137001" y="1848711"/>
              <a:ext cx="658938" cy="658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44B46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122937" y="1799030"/>
              <a:ext cx="70336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spc="250" dirty="0" smtClean="0">
                  <a:solidFill>
                    <a:srgbClr val="E44B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</a:t>
              </a:r>
              <a:endParaRPr lang="zh-CN" altLang="en-US" sz="4000" b="1" spc="250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68684" y="4431064"/>
            <a:ext cx="1663757" cy="470343"/>
            <a:chOff x="1763688" y="-754076"/>
            <a:chExt cx="1663757" cy="470343"/>
          </a:xfrm>
        </p:grpSpPr>
        <p:sp>
          <p:nvSpPr>
            <p:cNvPr id="5" name="闪电形 4"/>
            <p:cNvSpPr/>
            <p:nvPr/>
          </p:nvSpPr>
          <p:spPr>
            <a:xfrm>
              <a:off x="1842533" y="-709454"/>
              <a:ext cx="223636" cy="179500"/>
            </a:xfrm>
            <a:prstGeom prst="lightningBolt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165561" y="-754076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E44B46"/>
                  </a:solidFill>
                  <a:ea typeface="微软雅黑" pitchFamily="34" charset="-122"/>
                </a:rPr>
                <a:t>您的公司简称</a:t>
              </a:r>
              <a:endParaRPr lang="zh-CN" altLang="en-US" sz="14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237534" y="-545821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rgbClr val="E44B46"/>
                  </a:solidFill>
                  <a:ea typeface="微软雅黑" pitchFamily="34" charset="-122"/>
                </a:rPr>
                <a:t>XXXXXXXXXXXXX</a:t>
              </a:r>
              <a:endParaRPr lang="zh-CN" altLang="en-US" sz="10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763688" y="-529954"/>
              <a:ext cx="489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rgbClr val="E44B46"/>
                  </a:solidFill>
                  <a:ea typeface="微软雅黑" pitchFamily="34" charset="-122"/>
                </a:rPr>
                <a:t>LOGO</a:t>
              </a:r>
              <a:endParaRPr lang="zh-CN" altLang="en-US" sz="10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1817261"/>
      </p:ext>
    </p:extLst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3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" fill="hold">
                                          <p:stCondLst>
                                            <p:cond delay="1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32" presetClass="emph" presetSubtype="0" repeatCount="3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" fill="hold">
                                          <p:stCondLst>
                                            <p:cond delay="1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repeatCount="3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" fill="hold">
                                          <p:stCondLst>
                                            <p:cond delay="1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3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120000"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" fill="hold">
                                          <p:stCondLst>
                                            <p:cond delay="1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" fill="hold">
                                          <p:stCondLst>
                                            <p:cond delay="29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253"/>
                            </p:stCondLst>
                            <p:childTnLst>
                              <p:par>
                                <p:cTn id="6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6" presetClass="emph" presetSubtype="0" autoRev="1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animScale>
                                      <p:cBhvr>
                                        <p:cTn id="86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103"/>
                            </p:stCondLst>
                            <p:childTnLst>
                              <p:par>
                                <p:cTn id="8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8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7" grpId="0"/>
      <p:bldP spid="11" grpId="0" animBg="1"/>
      <p:bldP spid="12" grpId="0" animBg="1"/>
      <p:bldP spid="13" grpId="0"/>
      <p:bldP spid="14" grpId="0" bldLvl="0" animBg="1" autoUpdateAnimBg="0"/>
      <p:bldP spid="15" grpId="0" bldLvl="0" animBg="1" autoUpdateAnimBg="0"/>
      <p:bldP spid="36" grpId="0" animBg="1"/>
      <p:bldP spid="76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2" name="椭圆 1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52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Freeform 233"/>
          <p:cNvSpPr>
            <a:spLocks/>
          </p:cNvSpPr>
          <p:nvPr/>
        </p:nvSpPr>
        <p:spPr bwMode="auto">
          <a:xfrm>
            <a:off x="5006992" y="1459255"/>
            <a:ext cx="1645444" cy="1634729"/>
          </a:xfrm>
          <a:custGeom>
            <a:avLst/>
            <a:gdLst>
              <a:gd name="T0" fmla="*/ 21 w 129"/>
              <a:gd name="T1" fmla="*/ 128 h 128"/>
              <a:gd name="T2" fmla="*/ 117 w 129"/>
              <a:gd name="T3" fmla="*/ 128 h 128"/>
              <a:gd name="T4" fmla="*/ 125 w 129"/>
              <a:gd name="T5" fmla="*/ 115 h 128"/>
              <a:gd name="T6" fmla="*/ 62 w 129"/>
              <a:gd name="T7" fmla="*/ 7 h 128"/>
              <a:gd name="T8" fmla="*/ 47 w 129"/>
              <a:gd name="T9" fmla="*/ 7 h 128"/>
              <a:gd name="T10" fmla="*/ 0 w 129"/>
              <a:gd name="T11" fmla="*/ 90 h 128"/>
              <a:gd name="T12" fmla="*/ 21 w 129"/>
              <a:gd name="T1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21" y="128"/>
                </a:moveTo>
                <a:cubicBezTo>
                  <a:pt x="117" y="128"/>
                  <a:pt x="117" y="128"/>
                  <a:pt x="117" y="128"/>
                </a:cubicBezTo>
                <a:cubicBezTo>
                  <a:pt x="126" y="128"/>
                  <a:pt x="129" y="123"/>
                  <a:pt x="125" y="115"/>
                </a:cubicBezTo>
                <a:cubicBezTo>
                  <a:pt x="62" y="7"/>
                  <a:pt x="62" y="7"/>
                  <a:pt x="62" y="7"/>
                </a:cubicBezTo>
                <a:cubicBezTo>
                  <a:pt x="58" y="0"/>
                  <a:pt x="51" y="0"/>
                  <a:pt x="47" y="7"/>
                </a:cubicBezTo>
                <a:cubicBezTo>
                  <a:pt x="0" y="90"/>
                  <a:pt x="0" y="90"/>
                  <a:pt x="0" y="90"/>
                </a:cubicBezTo>
                <a:cubicBezTo>
                  <a:pt x="11" y="99"/>
                  <a:pt x="19" y="113"/>
                  <a:pt x="21" y="128"/>
                </a:cubicBezTo>
                <a:close/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5" name="Freeform 234"/>
          <p:cNvSpPr>
            <a:spLocks/>
          </p:cNvSpPr>
          <p:nvPr/>
        </p:nvSpPr>
        <p:spPr bwMode="auto">
          <a:xfrm>
            <a:off x="5006992" y="3208283"/>
            <a:ext cx="1645444" cy="1634729"/>
          </a:xfrm>
          <a:custGeom>
            <a:avLst/>
            <a:gdLst>
              <a:gd name="T0" fmla="*/ 117 w 129"/>
              <a:gd name="T1" fmla="*/ 0 h 128"/>
              <a:gd name="T2" fmla="*/ 21 w 129"/>
              <a:gd name="T3" fmla="*/ 0 h 128"/>
              <a:gd name="T4" fmla="*/ 0 w 129"/>
              <a:gd name="T5" fmla="*/ 38 h 128"/>
              <a:gd name="T6" fmla="*/ 47 w 129"/>
              <a:gd name="T7" fmla="*/ 121 h 128"/>
              <a:gd name="T8" fmla="*/ 62 w 129"/>
              <a:gd name="T9" fmla="*/ 121 h 128"/>
              <a:gd name="T10" fmla="*/ 125 w 129"/>
              <a:gd name="T11" fmla="*/ 12 h 128"/>
              <a:gd name="T12" fmla="*/ 117 w 129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9" h="128">
                <a:moveTo>
                  <a:pt x="117" y="0"/>
                </a:moveTo>
                <a:cubicBezTo>
                  <a:pt x="21" y="0"/>
                  <a:pt x="21" y="0"/>
                  <a:pt x="21" y="0"/>
                </a:cubicBezTo>
                <a:cubicBezTo>
                  <a:pt x="19" y="15"/>
                  <a:pt x="11" y="29"/>
                  <a:pt x="0" y="38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51" y="128"/>
                  <a:pt x="58" y="128"/>
                  <a:pt x="62" y="121"/>
                </a:cubicBezTo>
                <a:cubicBezTo>
                  <a:pt x="125" y="12"/>
                  <a:pt x="125" y="12"/>
                  <a:pt x="125" y="12"/>
                </a:cubicBezTo>
                <a:cubicBezTo>
                  <a:pt x="129" y="5"/>
                  <a:pt x="126" y="0"/>
                  <a:pt x="1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6" name="Freeform 235"/>
          <p:cNvSpPr>
            <a:spLocks/>
          </p:cNvSpPr>
          <p:nvPr/>
        </p:nvSpPr>
        <p:spPr bwMode="auto">
          <a:xfrm>
            <a:off x="2519776" y="1459255"/>
            <a:ext cx="1658541" cy="1634729"/>
          </a:xfrm>
          <a:custGeom>
            <a:avLst/>
            <a:gdLst>
              <a:gd name="T0" fmla="*/ 130 w 130"/>
              <a:gd name="T1" fmla="*/ 90 h 128"/>
              <a:gd name="T2" fmla="*/ 82 w 130"/>
              <a:gd name="T3" fmla="*/ 7 h 128"/>
              <a:gd name="T4" fmla="*/ 67 w 130"/>
              <a:gd name="T5" fmla="*/ 7 h 128"/>
              <a:gd name="T6" fmla="*/ 4 w 130"/>
              <a:gd name="T7" fmla="*/ 115 h 128"/>
              <a:gd name="T8" fmla="*/ 12 w 130"/>
              <a:gd name="T9" fmla="*/ 128 h 128"/>
              <a:gd name="T10" fmla="*/ 109 w 130"/>
              <a:gd name="T11" fmla="*/ 128 h 128"/>
              <a:gd name="T12" fmla="*/ 130 w 130"/>
              <a:gd name="T13" fmla="*/ 9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30" y="90"/>
                </a:moveTo>
                <a:cubicBezTo>
                  <a:pt x="82" y="7"/>
                  <a:pt x="82" y="7"/>
                  <a:pt x="82" y="7"/>
                </a:cubicBezTo>
                <a:cubicBezTo>
                  <a:pt x="78" y="0"/>
                  <a:pt x="71" y="0"/>
                  <a:pt x="67" y="7"/>
                </a:cubicBezTo>
                <a:cubicBezTo>
                  <a:pt x="4" y="115"/>
                  <a:pt x="4" y="115"/>
                  <a:pt x="4" y="115"/>
                </a:cubicBezTo>
                <a:cubicBezTo>
                  <a:pt x="0" y="123"/>
                  <a:pt x="4" y="128"/>
                  <a:pt x="12" y="12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10" y="113"/>
                  <a:pt x="118" y="99"/>
                  <a:pt x="130" y="90"/>
                </a:cubicBezTo>
                <a:close/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7" name="Freeform 236"/>
          <p:cNvSpPr>
            <a:spLocks/>
          </p:cNvSpPr>
          <p:nvPr/>
        </p:nvSpPr>
        <p:spPr bwMode="auto">
          <a:xfrm>
            <a:off x="2519776" y="3208283"/>
            <a:ext cx="1658541" cy="1634729"/>
          </a:xfrm>
          <a:custGeom>
            <a:avLst/>
            <a:gdLst>
              <a:gd name="T0" fmla="*/ 109 w 130"/>
              <a:gd name="T1" fmla="*/ 0 h 128"/>
              <a:gd name="T2" fmla="*/ 12 w 130"/>
              <a:gd name="T3" fmla="*/ 0 h 128"/>
              <a:gd name="T4" fmla="*/ 4 w 130"/>
              <a:gd name="T5" fmla="*/ 12 h 128"/>
              <a:gd name="T6" fmla="*/ 67 w 130"/>
              <a:gd name="T7" fmla="*/ 121 h 128"/>
              <a:gd name="T8" fmla="*/ 82 w 130"/>
              <a:gd name="T9" fmla="*/ 121 h 128"/>
              <a:gd name="T10" fmla="*/ 130 w 130"/>
              <a:gd name="T11" fmla="*/ 38 h 128"/>
              <a:gd name="T12" fmla="*/ 109 w 130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128">
                <a:moveTo>
                  <a:pt x="109" y="0"/>
                </a:moveTo>
                <a:cubicBezTo>
                  <a:pt x="12" y="0"/>
                  <a:pt x="12" y="0"/>
                  <a:pt x="12" y="0"/>
                </a:cubicBezTo>
                <a:cubicBezTo>
                  <a:pt x="4" y="0"/>
                  <a:pt x="0" y="5"/>
                  <a:pt x="4" y="12"/>
                </a:cubicBezTo>
                <a:cubicBezTo>
                  <a:pt x="67" y="121"/>
                  <a:pt x="67" y="121"/>
                  <a:pt x="67" y="121"/>
                </a:cubicBezTo>
                <a:cubicBezTo>
                  <a:pt x="71" y="128"/>
                  <a:pt x="78" y="128"/>
                  <a:pt x="82" y="121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18" y="29"/>
                  <a:pt x="110" y="15"/>
                  <a:pt x="1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8" name="Freeform 237"/>
          <p:cNvSpPr>
            <a:spLocks/>
          </p:cNvSpPr>
          <p:nvPr/>
        </p:nvSpPr>
        <p:spPr bwMode="auto">
          <a:xfrm>
            <a:off x="3629439" y="1344955"/>
            <a:ext cx="1887141" cy="1200150"/>
          </a:xfrm>
          <a:custGeom>
            <a:avLst/>
            <a:gdLst>
              <a:gd name="T0" fmla="*/ 98 w 148"/>
              <a:gd name="T1" fmla="*/ 93 h 94"/>
              <a:gd name="T2" fmla="*/ 144 w 148"/>
              <a:gd name="T3" fmla="*/ 13 h 94"/>
              <a:gd name="T4" fmla="*/ 136 w 148"/>
              <a:gd name="T5" fmla="*/ 0 h 94"/>
              <a:gd name="T6" fmla="*/ 11 w 148"/>
              <a:gd name="T7" fmla="*/ 0 h 94"/>
              <a:gd name="T8" fmla="*/ 4 w 148"/>
              <a:gd name="T9" fmla="*/ 13 h 94"/>
              <a:gd name="T10" fmla="*/ 50 w 148"/>
              <a:gd name="T11" fmla="*/ 94 h 94"/>
              <a:gd name="T12" fmla="*/ 75 w 148"/>
              <a:gd name="T13" fmla="*/ 88 h 94"/>
              <a:gd name="T14" fmla="*/ 98 w 148"/>
              <a:gd name="T15" fmla="*/ 9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98" y="93"/>
                </a:moveTo>
                <a:cubicBezTo>
                  <a:pt x="144" y="13"/>
                  <a:pt x="144" y="13"/>
                  <a:pt x="144" y="13"/>
                </a:cubicBezTo>
                <a:cubicBezTo>
                  <a:pt x="148" y="6"/>
                  <a:pt x="145" y="0"/>
                  <a:pt x="13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3" y="0"/>
                  <a:pt x="0" y="6"/>
                  <a:pt x="4" y="13"/>
                </a:cubicBezTo>
                <a:cubicBezTo>
                  <a:pt x="50" y="94"/>
                  <a:pt x="50" y="94"/>
                  <a:pt x="50" y="94"/>
                </a:cubicBezTo>
                <a:cubicBezTo>
                  <a:pt x="58" y="90"/>
                  <a:pt x="66" y="88"/>
                  <a:pt x="75" y="88"/>
                </a:cubicBezTo>
                <a:cubicBezTo>
                  <a:pt x="83" y="88"/>
                  <a:pt x="91" y="90"/>
                  <a:pt x="98" y="9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2" name="Freeform 238"/>
          <p:cNvSpPr>
            <a:spLocks/>
          </p:cNvSpPr>
          <p:nvPr/>
        </p:nvSpPr>
        <p:spPr bwMode="auto">
          <a:xfrm>
            <a:off x="3629439" y="3757161"/>
            <a:ext cx="1887141" cy="1200150"/>
          </a:xfrm>
          <a:custGeom>
            <a:avLst/>
            <a:gdLst>
              <a:gd name="T0" fmla="*/ 50 w 148"/>
              <a:gd name="T1" fmla="*/ 0 h 94"/>
              <a:gd name="T2" fmla="*/ 4 w 148"/>
              <a:gd name="T3" fmla="*/ 81 h 94"/>
              <a:gd name="T4" fmla="*/ 11 w 148"/>
              <a:gd name="T5" fmla="*/ 94 h 94"/>
              <a:gd name="T6" fmla="*/ 136 w 148"/>
              <a:gd name="T7" fmla="*/ 94 h 94"/>
              <a:gd name="T8" fmla="*/ 144 w 148"/>
              <a:gd name="T9" fmla="*/ 81 h 94"/>
              <a:gd name="T10" fmla="*/ 98 w 148"/>
              <a:gd name="T11" fmla="*/ 1 h 94"/>
              <a:gd name="T12" fmla="*/ 75 w 148"/>
              <a:gd name="T13" fmla="*/ 6 h 94"/>
              <a:gd name="T14" fmla="*/ 50 w 148"/>
              <a:gd name="T1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" h="94">
                <a:moveTo>
                  <a:pt x="50" y="0"/>
                </a:moveTo>
                <a:cubicBezTo>
                  <a:pt x="4" y="81"/>
                  <a:pt x="4" y="81"/>
                  <a:pt x="4" y="81"/>
                </a:cubicBezTo>
                <a:cubicBezTo>
                  <a:pt x="0" y="88"/>
                  <a:pt x="3" y="94"/>
                  <a:pt x="11" y="94"/>
                </a:cubicBezTo>
                <a:cubicBezTo>
                  <a:pt x="136" y="94"/>
                  <a:pt x="136" y="94"/>
                  <a:pt x="136" y="94"/>
                </a:cubicBezTo>
                <a:cubicBezTo>
                  <a:pt x="145" y="94"/>
                  <a:pt x="148" y="88"/>
                  <a:pt x="144" y="81"/>
                </a:cubicBezTo>
                <a:cubicBezTo>
                  <a:pt x="98" y="1"/>
                  <a:pt x="98" y="1"/>
                  <a:pt x="98" y="1"/>
                </a:cubicBezTo>
                <a:cubicBezTo>
                  <a:pt x="91" y="4"/>
                  <a:pt x="83" y="6"/>
                  <a:pt x="75" y="6"/>
                </a:cubicBezTo>
                <a:cubicBezTo>
                  <a:pt x="66" y="6"/>
                  <a:pt x="58" y="4"/>
                  <a:pt x="50" y="0"/>
                </a:cubicBezTo>
                <a:close/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pic>
        <p:nvPicPr>
          <p:cNvPr id="63" name="图片 6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5449" y="2602096"/>
            <a:ext cx="1116966" cy="1116966"/>
          </a:xfrm>
          <a:prstGeom prst="rect">
            <a:avLst/>
          </a:prstGeom>
          <a:effectLst>
            <a:outerShdw blurRad="254000" dir="2700000" sx="102000" sy="102000" algn="tl" rotWithShape="0">
              <a:prstClr val="black">
                <a:alpha val="28000"/>
              </a:prstClr>
            </a:outerShdw>
          </a:effectLst>
        </p:spPr>
      </p:pic>
      <p:grpSp>
        <p:nvGrpSpPr>
          <p:cNvPr id="64" name="组合 63"/>
          <p:cNvGrpSpPr/>
          <p:nvPr/>
        </p:nvGrpSpPr>
        <p:grpSpPr>
          <a:xfrm>
            <a:off x="4114060" y="1502797"/>
            <a:ext cx="1050288" cy="774315"/>
            <a:chOff x="5414156" y="1307920"/>
            <a:chExt cx="1400384" cy="1032421"/>
          </a:xfrm>
        </p:grpSpPr>
        <p:sp>
          <p:nvSpPr>
            <p:cNvPr id="65" name="文本框 16"/>
            <p:cNvSpPr txBox="1"/>
            <p:nvPr/>
          </p:nvSpPr>
          <p:spPr>
            <a:xfrm>
              <a:off x="5708201" y="1601677"/>
              <a:ext cx="716436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rgbClr val="E44B46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01</a:t>
              </a:r>
              <a:endParaRPr lang="zh-CN" altLang="en-US" sz="3000" dirty="0">
                <a:solidFill>
                  <a:srgbClr val="E44B46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66" name="文本框 17"/>
            <p:cNvSpPr txBox="1"/>
            <p:nvPr/>
          </p:nvSpPr>
          <p:spPr>
            <a:xfrm>
              <a:off x="5414156" y="1307920"/>
              <a:ext cx="14003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rgbClr val="E44B46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rgbClr val="E44B46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091481" y="4048862"/>
            <a:ext cx="1050288" cy="732817"/>
            <a:chOff x="5384050" y="4702675"/>
            <a:chExt cx="1400384" cy="977089"/>
          </a:xfrm>
        </p:grpSpPr>
        <p:sp>
          <p:nvSpPr>
            <p:cNvPr id="68" name="文本框 19"/>
            <p:cNvSpPr txBox="1"/>
            <p:nvPr/>
          </p:nvSpPr>
          <p:spPr>
            <a:xfrm>
              <a:off x="5678095" y="4702675"/>
              <a:ext cx="778419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04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69" name="文本框 20"/>
            <p:cNvSpPr txBox="1"/>
            <p:nvPr/>
          </p:nvSpPr>
          <p:spPr>
            <a:xfrm>
              <a:off x="5384050" y="5279655"/>
              <a:ext cx="140038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2899920" y="2199219"/>
            <a:ext cx="1050288" cy="732817"/>
            <a:chOff x="3795302" y="2236484"/>
            <a:chExt cx="1400384" cy="977089"/>
          </a:xfrm>
        </p:grpSpPr>
        <p:sp>
          <p:nvSpPr>
            <p:cNvPr id="71" name="文本框 21"/>
            <p:cNvSpPr txBox="1"/>
            <p:nvPr/>
          </p:nvSpPr>
          <p:spPr>
            <a:xfrm>
              <a:off x="4089347" y="2236484"/>
              <a:ext cx="799792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06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2" name="文本框 22"/>
            <p:cNvSpPr txBox="1"/>
            <p:nvPr/>
          </p:nvSpPr>
          <p:spPr>
            <a:xfrm>
              <a:off x="3795302" y="2813464"/>
              <a:ext cx="140038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287980" y="2193377"/>
            <a:ext cx="1050288" cy="732817"/>
            <a:chOff x="6979382" y="2228695"/>
            <a:chExt cx="1400384" cy="977089"/>
          </a:xfrm>
        </p:grpSpPr>
        <p:sp>
          <p:nvSpPr>
            <p:cNvPr id="74" name="文本框 23"/>
            <p:cNvSpPr txBox="1"/>
            <p:nvPr/>
          </p:nvSpPr>
          <p:spPr>
            <a:xfrm>
              <a:off x="7273427" y="2228695"/>
              <a:ext cx="778419" cy="738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chemeClr val="bg1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02</a:t>
              </a:r>
              <a:endParaRPr lang="zh-CN" altLang="en-US" sz="3000" dirty="0">
                <a:solidFill>
                  <a:schemeClr val="bg1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5" name="文本框 24"/>
            <p:cNvSpPr txBox="1"/>
            <p:nvPr/>
          </p:nvSpPr>
          <p:spPr>
            <a:xfrm>
              <a:off x="6979382" y="2805675"/>
              <a:ext cx="1400384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chemeClr val="bg1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chemeClr val="bg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2979436" y="3410561"/>
            <a:ext cx="1050288" cy="774315"/>
            <a:chOff x="3901324" y="3851607"/>
            <a:chExt cx="1400384" cy="1032421"/>
          </a:xfrm>
        </p:grpSpPr>
        <p:sp>
          <p:nvSpPr>
            <p:cNvPr id="77" name="文本框 33"/>
            <p:cNvSpPr txBox="1"/>
            <p:nvPr/>
          </p:nvSpPr>
          <p:spPr>
            <a:xfrm>
              <a:off x="4195369" y="4145364"/>
              <a:ext cx="79765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rgbClr val="E44B46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05</a:t>
              </a:r>
              <a:endParaRPr lang="zh-CN" altLang="en-US" sz="3000" dirty="0">
                <a:solidFill>
                  <a:srgbClr val="E44B46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78" name="文本框 34"/>
            <p:cNvSpPr txBox="1"/>
            <p:nvPr/>
          </p:nvSpPr>
          <p:spPr>
            <a:xfrm>
              <a:off x="3901324" y="3851607"/>
              <a:ext cx="14003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rgbClr val="E44B46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rgbClr val="E44B46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264302" y="3424201"/>
            <a:ext cx="1050288" cy="774315"/>
            <a:chOff x="6947812" y="3869794"/>
            <a:chExt cx="1400384" cy="1032421"/>
          </a:xfrm>
        </p:grpSpPr>
        <p:sp>
          <p:nvSpPr>
            <p:cNvPr id="80" name="文本框 35"/>
            <p:cNvSpPr txBox="1"/>
            <p:nvPr/>
          </p:nvSpPr>
          <p:spPr>
            <a:xfrm>
              <a:off x="7241857" y="4163551"/>
              <a:ext cx="79338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000" dirty="0">
                  <a:solidFill>
                    <a:srgbClr val="E44B46"/>
                  </a:solidFill>
                  <a:latin typeface="Impact" panose="020B0806030902050204" pitchFamily="34" charset="0"/>
                  <a:cs typeface="Aharoni" panose="02010803020104030203" pitchFamily="2" charset="-79"/>
                </a:rPr>
                <a:t>03</a:t>
              </a:r>
              <a:endParaRPr lang="zh-CN" altLang="en-US" sz="3000" dirty="0">
                <a:solidFill>
                  <a:srgbClr val="E44B46"/>
                </a:solidFill>
                <a:latin typeface="Impact" panose="020B0806030902050204" pitchFamily="34" charset="0"/>
                <a:cs typeface="Aharoni" panose="02010803020104030203" pitchFamily="2" charset="-79"/>
              </a:endParaRPr>
            </a:p>
          </p:txBody>
        </p:sp>
        <p:sp>
          <p:nvSpPr>
            <p:cNvPr id="81" name="文本框 36"/>
            <p:cNvSpPr txBox="1"/>
            <p:nvPr/>
          </p:nvSpPr>
          <p:spPr>
            <a:xfrm>
              <a:off x="6947812" y="3869794"/>
              <a:ext cx="14003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dirty="0">
                  <a:solidFill>
                    <a:srgbClr val="E44B46"/>
                  </a:solidFill>
                  <a:latin typeface="+mj-ea"/>
                  <a:cs typeface="Arial Unicode MS" panose="020B0604020202020204" pitchFamily="34" charset="-122"/>
                </a:rPr>
                <a:t>输入小标题</a:t>
              </a:r>
              <a:endParaRPr lang="zh-CN" altLang="en-US" sz="1350" dirty="0">
                <a:solidFill>
                  <a:srgbClr val="E44B46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2" name="文本框 41"/>
          <p:cNvSpPr txBox="1"/>
          <p:nvPr/>
        </p:nvSpPr>
        <p:spPr>
          <a:xfrm>
            <a:off x="3491880" y="743016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3" name="文本框 42"/>
          <p:cNvSpPr txBox="1"/>
          <p:nvPr/>
        </p:nvSpPr>
        <p:spPr>
          <a:xfrm>
            <a:off x="6345443" y="1938706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4" name="文本框 43"/>
          <p:cNvSpPr txBox="1"/>
          <p:nvPr/>
        </p:nvSpPr>
        <p:spPr>
          <a:xfrm>
            <a:off x="6345443" y="3807222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5" name="文本框 44"/>
          <p:cNvSpPr txBox="1"/>
          <p:nvPr/>
        </p:nvSpPr>
        <p:spPr>
          <a:xfrm>
            <a:off x="3524369" y="5019481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6" name="文本框 45"/>
          <p:cNvSpPr txBox="1"/>
          <p:nvPr/>
        </p:nvSpPr>
        <p:spPr>
          <a:xfrm>
            <a:off x="842321" y="4006170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7" name="文本框 46"/>
          <p:cNvSpPr txBox="1"/>
          <p:nvPr/>
        </p:nvSpPr>
        <p:spPr>
          <a:xfrm>
            <a:off x="796523" y="1968440"/>
            <a:ext cx="2228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88" name="文本框 43"/>
          <p:cNvSpPr txBox="1"/>
          <p:nvPr/>
        </p:nvSpPr>
        <p:spPr>
          <a:xfrm>
            <a:off x="3970186" y="3014119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第四季度成绩</a:t>
            </a:r>
          </a:p>
        </p:txBody>
      </p:sp>
      <p:sp>
        <p:nvSpPr>
          <p:cNvPr id="89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68873498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300"/>
                            </p:stCondLst>
                            <p:childTnLst>
                              <p:par>
                                <p:cTn id="5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50"/>
                            </p:stCondLst>
                            <p:childTnLst>
                              <p:par>
                                <p:cTn id="6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800"/>
                            </p:stCondLst>
                            <p:childTnLst>
                              <p:par>
                                <p:cTn id="6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50"/>
                            </p:stCondLst>
                            <p:childTnLst>
                              <p:par>
                                <p:cTn id="7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300"/>
                            </p:stCondLst>
                            <p:childTnLst>
                              <p:par>
                                <p:cTn id="78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50"/>
                            </p:stCondLst>
                            <p:childTnLst>
                              <p:par>
                                <p:cTn id="83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800"/>
                            </p:stCondLst>
                            <p:childTnLst>
                              <p:par>
                                <p:cTn id="8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5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3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55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80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5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300"/>
                            </p:stCondLst>
                            <p:childTnLst>
                              <p:par>
                                <p:cTn id="11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5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5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800"/>
                            </p:stCondLst>
                            <p:childTnLst>
                              <p:par>
                                <p:cTn id="1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5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050"/>
                            </p:stCondLst>
                            <p:childTnLst>
                              <p:par>
                                <p:cTn id="1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300"/>
                            </p:stCondLst>
                            <p:childTnLst>
                              <p:par>
                                <p:cTn id="13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5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50"/>
                            </p:stCondLst>
                            <p:childTnLst>
                              <p:par>
                                <p:cTn id="13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25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0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6800"/>
                            </p:stCondLst>
                            <p:childTnLst>
                              <p:par>
                                <p:cTn id="14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55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4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44" grpId="0" animBg="1"/>
      <p:bldP spid="45" grpId="0" animBg="1"/>
      <p:bldP spid="46" grpId="0" animBg="1"/>
      <p:bldP spid="47" grpId="0" animBg="1"/>
      <p:bldP spid="48" grpId="0" animBg="1"/>
      <p:bldP spid="62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 animBg="1"/>
      <p:bldP spid="8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Freeform 5"/>
          <p:cNvSpPr>
            <a:spLocks/>
          </p:cNvSpPr>
          <p:nvPr/>
        </p:nvSpPr>
        <p:spPr bwMode="auto">
          <a:xfrm>
            <a:off x="1147176" y="3832308"/>
            <a:ext cx="7141369" cy="45719"/>
          </a:xfrm>
          <a:custGeom>
            <a:avLst/>
            <a:gdLst>
              <a:gd name="T0" fmla="*/ 0 w 5998"/>
              <a:gd name="T1" fmla="*/ 0 h 74"/>
              <a:gd name="T2" fmla="*/ 5998 w 5998"/>
              <a:gd name="T3" fmla="*/ 0 h 74"/>
              <a:gd name="T4" fmla="*/ 5998 w 5998"/>
              <a:gd name="T5" fmla="*/ 74 h 74"/>
              <a:gd name="T6" fmla="*/ 0 w 5998"/>
              <a:gd name="T7" fmla="*/ 74 h 74"/>
              <a:gd name="T8" fmla="*/ 0 w 5998"/>
              <a:gd name="T9" fmla="*/ 0 h 74"/>
              <a:gd name="T10" fmla="*/ 0 w 5998"/>
              <a:gd name="T1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98" h="74">
                <a:moveTo>
                  <a:pt x="0" y="0"/>
                </a:moveTo>
                <a:lnTo>
                  <a:pt x="5998" y="0"/>
                </a:lnTo>
                <a:lnTo>
                  <a:pt x="5998" y="74"/>
                </a:lnTo>
                <a:lnTo>
                  <a:pt x="0" y="7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1042193" y="3751231"/>
            <a:ext cx="209966" cy="211328"/>
            <a:chOff x="805322" y="4502377"/>
            <a:chExt cx="488950" cy="492125"/>
          </a:xfrm>
          <a:solidFill>
            <a:srgbClr val="E44B46"/>
          </a:solidFill>
        </p:grpSpPr>
        <p:sp>
          <p:nvSpPr>
            <p:cNvPr id="95" name="Oval 6"/>
            <p:cNvSpPr>
              <a:spLocks noChangeArrowheads="1"/>
            </p:cNvSpPr>
            <p:nvPr/>
          </p:nvSpPr>
          <p:spPr bwMode="auto">
            <a:xfrm>
              <a:off x="805322" y="4502377"/>
              <a:ext cx="488950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96" name="Oval 7"/>
            <p:cNvSpPr>
              <a:spLocks noChangeArrowheads="1"/>
            </p:cNvSpPr>
            <p:nvPr/>
          </p:nvSpPr>
          <p:spPr bwMode="auto">
            <a:xfrm>
              <a:off x="911685" y="4600802"/>
              <a:ext cx="284163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97" name="Oval 8"/>
            <p:cNvSpPr>
              <a:spLocks noChangeArrowheads="1"/>
            </p:cNvSpPr>
            <p:nvPr/>
          </p:nvSpPr>
          <p:spPr bwMode="auto">
            <a:xfrm>
              <a:off x="951372" y="4650015"/>
              <a:ext cx="195263" cy="1968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2230437" y="3751231"/>
            <a:ext cx="209966" cy="211328"/>
            <a:chOff x="2389647" y="4502377"/>
            <a:chExt cx="488950" cy="492125"/>
          </a:xfrm>
          <a:solidFill>
            <a:srgbClr val="E44B46"/>
          </a:solidFill>
        </p:grpSpPr>
        <p:sp>
          <p:nvSpPr>
            <p:cNvPr id="99" name="Oval 9"/>
            <p:cNvSpPr>
              <a:spLocks noChangeArrowheads="1"/>
            </p:cNvSpPr>
            <p:nvPr/>
          </p:nvSpPr>
          <p:spPr bwMode="auto">
            <a:xfrm>
              <a:off x="2389647" y="4502377"/>
              <a:ext cx="488950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0" name="Oval 10"/>
            <p:cNvSpPr>
              <a:spLocks noChangeArrowheads="1"/>
            </p:cNvSpPr>
            <p:nvPr/>
          </p:nvSpPr>
          <p:spPr bwMode="auto">
            <a:xfrm>
              <a:off x="2488072" y="4600802"/>
              <a:ext cx="293688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1" name="Oval 11"/>
            <p:cNvSpPr>
              <a:spLocks noChangeArrowheads="1"/>
            </p:cNvSpPr>
            <p:nvPr/>
          </p:nvSpPr>
          <p:spPr bwMode="auto">
            <a:xfrm>
              <a:off x="2537285" y="4650015"/>
              <a:ext cx="195263" cy="196850"/>
            </a:xfrm>
            <a:prstGeom prst="ellipse">
              <a:avLst/>
            </a:prstGeom>
            <a:grpFill/>
            <a:ln>
              <a:solidFill>
                <a:srgbClr val="E44B46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419872" y="3751231"/>
            <a:ext cx="209966" cy="211328"/>
            <a:chOff x="3975560" y="4502377"/>
            <a:chExt cx="488950" cy="492125"/>
          </a:xfrm>
          <a:solidFill>
            <a:srgbClr val="E44B46"/>
          </a:solidFill>
        </p:grpSpPr>
        <p:sp>
          <p:nvSpPr>
            <p:cNvPr id="103" name="Oval 12"/>
            <p:cNvSpPr>
              <a:spLocks noChangeArrowheads="1"/>
            </p:cNvSpPr>
            <p:nvPr/>
          </p:nvSpPr>
          <p:spPr bwMode="auto">
            <a:xfrm>
              <a:off x="3975560" y="4502377"/>
              <a:ext cx="488950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4" name="Oval 13"/>
            <p:cNvSpPr>
              <a:spLocks noChangeArrowheads="1"/>
            </p:cNvSpPr>
            <p:nvPr/>
          </p:nvSpPr>
          <p:spPr bwMode="auto">
            <a:xfrm>
              <a:off x="4073985" y="4600802"/>
              <a:ext cx="282575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5" name="Oval 14"/>
            <p:cNvSpPr>
              <a:spLocks noChangeArrowheads="1"/>
            </p:cNvSpPr>
            <p:nvPr/>
          </p:nvSpPr>
          <p:spPr bwMode="auto">
            <a:xfrm>
              <a:off x="4121610" y="4650015"/>
              <a:ext cx="187325" cy="196850"/>
            </a:xfrm>
            <a:prstGeom prst="ellipse">
              <a:avLst/>
            </a:prstGeom>
            <a:grpFill/>
            <a:ln>
              <a:solidFill>
                <a:srgbClr val="E44B46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601226" y="3751230"/>
            <a:ext cx="210648" cy="211330"/>
            <a:chOff x="5550360" y="4502377"/>
            <a:chExt cx="490538" cy="492125"/>
          </a:xfrm>
          <a:solidFill>
            <a:srgbClr val="E44B46"/>
          </a:solidFill>
        </p:grpSpPr>
        <p:sp>
          <p:nvSpPr>
            <p:cNvPr id="107" name="Oval 15"/>
            <p:cNvSpPr>
              <a:spLocks noChangeArrowheads="1"/>
            </p:cNvSpPr>
            <p:nvPr/>
          </p:nvSpPr>
          <p:spPr bwMode="auto">
            <a:xfrm>
              <a:off x="5550360" y="4502377"/>
              <a:ext cx="490538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8" name="Oval 16"/>
            <p:cNvSpPr>
              <a:spLocks noChangeArrowheads="1"/>
            </p:cNvSpPr>
            <p:nvPr/>
          </p:nvSpPr>
          <p:spPr bwMode="auto">
            <a:xfrm>
              <a:off x="5658310" y="4600802"/>
              <a:ext cx="284163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09" name="Oval 17"/>
            <p:cNvSpPr>
              <a:spLocks noChangeArrowheads="1"/>
            </p:cNvSpPr>
            <p:nvPr/>
          </p:nvSpPr>
          <p:spPr bwMode="auto">
            <a:xfrm>
              <a:off x="5697997" y="4650015"/>
              <a:ext cx="195263" cy="196850"/>
            </a:xfrm>
            <a:prstGeom prst="ellipse">
              <a:avLst/>
            </a:prstGeom>
            <a:grpFill/>
            <a:ln>
              <a:solidFill>
                <a:srgbClr val="E44B46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5790406" y="3751231"/>
            <a:ext cx="209966" cy="211328"/>
            <a:chOff x="7136272" y="4502377"/>
            <a:chExt cx="488950" cy="492125"/>
          </a:xfrm>
          <a:solidFill>
            <a:srgbClr val="E44B46"/>
          </a:solidFill>
        </p:grpSpPr>
        <p:sp>
          <p:nvSpPr>
            <p:cNvPr id="111" name="Oval 18"/>
            <p:cNvSpPr>
              <a:spLocks noChangeArrowheads="1"/>
            </p:cNvSpPr>
            <p:nvPr/>
          </p:nvSpPr>
          <p:spPr bwMode="auto">
            <a:xfrm>
              <a:off x="7136272" y="4502377"/>
              <a:ext cx="488950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2" name="Oval 19"/>
            <p:cNvSpPr>
              <a:spLocks noChangeArrowheads="1"/>
            </p:cNvSpPr>
            <p:nvPr/>
          </p:nvSpPr>
          <p:spPr bwMode="auto">
            <a:xfrm>
              <a:off x="7234697" y="4600802"/>
              <a:ext cx="284163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3" name="Oval 20"/>
            <p:cNvSpPr>
              <a:spLocks noChangeArrowheads="1"/>
            </p:cNvSpPr>
            <p:nvPr/>
          </p:nvSpPr>
          <p:spPr bwMode="auto">
            <a:xfrm>
              <a:off x="7283910" y="4650015"/>
              <a:ext cx="195263" cy="196850"/>
            </a:xfrm>
            <a:prstGeom prst="ellipse">
              <a:avLst/>
            </a:prstGeom>
            <a:grpFill/>
            <a:ln>
              <a:solidFill>
                <a:srgbClr val="E44B46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972697" y="3751231"/>
            <a:ext cx="209966" cy="211328"/>
            <a:chOff x="8712660" y="4502377"/>
            <a:chExt cx="488950" cy="492125"/>
          </a:xfrm>
          <a:solidFill>
            <a:srgbClr val="E44B46"/>
          </a:solidFill>
        </p:grpSpPr>
        <p:sp>
          <p:nvSpPr>
            <p:cNvPr id="115" name="Oval 21"/>
            <p:cNvSpPr>
              <a:spLocks noChangeArrowheads="1"/>
            </p:cNvSpPr>
            <p:nvPr/>
          </p:nvSpPr>
          <p:spPr bwMode="auto">
            <a:xfrm>
              <a:off x="8712660" y="4502377"/>
              <a:ext cx="488950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6" name="Oval 22"/>
            <p:cNvSpPr>
              <a:spLocks noChangeArrowheads="1"/>
            </p:cNvSpPr>
            <p:nvPr/>
          </p:nvSpPr>
          <p:spPr bwMode="auto">
            <a:xfrm>
              <a:off x="8819022" y="4600802"/>
              <a:ext cx="284163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17" name="Oval 23"/>
            <p:cNvSpPr>
              <a:spLocks noChangeArrowheads="1"/>
            </p:cNvSpPr>
            <p:nvPr/>
          </p:nvSpPr>
          <p:spPr bwMode="auto">
            <a:xfrm>
              <a:off x="8858710" y="4650015"/>
              <a:ext cx="195263" cy="196850"/>
            </a:xfrm>
            <a:prstGeom prst="ellipse">
              <a:avLst/>
            </a:prstGeom>
            <a:grpFill/>
            <a:ln>
              <a:solidFill>
                <a:srgbClr val="E44B46"/>
              </a:solidFill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161195" y="3751230"/>
            <a:ext cx="210648" cy="211330"/>
            <a:chOff x="10296985" y="4502377"/>
            <a:chExt cx="490538" cy="492125"/>
          </a:xfrm>
          <a:solidFill>
            <a:srgbClr val="E44B46"/>
          </a:solidFill>
        </p:grpSpPr>
        <p:sp>
          <p:nvSpPr>
            <p:cNvPr id="119" name="Oval 24"/>
            <p:cNvSpPr>
              <a:spLocks noChangeArrowheads="1"/>
            </p:cNvSpPr>
            <p:nvPr/>
          </p:nvSpPr>
          <p:spPr bwMode="auto">
            <a:xfrm>
              <a:off x="10296985" y="4502377"/>
              <a:ext cx="490538" cy="492125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20" name="Oval 25"/>
            <p:cNvSpPr>
              <a:spLocks noChangeArrowheads="1"/>
            </p:cNvSpPr>
            <p:nvPr/>
          </p:nvSpPr>
          <p:spPr bwMode="auto">
            <a:xfrm>
              <a:off x="10395410" y="4600802"/>
              <a:ext cx="284163" cy="2857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21" name="Oval 26"/>
            <p:cNvSpPr>
              <a:spLocks noChangeArrowheads="1"/>
            </p:cNvSpPr>
            <p:nvPr/>
          </p:nvSpPr>
          <p:spPr bwMode="auto">
            <a:xfrm>
              <a:off x="10444622" y="4650015"/>
              <a:ext cx="195263" cy="196850"/>
            </a:xfrm>
            <a:prstGeom prst="ellipse">
              <a:avLst/>
            </a:prstGeom>
            <a:grpFill/>
            <a:ln w="952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050170" y="2513870"/>
            <a:ext cx="2032397" cy="1343025"/>
            <a:chOff x="7587122" y="2957740"/>
            <a:chExt cx="2709863" cy="1790700"/>
          </a:xfrm>
          <a:solidFill>
            <a:srgbClr val="E44B46"/>
          </a:solidFill>
        </p:grpSpPr>
        <p:sp>
          <p:nvSpPr>
            <p:cNvPr id="123" name="Freeform 28"/>
            <p:cNvSpPr>
              <a:spLocks/>
            </p:cNvSpPr>
            <p:nvPr/>
          </p:nvSpPr>
          <p:spPr bwMode="auto">
            <a:xfrm>
              <a:off x="8926971" y="3973192"/>
              <a:ext cx="66675" cy="775248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24" name="Freeform 29"/>
            <p:cNvSpPr>
              <a:spLocks/>
            </p:cNvSpPr>
            <p:nvPr/>
          </p:nvSpPr>
          <p:spPr bwMode="auto">
            <a:xfrm>
              <a:off x="7587122" y="2957740"/>
              <a:ext cx="2709863" cy="1033463"/>
            </a:xfrm>
            <a:custGeom>
              <a:avLst/>
              <a:gdLst>
                <a:gd name="T0" fmla="*/ 0 w 1707"/>
                <a:gd name="T1" fmla="*/ 651 h 651"/>
                <a:gd name="T2" fmla="*/ 1707 w 1707"/>
                <a:gd name="T3" fmla="*/ 651 h 651"/>
                <a:gd name="T4" fmla="*/ 1707 w 1707"/>
                <a:gd name="T5" fmla="*/ 0 h 651"/>
                <a:gd name="T6" fmla="*/ 0 w 1707"/>
                <a:gd name="T7" fmla="*/ 0 h 651"/>
                <a:gd name="T8" fmla="*/ 0 w 1707"/>
                <a:gd name="T9" fmla="*/ 651 h 651"/>
                <a:gd name="T10" fmla="*/ 0 w 1707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1">
                  <a:moveTo>
                    <a:pt x="0" y="651"/>
                  </a:moveTo>
                  <a:lnTo>
                    <a:pt x="1707" y="651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5734655" y="1422067"/>
            <a:ext cx="2032397" cy="2434828"/>
            <a:chOff x="7166435" y="1502002"/>
            <a:chExt cx="2709863" cy="3246437"/>
          </a:xfrm>
          <a:solidFill>
            <a:srgbClr val="E44B46"/>
          </a:solidFill>
        </p:grpSpPr>
        <p:sp>
          <p:nvSpPr>
            <p:cNvPr id="126" name="Freeform 32"/>
            <p:cNvSpPr>
              <a:spLocks/>
            </p:cNvSpPr>
            <p:nvPr/>
          </p:nvSpPr>
          <p:spPr bwMode="auto">
            <a:xfrm>
              <a:off x="7166435" y="15020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27" name="Freeform 34"/>
            <p:cNvSpPr>
              <a:spLocks/>
            </p:cNvSpPr>
            <p:nvPr/>
          </p:nvSpPr>
          <p:spPr bwMode="auto">
            <a:xfrm>
              <a:off x="7350584" y="2526920"/>
              <a:ext cx="60326" cy="2221519"/>
            </a:xfrm>
            <a:custGeom>
              <a:avLst/>
              <a:gdLst>
                <a:gd name="T0" fmla="*/ 37 w 37"/>
                <a:gd name="T1" fmla="*/ 1580 h 1580"/>
                <a:gd name="T2" fmla="*/ 0 w 37"/>
                <a:gd name="T3" fmla="*/ 1580 h 1580"/>
                <a:gd name="T4" fmla="*/ 0 w 37"/>
                <a:gd name="T5" fmla="*/ 0 h 1580"/>
                <a:gd name="T6" fmla="*/ 37 w 37"/>
                <a:gd name="T7" fmla="*/ 0 h 1580"/>
                <a:gd name="T8" fmla="*/ 37 w 37"/>
                <a:gd name="T9" fmla="*/ 1580 h 1580"/>
                <a:gd name="T10" fmla="*/ 37 w 37"/>
                <a:gd name="T11" fmla="*/ 1580 h 1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580">
                  <a:moveTo>
                    <a:pt x="37" y="1580"/>
                  </a:moveTo>
                  <a:lnTo>
                    <a:pt x="0" y="158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580"/>
                  </a:lnTo>
                  <a:lnTo>
                    <a:pt x="37" y="158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3693923" y="2513871"/>
            <a:ext cx="2025254" cy="1343024"/>
            <a:chOff x="4445460" y="2957740"/>
            <a:chExt cx="2700338" cy="1790699"/>
          </a:xfrm>
          <a:solidFill>
            <a:srgbClr val="E44B46"/>
          </a:solidFill>
        </p:grpSpPr>
        <p:sp>
          <p:nvSpPr>
            <p:cNvPr id="129" name="Freeform 30"/>
            <p:cNvSpPr>
              <a:spLocks/>
            </p:cNvSpPr>
            <p:nvPr/>
          </p:nvSpPr>
          <p:spPr bwMode="auto">
            <a:xfrm>
              <a:off x="4445460" y="2957740"/>
              <a:ext cx="2700338" cy="1033463"/>
            </a:xfrm>
            <a:custGeom>
              <a:avLst/>
              <a:gdLst>
                <a:gd name="T0" fmla="*/ 0 w 1701"/>
                <a:gd name="T1" fmla="*/ 651 h 651"/>
                <a:gd name="T2" fmla="*/ 1701 w 1701"/>
                <a:gd name="T3" fmla="*/ 651 h 651"/>
                <a:gd name="T4" fmla="*/ 1701 w 1701"/>
                <a:gd name="T5" fmla="*/ 0 h 651"/>
                <a:gd name="T6" fmla="*/ 0 w 1701"/>
                <a:gd name="T7" fmla="*/ 0 h 651"/>
                <a:gd name="T8" fmla="*/ 0 w 1701"/>
                <a:gd name="T9" fmla="*/ 651 h 651"/>
                <a:gd name="T10" fmla="*/ 0 w 1701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1" h="651">
                  <a:moveTo>
                    <a:pt x="0" y="651"/>
                  </a:moveTo>
                  <a:lnTo>
                    <a:pt x="1701" y="651"/>
                  </a:lnTo>
                  <a:lnTo>
                    <a:pt x="1701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0" name="Freeform 35"/>
            <p:cNvSpPr>
              <a:spLocks/>
            </p:cNvSpPr>
            <p:nvPr/>
          </p:nvSpPr>
          <p:spPr bwMode="auto">
            <a:xfrm>
              <a:off x="5766260" y="3985030"/>
              <a:ext cx="58736" cy="763409"/>
            </a:xfrm>
            <a:custGeom>
              <a:avLst/>
              <a:gdLst>
                <a:gd name="T0" fmla="*/ 37 w 37"/>
                <a:gd name="T1" fmla="*/ 837 h 837"/>
                <a:gd name="T2" fmla="*/ 0 w 37"/>
                <a:gd name="T3" fmla="*/ 837 h 837"/>
                <a:gd name="T4" fmla="*/ 0 w 37"/>
                <a:gd name="T5" fmla="*/ 0 h 837"/>
                <a:gd name="T6" fmla="*/ 37 w 37"/>
                <a:gd name="T7" fmla="*/ 0 h 837"/>
                <a:gd name="T8" fmla="*/ 37 w 37"/>
                <a:gd name="T9" fmla="*/ 837 h 837"/>
                <a:gd name="T10" fmla="*/ 37 w 37"/>
                <a:gd name="T11" fmla="*/ 837 h 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837">
                  <a:moveTo>
                    <a:pt x="37" y="837"/>
                  </a:moveTo>
                  <a:lnTo>
                    <a:pt x="0" y="837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837"/>
                  </a:lnTo>
                  <a:lnTo>
                    <a:pt x="37" y="83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3355785" y="1422066"/>
            <a:ext cx="2033588" cy="2434829"/>
            <a:chOff x="3994610" y="1502002"/>
            <a:chExt cx="2711450" cy="3246438"/>
          </a:xfrm>
          <a:solidFill>
            <a:srgbClr val="E44B46"/>
          </a:solidFill>
        </p:grpSpPr>
        <p:sp>
          <p:nvSpPr>
            <p:cNvPr id="132" name="Freeform 33"/>
            <p:cNvSpPr>
              <a:spLocks/>
            </p:cNvSpPr>
            <p:nvPr/>
          </p:nvSpPr>
          <p:spPr bwMode="auto">
            <a:xfrm>
              <a:off x="3994610" y="1502002"/>
              <a:ext cx="2711450" cy="1042988"/>
            </a:xfrm>
            <a:custGeom>
              <a:avLst/>
              <a:gdLst>
                <a:gd name="T0" fmla="*/ 0 w 1708"/>
                <a:gd name="T1" fmla="*/ 657 h 657"/>
                <a:gd name="T2" fmla="*/ 1708 w 1708"/>
                <a:gd name="T3" fmla="*/ 657 h 657"/>
                <a:gd name="T4" fmla="*/ 1708 w 1708"/>
                <a:gd name="T5" fmla="*/ 0 h 657"/>
                <a:gd name="T6" fmla="*/ 0 w 1708"/>
                <a:gd name="T7" fmla="*/ 0 h 657"/>
                <a:gd name="T8" fmla="*/ 0 w 1708"/>
                <a:gd name="T9" fmla="*/ 657 h 657"/>
                <a:gd name="T10" fmla="*/ 0 w 1708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8" h="657">
                  <a:moveTo>
                    <a:pt x="0" y="657"/>
                  </a:moveTo>
                  <a:lnTo>
                    <a:pt x="1708" y="657"/>
                  </a:lnTo>
                  <a:lnTo>
                    <a:pt x="1708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3" name="Freeform 36"/>
            <p:cNvSpPr>
              <a:spLocks/>
            </p:cNvSpPr>
            <p:nvPr/>
          </p:nvSpPr>
          <p:spPr bwMode="auto">
            <a:xfrm>
              <a:off x="4180347" y="2526920"/>
              <a:ext cx="57150" cy="2221520"/>
            </a:xfrm>
            <a:custGeom>
              <a:avLst/>
              <a:gdLst>
                <a:gd name="T0" fmla="*/ 44 w 44"/>
                <a:gd name="T1" fmla="*/ 1692 h 1692"/>
                <a:gd name="T2" fmla="*/ 0 w 44"/>
                <a:gd name="T3" fmla="*/ 1692 h 1692"/>
                <a:gd name="T4" fmla="*/ 0 w 44"/>
                <a:gd name="T5" fmla="*/ 0 h 1692"/>
                <a:gd name="T6" fmla="*/ 44 w 44"/>
                <a:gd name="T7" fmla="*/ 0 h 1692"/>
                <a:gd name="T8" fmla="*/ 44 w 44"/>
                <a:gd name="T9" fmla="*/ 1692 h 1692"/>
                <a:gd name="T10" fmla="*/ 44 w 44"/>
                <a:gd name="T11" fmla="*/ 1692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692">
                  <a:moveTo>
                    <a:pt x="44" y="1692"/>
                  </a:moveTo>
                  <a:lnTo>
                    <a:pt x="0" y="1692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1692"/>
                  </a:lnTo>
                  <a:lnTo>
                    <a:pt x="44" y="169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1315055" y="2513870"/>
            <a:ext cx="2026444" cy="1343025"/>
            <a:chOff x="1273635" y="2957740"/>
            <a:chExt cx="2701925" cy="1790700"/>
          </a:xfrm>
          <a:solidFill>
            <a:srgbClr val="E44B46"/>
          </a:solidFill>
        </p:grpSpPr>
        <p:sp>
          <p:nvSpPr>
            <p:cNvPr id="135" name="Freeform 27"/>
            <p:cNvSpPr>
              <a:spLocks/>
            </p:cNvSpPr>
            <p:nvPr/>
          </p:nvSpPr>
          <p:spPr bwMode="auto">
            <a:xfrm>
              <a:off x="1273635" y="2957740"/>
              <a:ext cx="2701925" cy="1033463"/>
            </a:xfrm>
            <a:custGeom>
              <a:avLst/>
              <a:gdLst>
                <a:gd name="T0" fmla="*/ 0 w 1702"/>
                <a:gd name="T1" fmla="*/ 651 h 651"/>
                <a:gd name="T2" fmla="*/ 1702 w 1702"/>
                <a:gd name="T3" fmla="*/ 651 h 651"/>
                <a:gd name="T4" fmla="*/ 1702 w 1702"/>
                <a:gd name="T5" fmla="*/ 0 h 651"/>
                <a:gd name="T6" fmla="*/ 0 w 1702"/>
                <a:gd name="T7" fmla="*/ 0 h 651"/>
                <a:gd name="T8" fmla="*/ 0 w 1702"/>
                <a:gd name="T9" fmla="*/ 651 h 651"/>
                <a:gd name="T10" fmla="*/ 0 w 1702"/>
                <a:gd name="T11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2" h="651">
                  <a:moveTo>
                    <a:pt x="0" y="651"/>
                  </a:moveTo>
                  <a:lnTo>
                    <a:pt x="1702" y="651"/>
                  </a:lnTo>
                  <a:lnTo>
                    <a:pt x="1702" y="0"/>
                  </a:lnTo>
                  <a:lnTo>
                    <a:pt x="0" y="0"/>
                  </a:lnTo>
                  <a:lnTo>
                    <a:pt x="0" y="651"/>
                  </a:lnTo>
                  <a:lnTo>
                    <a:pt x="0" y="6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6" name="Freeform 37"/>
            <p:cNvSpPr>
              <a:spLocks/>
            </p:cNvSpPr>
            <p:nvPr/>
          </p:nvSpPr>
          <p:spPr bwMode="auto">
            <a:xfrm>
              <a:off x="2605547" y="3963666"/>
              <a:ext cx="57149" cy="784774"/>
            </a:xfrm>
            <a:custGeom>
              <a:avLst/>
              <a:gdLst>
                <a:gd name="T0" fmla="*/ 37 w 37"/>
                <a:gd name="T1" fmla="*/ 1060 h 1060"/>
                <a:gd name="T2" fmla="*/ 0 w 37"/>
                <a:gd name="T3" fmla="*/ 1060 h 1060"/>
                <a:gd name="T4" fmla="*/ 0 w 37"/>
                <a:gd name="T5" fmla="*/ 0 h 1060"/>
                <a:gd name="T6" fmla="*/ 37 w 37"/>
                <a:gd name="T7" fmla="*/ 0 h 1060"/>
                <a:gd name="T8" fmla="*/ 37 w 37"/>
                <a:gd name="T9" fmla="*/ 1060 h 1060"/>
                <a:gd name="T10" fmla="*/ 37 w 37"/>
                <a:gd name="T11" fmla="*/ 1060 h 1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060">
                  <a:moveTo>
                    <a:pt x="37" y="1060"/>
                  </a:moveTo>
                  <a:lnTo>
                    <a:pt x="0" y="1060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060"/>
                  </a:lnTo>
                  <a:lnTo>
                    <a:pt x="37" y="106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137" name="文本框 68"/>
          <p:cNvSpPr txBox="1"/>
          <p:nvPr/>
        </p:nvSpPr>
        <p:spPr>
          <a:xfrm>
            <a:off x="8004943" y="4087231"/>
            <a:ext cx="5693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20XX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8" name="文本框 69"/>
          <p:cNvSpPr txBox="1"/>
          <p:nvPr/>
        </p:nvSpPr>
        <p:spPr>
          <a:xfrm>
            <a:off x="866551" y="4087231"/>
            <a:ext cx="5597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2010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39" name="文本框 70"/>
          <p:cNvSpPr txBox="1"/>
          <p:nvPr/>
        </p:nvSpPr>
        <p:spPr>
          <a:xfrm>
            <a:off x="2056283" y="4087231"/>
            <a:ext cx="5309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2011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0" name="文本框 71"/>
          <p:cNvSpPr txBox="1"/>
          <p:nvPr/>
        </p:nvSpPr>
        <p:spPr>
          <a:xfrm>
            <a:off x="3246014" y="4087231"/>
            <a:ext cx="55335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2012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1" name="文本框 72"/>
          <p:cNvSpPr txBox="1"/>
          <p:nvPr/>
        </p:nvSpPr>
        <p:spPr>
          <a:xfrm>
            <a:off x="4435746" y="4087231"/>
            <a:ext cx="5597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2013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2" name="文本框 73"/>
          <p:cNvSpPr txBox="1"/>
          <p:nvPr/>
        </p:nvSpPr>
        <p:spPr>
          <a:xfrm>
            <a:off x="5625478" y="4087231"/>
            <a:ext cx="5597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2018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3" name="文本框 74"/>
          <p:cNvSpPr txBox="1"/>
          <p:nvPr/>
        </p:nvSpPr>
        <p:spPr>
          <a:xfrm>
            <a:off x="6815210" y="4087231"/>
            <a:ext cx="5613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</a:rPr>
              <a:t>2019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144" name="文本框 76"/>
          <p:cNvSpPr txBox="1"/>
          <p:nvPr/>
        </p:nvSpPr>
        <p:spPr>
          <a:xfrm>
            <a:off x="3467705" y="1577119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45" name="文本框 77"/>
          <p:cNvSpPr txBox="1"/>
          <p:nvPr/>
        </p:nvSpPr>
        <p:spPr>
          <a:xfrm>
            <a:off x="5844533" y="1577119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46" name="文本框 78"/>
          <p:cNvSpPr txBox="1"/>
          <p:nvPr/>
        </p:nvSpPr>
        <p:spPr>
          <a:xfrm>
            <a:off x="1440324" y="2670702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47" name="文本框 79"/>
          <p:cNvSpPr txBox="1"/>
          <p:nvPr/>
        </p:nvSpPr>
        <p:spPr>
          <a:xfrm>
            <a:off x="3834672" y="2670702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48" name="文本框 80"/>
          <p:cNvSpPr txBox="1"/>
          <p:nvPr/>
        </p:nvSpPr>
        <p:spPr>
          <a:xfrm>
            <a:off x="6211500" y="2670702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grpSp>
        <p:nvGrpSpPr>
          <p:cNvPr id="149" name="组合 148"/>
          <p:cNvGrpSpPr/>
          <p:nvPr/>
        </p:nvGrpSpPr>
        <p:grpSpPr>
          <a:xfrm>
            <a:off x="963820" y="1422066"/>
            <a:ext cx="2032397" cy="2434829"/>
            <a:chOff x="805322" y="1502002"/>
            <a:chExt cx="2709863" cy="3246438"/>
          </a:xfrm>
          <a:solidFill>
            <a:srgbClr val="E44B46"/>
          </a:solidFill>
        </p:grpSpPr>
        <p:sp>
          <p:nvSpPr>
            <p:cNvPr id="150" name="Freeform 31"/>
            <p:cNvSpPr>
              <a:spLocks/>
            </p:cNvSpPr>
            <p:nvPr/>
          </p:nvSpPr>
          <p:spPr bwMode="auto">
            <a:xfrm>
              <a:off x="805322" y="1502002"/>
              <a:ext cx="2709863" cy="1042988"/>
            </a:xfrm>
            <a:custGeom>
              <a:avLst/>
              <a:gdLst>
                <a:gd name="T0" fmla="*/ 0 w 1707"/>
                <a:gd name="T1" fmla="*/ 657 h 657"/>
                <a:gd name="T2" fmla="*/ 1707 w 1707"/>
                <a:gd name="T3" fmla="*/ 657 h 657"/>
                <a:gd name="T4" fmla="*/ 1707 w 1707"/>
                <a:gd name="T5" fmla="*/ 0 h 657"/>
                <a:gd name="T6" fmla="*/ 0 w 1707"/>
                <a:gd name="T7" fmla="*/ 0 h 657"/>
                <a:gd name="T8" fmla="*/ 0 w 1707"/>
                <a:gd name="T9" fmla="*/ 657 h 657"/>
                <a:gd name="T10" fmla="*/ 0 w 1707"/>
                <a:gd name="T11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657">
                  <a:moveTo>
                    <a:pt x="0" y="657"/>
                  </a:moveTo>
                  <a:lnTo>
                    <a:pt x="1707" y="657"/>
                  </a:lnTo>
                  <a:lnTo>
                    <a:pt x="1707" y="0"/>
                  </a:lnTo>
                  <a:lnTo>
                    <a:pt x="0" y="0"/>
                  </a:lnTo>
                  <a:lnTo>
                    <a:pt x="0" y="657"/>
                  </a:lnTo>
                  <a:lnTo>
                    <a:pt x="0" y="657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51" name="Freeform 38"/>
            <p:cNvSpPr>
              <a:spLocks/>
            </p:cNvSpPr>
            <p:nvPr/>
          </p:nvSpPr>
          <p:spPr bwMode="auto">
            <a:xfrm>
              <a:off x="1019635" y="2526920"/>
              <a:ext cx="57148" cy="2221520"/>
            </a:xfrm>
            <a:custGeom>
              <a:avLst/>
              <a:gdLst>
                <a:gd name="T0" fmla="*/ 37 w 37"/>
                <a:gd name="T1" fmla="*/ 1915 h 1915"/>
                <a:gd name="T2" fmla="*/ 0 w 37"/>
                <a:gd name="T3" fmla="*/ 1915 h 1915"/>
                <a:gd name="T4" fmla="*/ 0 w 37"/>
                <a:gd name="T5" fmla="*/ 0 h 1915"/>
                <a:gd name="T6" fmla="*/ 37 w 37"/>
                <a:gd name="T7" fmla="*/ 0 h 1915"/>
                <a:gd name="T8" fmla="*/ 37 w 37"/>
                <a:gd name="T9" fmla="*/ 1915 h 1915"/>
                <a:gd name="T10" fmla="*/ 37 w 37"/>
                <a:gd name="T11" fmla="*/ 1915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915">
                  <a:moveTo>
                    <a:pt x="37" y="1915"/>
                  </a:moveTo>
                  <a:lnTo>
                    <a:pt x="0" y="1915"/>
                  </a:lnTo>
                  <a:lnTo>
                    <a:pt x="0" y="0"/>
                  </a:lnTo>
                  <a:lnTo>
                    <a:pt x="37" y="0"/>
                  </a:lnTo>
                  <a:lnTo>
                    <a:pt x="37" y="1915"/>
                  </a:lnTo>
                  <a:lnTo>
                    <a:pt x="37" y="19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152" name="文本框 75"/>
          <p:cNvSpPr txBox="1"/>
          <p:nvPr/>
        </p:nvSpPr>
        <p:spPr>
          <a:xfrm>
            <a:off x="1073357" y="1577119"/>
            <a:ext cx="1775222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</a:t>
            </a:r>
          </a:p>
        </p:txBody>
      </p:sp>
      <p:grpSp>
        <p:nvGrpSpPr>
          <p:cNvPr id="15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5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5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57" name="椭圆 15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5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59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215759482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3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5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3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5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800"/>
                            </p:stCondLst>
                            <p:childTnLst>
                              <p:par>
                                <p:cTn id="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5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300"/>
                            </p:stCondLst>
                            <p:childTnLst>
                              <p:par>
                                <p:cTn id="9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5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5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300"/>
                            </p:stCondLst>
                            <p:childTnLst>
                              <p:par>
                                <p:cTn id="1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5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8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05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300"/>
                            </p:stCondLst>
                            <p:childTnLst>
                              <p:par>
                                <p:cTn id="1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550"/>
                            </p:stCondLst>
                            <p:childTnLst>
                              <p:par>
                                <p:cTn id="1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8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705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300"/>
                            </p:stCondLst>
                            <p:childTnLst>
                              <p:par>
                                <p:cTn id="1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550"/>
                            </p:stCondLst>
                            <p:childTnLst>
                              <p:par>
                                <p:cTn id="1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800"/>
                            </p:stCondLst>
                            <p:childTnLst>
                              <p:par>
                                <p:cTn id="1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05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8300"/>
                            </p:stCondLst>
                            <p:childTnLst>
                              <p:par>
                                <p:cTn id="1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8550"/>
                            </p:stCondLst>
                            <p:childTnLst>
                              <p:par>
                                <p:cTn id="1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8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1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93" grpId="0" animBg="1"/>
      <p:bldP spid="137" grpId="0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46" grpId="0"/>
      <p:bldP spid="147" grpId="0"/>
      <p:bldP spid="148" grpId="0"/>
      <p:bldP spid="152" grpId="0"/>
      <p:bldP spid="159" grpId="0" animBg="1"/>
      <p:bldP spid="15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5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5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57" name="椭圆 15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5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9" name="Freeform 9"/>
          <p:cNvSpPr>
            <a:spLocks/>
          </p:cNvSpPr>
          <p:nvPr/>
        </p:nvSpPr>
        <p:spPr bwMode="auto">
          <a:xfrm>
            <a:off x="2698631" y="1353666"/>
            <a:ext cx="3690938" cy="3198019"/>
          </a:xfrm>
          <a:custGeom>
            <a:avLst/>
            <a:gdLst>
              <a:gd name="T0" fmla="*/ 2326 w 3100"/>
              <a:gd name="T1" fmla="*/ 0 h 2686"/>
              <a:gd name="T2" fmla="*/ 3100 w 3100"/>
              <a:gd name="T3" fmla="*/ 1344 h 2686"/>
              <a:gd name="T4" fmla="*/ 2326 w 3100"/>
              <a:gd name="T5" fmla="*/ 2686 h 2686"/>
              <a:gd name="T6" fmla="*/ 774 w 3100"/>
              <a:gd name="T7" fmla="*/ 2686 h 2686"/>
              <a:gd name="T8" fmla="*/ 0 w 3100"/>
              <a:gd name="T9" fmla="*/ 1344 h 2686"/>
              <a:gd name="T10" fmla="*/ 774 w 3100"/>
              <a:gd name="T11" fmla="*/ 0 h 2686"/>
              <a:gd name="T12" fmla="*/ 2326 w 3100"/>
              <a:gd name="T13" fmla="*/ 0 h 2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00" h="2686">
                <a:moveTo>
                  <a:pt x="2326" y="0"/>
                </a:moveTo>
                <a:lnTo>
                  <a:pt x="3100" y="1344"/>
                </a:lnTo>
                <a:lnTo>
                  <a:pt x="2326" y="2686"/>
                </a:lnTo>
                <a:lnTo>
                  <a:pt x="774" y="2686"/>
                </a:lnTo>
                <a:lnTo>
                  <a:pt x="0" y="1344"/>
                </a:lnTo>
                <a:lnTo>
                  <a:pt x="774" y="0"/>
                </a:lnTo>
                <a:lnTo>
                  <a:pt x="2326" y="0"/>
                </a:lnTo>
                <a:close/>
              </a:path>
            </a:pathLst>
          </a:custGeom>
          <a:solidFill>
            <a:schemeClr val="bg1">
              <a:alpha val="1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0" name="Freeform 345"/>
          <p:cNvSpPr>
            <a:spLocks/>
          </p:cNvSpPr>
          <p:nvPr/>
        </p:nvSpPr>
        <p:spPr bwMode="auto">
          <a:xfrm>
            <a:off x="3621392" y="1356078"/>
            <a:ext cx="2770558" cy="1600369"/>
          </a:xfrm>
          <a:custGeom>
            <a:avLst/>
            <a:gdLst>
              <a:gd name="T0" fmla="*/ 2273 w 3407"/>
              <a:gd name="T1" fmla="*/ 0 h 1968"/>
              <a:gd name="T2" fmla="*/ 0 w 3407"/>
              <a:gd name="T3" fmla="*/ 0 h 1968"/>
              <a:gd name="T4" fmla="*/ 3407 w 3407"/>
              <a:gd name="T5" fmla="*/ 1968 h 1968"/>
              <a:gd name="T6" fmla="*/ 2273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2273" y="0"/>
                </a:moveTo>
                <a:lnTo>
                  <a:pt x="0" y="0"/>
                </a:lnTo>
                <a:lnTo>
                  <a:pt x="3407" y="1968"/>
                </a:lnTo>
                <a:lnTo>
                  <a:pt x="2273" y="0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1" name="Freeform 22"/>
          <p:cNvSpPr>
            <a:spLocks/>
          </p:cNvSpPr>
          <p:nvPr/>
        </p:nvSpPr>
        <p:spPr bwMode="auto">
          <a:xfrm>
            <a:off x="2698415" y="1354857"/>
            <a:ext cx="2770558" cy="1600369"/>
          </a:xfrm>
          <a:custGeom>
            <a:avLst/>
            <a:gdLst>
              <a:gd name="T0" fmla="*/ 3407 w 3407"/>
              <a:gd name="T1" fmla="*/ 0 h 1968"/>
              <a:gd name="T2" fmla="*/ 1134 w 3407"/>
              <a:gd name="T3" fmla="*/ 0 h 1968"/>
              <a:gd name="T4" fmla="*/ 0 w 3407"/>
              <a:gd name="T5" fmla="*/ 1968 h 1968"/>
              <a:gd name="T6" fmla="*/ 3407 w 3407"/>
              <a:gd name="T7" fmla="*/ 0 h 1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8">
                <a:moveTo>
                  <a:pt x="3407" y="0"/>
                </a:moveTo>
                <a:lnTo>
                  <a:pt x="1134" y="0"/>
                </a:lnTo>
                <a:lnTo>
                  <a:pt x="0" y="1968"/>
                </a:lnTo>
                <a:lnTo>
                  <a:pt x="340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2" name="Freeform 25"/>
          <p:cNvSpPr>
            <a:spLocks/>
          </p:cNvSpPr>
          <p:nvPr/>
        </p:nvSpPr>
        <p:spPr bwMode="auto">
          <a:xfrm>
            <a:off x="2698415" y="2956446"/>
            <a:ext cx="2770558" cy="1597930"/>
          </a:xfrm>
          <a:custGeom>
            <a:avLst/>
            <a:gdLst>
              <a:gd name="T0" fmla="*/ 0 w 3407"/>
              <a:gd name="T1" fmla="*/ 0 h 1965"/>
              <a:gd name="T2" fmla="*/ 1134 w 3407"/>
              <a:gd name="T3" fmla="*/ 1965 h 1965"/>
              <a:gd name="T4" fmla="*/ 3407 w 3407"/>
              <a:gd name="T5" fmla="*/ 1965 h 1965"/>
              <a:gd name="T6" fmla="*/ 0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0" y="0"/>
                </a:moveTo>
                <a:lnTo>
                  <a:pt x="1134" y="1965"/>
                </a:lnTo>
                <a:lnTo>
                  <a:pt x="3407" y="1965"/>
                </a:lnTo>
                <a:lnTo>
                  <a:pt x="0" y="0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3" name="Freeform 33"/>
          <p:cNvSpPr>
            <a:spLocks/>
          </p:cNvSpPr>
          <p:nvPr/>
        </p:nvSpPr>
        <p:spPr bwMode="auto">
          <a:xfrm>
            <a:off x="3621392" y="2956446"/>
            <a:ext cx="2770558" cy="1597930"/>
          </a:xfrm>
          <a:custGeom>
            <a:avLst/>
            <a:gdLst>
              <a:gd name="T0" fmla="*/ 3407 w 3407"/>
              <a:gd name="T1" fmla="*/ 0 h 1965"/>
              <a:gd name="T2" fmla="*/ 0 w 3407"/>
              <a:gd name="T3" fmla="*/ 1965 h 1965"/>
              <a:gd name="T4" fmla="*/ 2273 w 3407"/>
              <a:gd name="T5" fmla="*/ 1965 h 1965"/>
              <a:gd name="T6" fmla="*/ 3407 w 3407"/>
              <a:gd name="T7" fmla="*/ 0 h 1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07" h="1965">
                <a:moveTo>
                  <a:pt x="3407" y="0"/>
                </a:moveTo>
                <a:lnTo>
                  <a:pt x="0" y="1965"/>
                </a:lnTo>
                <a:lnTo>
                  <a:pt x="2273" y="1965"/>
                </a:lnTo>
                <a:lnTo>
                  <a:pt x="340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4" name="Freeform 131"/>
          <p:cNvSpPr>
            <a:spLocks/>
          </p:cNvSpPr>
          <p:nvPr/>
        </p:nvSpPr>
        <p:spPr bwMode="auto">
          <a:xfrm>
            <a:off x="2696250" y="1345332"/>
            <a:ext cx="3644504" cy="3153966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5" name="Freeform 133"/>
          <p:cNvSpPr>
            <a:spLocks/>
          </p:cNvSpPr>
          <p:nvPr/>
        </p:nvSpPr>
        <p:spPr bwMode="auto">
          <a:xfrm>
            <a:off x="4517907" y="1345332"/>
            <a:ext cx="1822847" cy="1577579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6" name="Freeform 135"/>
          <p:cNvSpPr>
            <a:spLocks/>
          </p:cNvSpPr>
          <p:nvPr/>
        </p:nvSpPr>
        <p:spPr bwMode="auto">
          <a:xfrm>
            <a:off x="2696250" y="2922910"/>
            <a:ext cx="2734866" cy="1576388"/>
          </a:xfrm>
          <a:custGeom>
            <a:avLst/>
            <a:gdLst>
              <a:gd name="T0" fmla="*/ 0 w 2297"/>
              <a:gd name="T1" fmla="*/ 0 h 1324"/>
              <a:gd name="T2" fmla="*/ 764 w 2297"/>
              <a:gd name="T3" fmla="*/ 1324 h 1324"/>
              <a:gd name="T4" fmla="*/ 2297 w 2297"/>
              <a:gd name="T5" fmla="*/ 1324 h 1324"/>
              <a:gd name="T6" fmla="*/ 764 w 2297"/>
              <a:gd name="T7" fmla="*/ 1324 h 1324"/>
              <a:gd name="T8" fmla="*/ 1530 w 2297"/>
              <a:gd name="T9" fmla="*/ 882 h 1324"/>
              <a:gd name="T10" fmla="*/ 0 w 2297"/>
              <a:gd name="T11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97" h="1324">
                <a:moveTo>
                  <a:pt x="0" y="0"/>
                </a:moveTo>
                <a:lnTo>
                  <a:pt x="764" y="1324"/>
                </a:lnTo>
                <a:lnTo>
                  <a:pt x="2297" y="1324"/>
                </a:lnTo>
                <a:lnTo>
                  <a:pt x="764" y="1324"/>
                </a:lnTo>
                <a:lnTo>
                  <a:pt x="1530" y="88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7" name="Freeform 137"/>
          <p:cNvSpPr>
            <a:spLocks/>
          </p:cNvSpPr>
          <p:nvPr/>
        </p:nvSpPr>
        <p:spPr bwMode="auto">
          <a:xfrm>
            <a:off x="4517907" y="2922910"/>
            <a:ext cx="1822847" cy="1576388"/>
          </a:xfrm>
          <a:custGeom>
            <a:avLst/>
            <a:gdLst>
              <a:gd name="T0" fmla="*/ 1531 w 1531"/>
              <a:gd name="T1" fmla="*/ 0 h 1324"/>
              <a:gd name="T2" fmla="*/ 0 w 1531"/>
              <a:gd name="T3" fmla="*/ 882 h 1324"/>
              <a:gd name="T4" fmla="*/ 767 w 1531"/>
              <a:gd name="T5" fmla="*/ 1324 h 1324"/>
              <a:gd name="T6" fmla="*/ 1531 w 1531"/>
              <a:gd name="T7" fmla="*/ 0 h 1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1" h="1324">
                <a:moveTo>
                  <a:pt x="1531" y="0"/>
                </a:moveTo>
                <a:lnTo>
                  <a:pt x="0" y="882"/>
                </a:lnTo>
                <a:lnTo>
                  <a:pt x="767" y="1324"/>
                </a:lnTo>
                <a:lnTo>
                  <a:pt x="15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8" name="Freeform 139"/>
          <p:cNvSpPr>
            <a:spLocks/>
          </p:cNvSpPr>
          <p:nvPr/>
        </p:nvSpPr>
        <p:spPr bwMode="auto">
          <a:xfrm>
            <a:off x="3605888" y="3973042"/>
            <a:ext cx="1825229" cy="526256"/>
          </a:xfrm>
          <a:custGeom>
            <a:avLst/>
            <a:gdLst>
              <a:gd name="T0" fmla="*/ 766 w 1533"/>
              <a:gd name="T1" fmla="*/ 0 h 442"/>
              <a:gd name="T2" fmla="*/ 0 w 1533"/>
              <a:gd name="T3" fmla="*/ 442 h 442"/>
              <a:gd name="T4" fmla="*/ 1533 w 1533"/>
              <a:gd name="T5" fmla="*/ 442 h 442"/>
              <a:gd name="T6" fmla="*/ 766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766" y="0"/>
                </a:moveTo>
                <a:lnTo>
                  <a:pt x="0" y="442"/>
                </a:lnTo>
                <a:lnTo>
                  <a:pt x="1533" y="442"/>
                </a:lnTo>
                <a:lnTo>
                  <a:pt x="7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9" name="Freeform 141"/>
          <p:cNvSpPr>
            <a:spLocks/>
          </p:cNvSpPr>
          <p:nvPr/>
        </p:nvSpPr>
        <p:spPr bwMode="auto">
          <a:xfrm>
            <a:off x="2696251" y="1345332"/>
            <a:ext cx="1821656" cy="1577579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0" name="Freeform 143"/>
          <p:cNvSpPr>
            <a:spLocks/>
          </p:cNvSpPr>
          <p:nvPr/>
        </p:nvSpPr>
        <p:spPr bwMode="auto">
          <a:xfrm>
            <a:off x="3605888" y="1345333"/>
            <a:ext cx="1825229" cy="526256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1" name="Freeform 144"/>
          <p:cNvSpPr>
            <a:spLocks/>
          </p:cNvSpPr>
          <p:nvPr/>
        </p:nvSpPr>
        <p:spPr bwMode="auto">
          <a:xfrm>
            <a:off x="4078989" y="2242206"/>
            <a:ext cx="946547" cy="885825"/>
          </a:xfrm>
          <a:custGeom>
            <a:avLst/>
            <a:gdLst>
              <a:gd name="T0" fmla="*/ 9 w 499"/>
              <a:gd name="T1" fmla="*/ 467 h 467"/>
              <a:gd name="T2" fmla="*/ 16 w 499"/>
              <a:gd name="T3" fmla="*/ 354 h 467"/>
              <a:gd name="T4" fmla="*/ 91 w 499"/>
              <a:gd name="T5" fmla="*/ 296 h 467"/>
              <a:gd name="T6" fmla="*/ 174 w 499"/>
              <a:gd name="T7" fmla="*/ 263 h 467"/>
              <a:gd name="T8" fmla="*/ 199 w 499"/>
              <a:gd name="T9" fmla="*/ 247 h 467"/>
              <a:gd name="T10" fmla="*/ 173 w 499"/>
              <a:gd name="T11" fmla="*/ 168 h 467"/>
              <a:gd name="T12" fmla="*/ 162 w 499"/>
              <a:gd name="T13" fmla="*/ 158 h 467"/>
              <a:gd name="T14" fmla="*/ 163 w 499"/>
              <a:gd name="T15" fmla="*/ 110 h 467"/>
              <a:gd name="T16" fmla="*/ 167 w 499"/>
              <a:gd name="T17" fmla="*/ 101 h 467"/>
              <a:gd name="T18" fmla="*/ 194 w 499"/>
              <a:gd name="T19" fmla="*/ 30 h 467"/>
              <a:gd name="T20" fmla="*/ 180 w 499"/>
              <a:gd name="T21" fmla="*/ 12 h 467"/>
              <a:gd name="T22" fmla="*/ 207 w 499"/>
              <a:gd name="T23" fmla="*/ 15 h 467"/>
              <a:gd name="T24" fmla="*/ 211 w 499"/>
              <a:gd name="T25" fmla="*/ 0 h 467"/>
              <a:gd name="T26" fmla="*/ 223 w 499"/>
              <a:gd name="T27" fmla="*/ 10 h 467"/>
              <a:gd name="T28" fmla="*/ 281 w 499"/>
              <a:gd name="T29" fmla="*/ 6 h 467"/>
              <a:gd name="T30" fmla="*/ 322 w 499"/>
              <a:gd name="T31" fmla="*/ 22 h 467"/>
              <a:gd name="T32" fmla="*/ 351 w 499"/>
              <a:gd name="T33" fmla="*/ 60 h 467"/>
              <a:gd name="T34" fmla="*/ 354 w 499"/>
              <a:gd name="T35" fmla="*/ 115 h 467"/>
              <a:gd name="T36" fmla="*/ 358 w 499"/>
              <a:gd name="T37" fmla="*/ 134 h 467"/>
              <a:gd name="T38" fmla="*/ 344 w 499"/>
              <a:gd name="T39" fmla="*/ 170 h 467"/>
              <a:gd name="T40" fmla="*/ 336 w 499"/>
              <a:gd name="T41" fmla="*/ 175 h 467"/>
              <a:gd name="T42" fmla="*/ 323 w 499"/>
              <a:gd name="T43" fmla="*/ 224 h 467"/>
              <a:gd name="T44" fmla="*/ 334 w 499"/>
              <a:gd name="T45" fmla="*/ 253 h 467"/>
              <a:gd name="T46" fmla="*/ 363 w 499"/>
              <a:gd name="T47" fmla="*/ 281 h 467"/>
              <a:gd name="T48" fmla="*/ 437 w 499"/>
              <a:gd name="T49" fmla="*/ 309 h 467"/>
              <a:gd name="T50" fmla="*/ 477 w 499"/>
              <a:gd name="T51" fmla="*/ 357 h 467"/>
              <a:gd name="T52" fmla="*/ 499 w 499"/>
              <a:gd name="T53" fmla="*/ 467 h 467"/>
              <a:gd name="T54" fmla="*/ 9 w 499"/>
              <a:gd name="T55" fmla="*/ 467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9" h="467">
                <a:moveTo>
                  <a:pt x="9" y="467"/>
                </a:moveTo>
                <a:cubicBezTo>
                  <a:pt x="9" y="467"/>
                  <a:pt x="0" y="395"/>
                  <a:pt x="16" y="354"/>
                </a:cubicBezTo>
                <a:cubicBezTo>
                  <a:pt x="32" y="312"/>
                  <a:pt x="42" y="303"/>
                  <a:pt x="91" y="296"/>
                </a:cubicBezTo>
                <a:cubicBezTo>
                  <a:pt x="141" y="289"/>
                  <a:pt x="168" y="269"/>
                  <a:pt x="174" y="263"/>
                </a:cubicBezTo>
                <a:cubicBezTo>
                  <a:pt x="181" y="257"/>
                  <a:pt x="192" y="250"/>
                  <a:pt x="199" y="247"/>
                </a:cubicBezTo>
                <a:cubicBezTo>
                  <a:pt x="199" y="247"/>
                  <a:pt x="197" y="197"/>
                  <a:pt x="173" y="168"/>
                </a:cubicBezTo>
                <a:cubicBezTo>
                  <a:pt x="173" y="168"/>
                  <a:pt x="164" y="165"/>
                  <a:pt x="162" y="158"/>
                </a:cubicBezTo>
                <a:cubicBezTo>
                  <a:pt x="161" y="152"/>
                  <a:pt x="156" y="123"/>
                  <a:pt x="163" y="110"/>
                </a:cubicBezTo>
                <a:cubicBezTo>
                  <a:pt x="163" y="110"/>
                  <a:pt x="167" y="105"/>
                  <a:pt x="167" y="101"/>
                </a:cubicBezTo>
                <a:cubicBezTo>
                  <a:pt x="166" y="96"/>
                  <a:pt x="161" y="60"/>
                  <a:pt x="194" y="30"/>
                </a:cubicBezTo>
                <a:cubicBezTo>
                  <a:pt x="194" y="30"/>
                  <a:pt x="203" y="15"/>
                  <a:pt x="180" y="12"/>
                </a:cubicBezTo>
                <a:cubicBezTo>
                  <a:pt x="180" y="12"/>
                  <a:pt x="191" y="7"/>
                  <a:pt x="207" y="15"/>
                </a:cubicBezTo>
                <a:cubicBezTo>
                  <a:pt x="207" y="15"/>
                  <a:pt x="200" y="5"/>
                  <a:pt x="211" y="0"/>
                </a:cubicBezTo>
                <a:cubicBezTo>
                  <a:pt x="211" y="0"/>
                  <a:pt x="206" y="15"/>
                  <a:pt x="223" y="10"/>
                </a:cubicBezTo>
                <a:cubicBezTo>
                  <a:pt x="241" y="5"/>
                  <a:pt x="265" y="0"/>
                  <a:pt x="281" y="6"/>
                </a:cubicBezTo>
                <a:cubicBezTo>
                  <a:pt x="297" y="12"/>
                  <a:pt x="301" y="21"/>
                  <a:pt x="322" y="22"/>
                </a:cubicBezTo>
                <a:cubicBezTo>
                  <a:pt x="343" y="23"/>
                  <a:pt x="350" y="50"/>
                  <a:pt x="351" y="60"/>
                </a:cubicBezTo>
                <a:cubicBezTo>
                  <a:pt x="351" y="69"/>
                  <a:pt x="350" y="110"/>
                  <a:pt x="354" y="115"/>
                </a:cubicBezTo>
                <a:cubicBezTo>
                  <a:pt x="358" y="121"/>
                  <a:pt x="359" y="125"/>
                  <a:pt x="358" y="134"/>
                </a:cubicBezTo>
                <a:cubicBezTo>
                  <a:pt x="356" y="144"/>
                  <a:pt x="349" y="169"/>
                  <a:pt x="344" y="170"/>
                </a:cubicBezTo>
                <a:cubicBezTo>
                  <a:pt x="340" y="170"/>
                  <a:pt x="336" y="174"/>
                  <a:pt x="336" y="175"/>
                </a:cubicBezTo>
                <a:cubicBezTo>
                  <a:pt x="336" y="177"/>
                  <a:pt x="323" y="212"/>
                  <a:pt x="323" y="224"/>
                </a:cubicBezTo>
                <a:cubicBezTo>
                  <a:pt x="324" y="236"/>
                  <a:pt x="324" y="250"/>
                  <a:pt x="334" y="253"/>
                </a:cubicBezTo>
                <a:cubicBezTo>
                  <a:pt x="343" y="256"/>
                  <a:pt x="356" y="273"/>
                  <a:pt x="363" y="281"/>
                </a:cubicBezTo>
                <a:cubicBezTo>
                  <a:pt x="371" y="289"/>
                  <a:pt x="416" y="299"/>
                  <a:pt x="437" y="309"/>
                </a:cubicBezTo>
                <a:cubicBezTo>
                  <a:pt x="457" y="318"/>
                  <a:pt x="465" y="317"/>
                  <a:pt x="477" y="357"/>
                </a:cubicBezTo>
                <a:cubicBezTo>
                  <a:pt x="489" y="397"/>
                  <a:pt x="499" y="438"/>
                  <a:pt x="499" y="467"/>
                </a:cubicBezTo>
                <a:lnTo>
                  <a:pt x="9" y="467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rgbClr val="E44B46"/>
              </a:solidFill>
            </a:endParaRPr>
          </a:p>
        </p:txBody>
      </p:sp>
      <p:sp>
        <p:nvSpPr>
          <p:cNvPr id="92" name="文本框 178"/>
          <p:cNvSpPr txBox="1"/>
          <p:nvPr/>
        </p:nvSpPr>
        <p:spPr>
          <a:xfrm rot="19800000">
            <a:off x="3382971" y="1866371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rgbClr val="E44B46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59" name="文本框 184"/>
          <p:cNvSpPr txBox="1"/>
          <p:nvPr/>
        </p:nvSpPr>
        <p:spPr>
          <a:xfrm>
            <a:off x="3797761" y="3220567"/>
            <a:ext cx="1504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输入标题</a:t>
            </a:r>
            <a:endParaRPr lang="en-US" altLang="zh-CN" dirty="0">
              <a:solidFill>
                <a:srgbClr val="E44B4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0" name="文本框 202"/>
          <p:cNvSpPr txBox="1"/>
          <p:nvPr/>
        </p:nvSpPr>
        <p:spPr>
          <a:xfrm rot="1800000">
            <a:off x="4845884" y="1924660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61" name="文本框 207"/>
          <p:cNvSpPr txBox="1"/>
          <p:nvPr/>
        </p:nvSpPr>
        <p:spPr>
          <a:xfrm>
            <a:off x="1313900" y="1661537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62" name="文本框 208"/>
          <p:cNvSpPr txBox="1"/>
          <p:nvPr/>
        </p:nvSpPr>
        <p:spPr>
          <a:xfrm rot="19800000">
            <a:off x="4712214" y="3761208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rgbClr val="E44B46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63" name="文本框 209"/>
          <p:cNvSpPr txBox="1"/>
          <p:nvPr/>
        </p:nvSpPr>
        <p:spPr>
          <a:xfrm rot="1800000">
            <a:off x="3040458" y="3576611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164" name="文本框 210"/>
          <p:cNvSpPr txBox="1"/>
          <p:nvPr/>
        </p:nvSpPr>
        <p:spPr>
          <a:xfrm>
            <a:off x="6125260" y="1683537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65" name="文本框 211"/>
          <p:cNvSpPr txBox="1"/>
          <p:nvPr/>
        </p:nvSpPr>
        <p:spPr>
          <a:xfrm>
            <a:off x="6199002" y="3557798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66" name="文本框 212"/>
          <p:cNvSpPr txBox="1"/>
          <p:nvPr/>
        </p:nvSpPr>
        <p:spPr>
          <a:xfrm>
            <a:off x="1271745" y="3623969"/>
            <a:ext cx="190139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67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222926204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"/>
                            </p:stCondLst>
                            <p:childTnLst>
                              <p:par>
                                <p:cTn id="5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8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50"/>
                            </p:stCondLst>
                            <p:childTnLst>
                              <p:par>
                                <p:cTn id="6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50"/>
                            </p:stCondLst>
                            <p:childTnLst>
                              <p:par>
                                <p:cTn id="7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800"/>
                            </p:stCondLst>
                            <p:childTnLst>
                              <p:par>
                                <p:cTn id="8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50"/>
                            </p:stCondLst>
                            <p:childTnLst>
                              <p:par>
                                <p:cTn id="87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300"/>
                            </p:stCondLst>
                            <p:childTnLst>
                              <p:par>
                                <p:cTn id="9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550"/>
                            </p:stCondLst>
                            <p:childTnLst>
                              <p:par>
                                <p:cTn id="97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800"/>
                            </p:stCondLst>
                            <p:childTnLst>
                              <p:par>
                                <p:cTn id="10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50"/>
                            </p:stCondLst>
                            <p:childTnLst>
                              <p:par>
                                <p:cTn id="10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300"/>
                            </p:stCondLst>
                            <p:childTnLst>
                              <p:par>
                                <p:cTn id="1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550"/>
                            </p:stCondLst>
                            <p:childTnLst>
                              <p:par>
                                <p:cTn id="11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800"/>
                            </p:stCondLst>
                            <p:childTnLst>
                              <p:par>
                                <p:cTn id="1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2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0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 tmFilter="0, 0; .2, .5; .8, .5; 1, 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250" autoRev="1" fill="hold"/>
                                        <p:tgtEl>
                                          <p:spTgt spid="1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9" grpId="0" animBg="1"/>
      <p:bldP spid="80" grpId="0" animBg="1"/>
      <p:bldP spid="81" grpId="0" animBg="1"/>
      <p:bldP spid="82" grpId="0" animBg="1"/>
      <p:bldP spid="83" grpId="0" animBg="1"/>
      <p:bldP spid="91" grpId="0" animBg="1"/>
      <p:bldP spid="92" grpId="0"/>
      <p:bldP spid="159" grpId="0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 animBg="1"/>
      <p:bldP spid="16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2865438" y="841276"/>
            <a:ext cx="3270250" cy="327025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333111" y="1261885"/>
            <a:ext cx="2380309" cy="2440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3"/>
          <p:cNvSpPr txBox="1"/>
          <p:nvPr/>
        </p:nvSpPr>
        <p:spPr>
          <a:xfrm>
            <a:off x="3055620" y="2240678"/>
            <a:ext cx="295855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</a:t>
            </a:r>
            <a:r>
              <a:rPr lang="zh-CN" altLang="en-US" sz="28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完成情况</a:t>
            </a:r>
            <a:endParaRPr lang="en-US" altLang="zh-CN" sz="28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2981597" y="1927880"/>
            <a:ext cx="2958555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TWO</a:t>
            </a:r>
            <a:endParaRPr lang="en-US" altLang="zh-CN" sz="20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76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4400000">
                                      <p:cBhvr>
                                        <p:cTn id="13" dur="3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5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5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57" name="椭圆 15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5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2" name="矩形 20"/>
          <p:cNvSpPr>
            <a:spLocks noChangeArrowheads="1"/>
          </p:cNvSpPr>
          <p:nvPr/>
        </p:nvSpPr>
        <p:spPr bwMode="auto">
          <a:xfrm>
            <a:off x="4191423" y="2042573"/>
            <a:ext cx="198354" cy="1737230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3" name="矩形 6"/>
          <p:cNvSpPr>
            <a:spLocks noChangeArrowheads="1"/>
          </p:cNvSpPr>
          <p:nvPr/>
        </p:nvSpPr>
        <p:spPr bwMode="auto">
          <a:xfrm>
            <a:off x="3782728" y="2240926"/>
            <a:ext cx="198354" cy="1538876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4" name="矩形 22"/>
          <p:cNvSpPr>
            <a:spLocks noChangeArrowheads="1"/>
          </p:cNvSpPr>
          <p:nvPr/>
        </p:nvSpPr>
        <p:spPr bwMode="auto">
          <a:xfrm>
            <a:off x="4601209" y="2487233"/>
            <a:ext cx="197264" cy="1292570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5" name="矩形 23"/>
          <p:cNvSpPr>
            <a:spLocks noChangeArrowheads="1"/>
          </p:cNvSpPr>
          <p:nvPr/>
        </p:nvSpPr>
        <p:spPr bwMode="auto">
          <a:xfrm>
            <a:off x="5009905" y="2339013"/>
            <a:ext cx="197264" cy="1440790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6" name="矩形 24"/>
          <p:cNvSpPr>
            <a:spLocks noChangeArrowheads="1"/>
          </p:cNvSpPr>
          <p:nvPr/>
        </p:nvSpPr>
        <p:spPr bwMode="auto">
          <a:xfrm>
            <a:off x="5418601" y="1652524"/>
            <a:ext cx="198354" cy="21272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35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47" name="矩形 25"/>
          <p:cNvSpPr>
            <a:spLocks noChangeArrowheads="1"/>
          </p:cNvSpPr>
          <p:nvPr/>
        </p:nvSpPr>
        <p:spPr bwMode="auto">
          <a:xfrm>
            <a:off x="5827297" y="2190793"/>
            <a:ext cx="198354" cy="1589010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" name="矩形 26"/>
          <p:cNvSpPr>
            <a:spLocks noChangeArrowheads="1"/>
          </p:cNvSpPr>
          <p:nvPr/>
        </p:nvSpPr>
        <p:spPr bwMode="auto">
          <a:xfrm>
            <a:off x="6235993" y="2635454"/>
            <a:ext cx="198354" cy="1144349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2" name="矩形 27"/>
          <p:cNvSpPr>
            <a:spLocks noChangeArrowheads="1"/>
          </p:cNvSpPr>
          <p:nvPr/>
        </p:nvSpPr>
        <p:spPr bwMode="auto">
          <a:xfrm>
            <a:off x="6645778" y="2487233"/>
            <a:ext cx="198354" cy="1292570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3" name="矩形 28"/>
          <p:cNvSpPr>
            <a:spLocks noChangeArrowheads="1"/>
          </p:cNvSpPr>
          <p:nvPr/>
        </p:nvSpPr>
        <p:spPr bwMode="auto">
          <a:xfrm>
            <a:off x="3374031" y="2635454"/>
            <a:ext cx="198354" cy="11443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zh-CN" sz="1350">
              <a:solidFill>
                <a:schemeClr val="bg1"/>
              </a:solidFill>
              <a:sym typeface="微软雅黑" pitchFamily="34" charset="-122"/>
            </a:endParaRPr>
          </a:p>
        </p:txBody>
      </p:sp>
      <p:sp>
        <p:nvSpPr>
          <p:cNvPr id="62" name="矩形 29"/>
          <p:cNvSpPr>
            <a:spLocks noChangeArrowheads="1"/>
          </p:cNvSpPr>
          <p:nvPr/>
        </p:nvSpPr>
        <p:spPr bwMode="auto">
          <a:xfrm>
            <a:off x="2965335" y="3010364"/>
            <a:ext cx="197264" cy="769439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3" name="矩形 30"/>
          <p:cNvSpPr>
            <a:spLocks noChangeArrowheads="1"/>
          </p:cNvSpPr>
          <p:nvPr/>
        </p:nvSpPr>
        <p:spPr bwMode="auto">
          <a:xfrm>
            <a:off x="2555550" y="2734630"/>
            <a:ext cx="198354" cy="1045172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4" name="矩形 31"/>
          <p:cNvSpPr>
            <a:spLocks noChangeArrowheads="1"/>
          </p:cNvSpPr>
          <p:nvPr/>
        </p:nvSpPr>
        <p:spPr bwMode="auto">
          <a:xfrm>
            <a:off x="2146853" y="2854515"/>
            <a:ext cx="198354" cy="918749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5" name="矩形 46"/>
          <p:cNvSpPr>
            <a:spLocks noChangeArrowheads="1"/>
          </p:cNvSpPr>
          <p:nvPr/>
        </p:nvSpPr>
        <p:spPr bwMode="auto">
          <a:xfrm>
            <a:off x="1331640" y="3773039"/>
            <a:ext cx="6245945" cy="197846"/>
          </a:xfrm>
          <a:prstGeom prst="rect">
            <a:avLst/>
          </a:prstGeom>
          <a:solidFill>
            <a:srgbClr val="E44B46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endParaRPr lang="zh-CN" altLang="zh-CN" sz="1366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6" name="TextBox 47"/>
          <p:cNvSpPr>
            <a:spLocks noChangeArrowheads="1"/>
          </p:cNvSpPr>
          <p:nvPr/>
        </p:nvSpPr>
        <p:spPr bwMode="auto">
          <a:xfrm>
            <a:off x="2071054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01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7" name="TextBox 48"/>
          <p:cNvSpPr>
            <a:spLocks noChangeArrowheads="1"/>
          </p:cNvSpPr>
          <p:nvPr/>
        </p:nvSpPr>
        <p:spPr bwMode="auto">
          <a:xfrm>
            <a:off x="2478548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02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8" name="TextBox 49"/>
          <p:cNvSpPr>
            <a:spLocks noChangeArrowheads="1"/>
          </p:cNvSpPr>
          <p:nvPr/>
        </p:nvSpPr>
        <p:spPr bwMode="auto">
          <a:xfrm>
            <a:off x="2886043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03</a:t>
            </a:r>
            <a:endParaRPr lang="zh-CN" altLang="en-US" sz="96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9" name="TextBox 50"/>
          <p:cNvSpPr>
            <a:spLocks noChangeArrowheads="1"/>
          </p:cNvSpPr>
          <p:nvPr/>
        </p:nvSpPr>
        <p:spPr bwMode="auto">
          <a:xfrm>
            <a:off x="3293537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04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0" name="TextBox 51"/>
          <p:cNvSpPr>
            <a:spLocks noChangeArrowheads="1"/>
          </p:cNvSpPr>
          <p:nvPr/>
        </p:nvSpPr>
        <p:spPr bwMode="auto">
          <a:xfrm>
            <a:off x="3701032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05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" name="TextBox 52"/>
          <p:cNvSpPr>
            <a:spLocks noChangeArrowheads="1"/>
          </p:cNvSpPr>
          <p:nvPr/>
        </p:nvSpPr>
        <p:spPr bwMode="auto">
          <a:xfrm>
            <a:off x="4108526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06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2" name="TextBox 53"/>
          <p:cNvSpPr>
            <a:spLocks noChangeArrowheads="1"/>
          </p:cNvSpPr>
          <p:nvPr/>
        </p:nvSpPr>
        <p:spPr bwMode="auto">
          <a:xfrm>
            <a:off x="4516021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07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3" name="TextBox 54"/>
          <p:cNvSpPr>
            <a:spLocks noChangeArrowheads="1"/>
          </p:cNvSpPr>
          <p:nvPr/>
        </p:nvSpPr>
        <p:spPr bwMode="auto">
          <a:xfrm>
            <a:off x="4923515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08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4" name="TextBox 55"/>
          <p:cNvSpPr>
            <a:spLocks noChangeArrowheads="1"/>
          </p:cNvSpPr>
          <p:nvPr/>
        </p:nvSpPr>
        <p:spPr bwMode="auto">
          <a:xfrm>
            <a:off x="5331010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09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5" name="TextBox 56"/>
          <p:cNvSpPr>
            <a:spLocks noChangeArrowheads="1"/>
          </p:cNvSpPr>
          <p:nvPr/>
        </p:nvSpPr>
        <p:spPr bwMode="auto">
          <a:xfrm>
            <a:off x="5738504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6" name="TextBox 57"/>
          <p:cNvSpPr>
            <a:spLocks noChangeArrowheads="1"/>
          </p:cNvSpPr>
          <p:nvPr/>
        </p:nvSpPr>
        <p:spPr bwMode="auto">
          <a:xfrm>
            <a:off x="6146000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11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7" name="TextBox 58"/>
          <p:cNvSpPr>
            <a:spLocks noChangeArrowheads="1"/>
          </p:cNvSpPr>
          <p:nvPr/>
        </p:nvSpPr>
        <p:spPr bwMode="auto">
          <a:xfrm>
            <a:off x="6553497" y="3764545"/>
            <a:ext cx="328937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en-US" altLang="zh-CN" sz="962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</a:t>
            </a:r>
            <a:endParaRPr lang="zh-CN" altLang="en-US" sz="962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8" name="TextBox 61"/>
          <p:cNvSpPr>
            <a:spLocks noChangeArrowheads="1"/>
          </p:cNvSpPr>
          <p:nvPr/>
        </p:nvSpPr>
        <p:spPr bwMode="auto">
          <a:xfrm>
            <a:off x="5238140" y="1317499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US" altLang="zh-CN" sz="192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980</a:t>
            </a:r>
            <a:endParaRPr lang="zh-CN" altLang="en-US" sz="192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3" name="TextBox 62"/>
          <p:cNvSpPr>
            <a:spLocks noChangeArrowheads="1"/>
          </p:cNvSpPr>
          <p:nvPr/>
        </p:nvSpPr>
        <p:spPr bwMode="auto">
          <a:xfrm>
            <a:off x="2784827" y="2684328"/>
            <a:ext cx="617477" cy="388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charset="0"/>
              <a:buNone/>
            </a:pPr>
            <a:r>
              <a:rPr lang="en-US" altLang="zh-CN" sz="1922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350</a:t>
            </a:r>
            <a:endParaRPr lang="zh-CN" altLang="en-US" sz="1922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7300005" y="1411806"/>
            <a:ext cx="383438" cy="2174329"/>
            <a:chOff x="10755800" y="1305280"/>
            <a:chExt cx="558520" cy="3167159"/>
          </a:xfrm>
        </p:grpSpPr>
        <p:cxnSp>
          <p:nvCxnSpPr>
            <p:cNvPr id="95" name="直接连接符 94"/>
            <p:cNvCxnSpPr/>
            <p:nvPr/>
          </p:nvCxnSpPr>
          <p:spPr>
            <a:xfrm flipH="1">
              <a:off x="10836646" y="4418551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H="1">
              <a:off x="10836646" y="4104183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10836645" y="3772445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>
              <a:off x="10836646" y="3451349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H="1">
              <a:off x="10836646" y="3108679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>
              <a:off x="10836645" y="2810005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10836646" y="2515070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H="1">
              <a:off x="10836645" y="2183332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H="1">
              <a:off x="10836646" y="1862236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>
              <a:off x="10836646" y="1519566"/>
              <a:ext cx="323479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文本框 121"/>
            <p:cNvSpPr txBox="1"/>
            <p:nvPr/>
          </p:nvSpPr>
          <p:spPr>
            <a:xfrm>
              <a:off x="10794518" y="4168707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100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06" name="文本框 122"/>
            <p:cNvSpPr txBox="1"/>
            <p:nvPr/>
          </p:nvSpPr>
          <p:spPr>
            <a:xfrm>
              <a:off x="10794518" y="3854339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200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07" name="文本框 123"/>
            <p:cNvSpPr txBox="1"/>
            <p:nvPr/>
          </p:nvSpPr>
          <p:spPr>
            <a:xfrm>
              <a:off x="10791867" y="3528205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300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08" name="文本框 124"/>
            <p:cNvSpPr txBox="1"/>
            <p:nvPr/>
          </p:nvSpPr>
          <p:spPr>
            <a:xfrm>
              <a:off x="10784154" y="3204321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400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09" name="文本框 125"/>
            <p:cNvSpPr txBox="1"/>
            <p:nvPr/>
          </p:nvSpPr>
          <p:spPr>
            <a:xfrm>
              <a:off x="10784154" y="2862002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500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10" name="文本框 126"/>
            <p:cNvSpPr txBox="1"/>
            <p:nvPr/>
          </p:nvSpPr>
          <p:spPr>
            <a:xfrm>
              <a:off x="10784154" y="2569254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600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11" name="文本框 127"/>
            <p:cNvSpPr txBox="1"/>
            <p:nvPr/>
          </p:nvSpPr>
          <p:spPr>
            <a:xfrm>
              <a:off x="10784154" y="2267289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700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12" name="文本框 128"/>
            <p:cNvSpPr txBox="1"/>
            <p:nvPr/>
          </p:nvSpPr>
          <p:spPr>
            <a:xfrm>
              <a:off x="10782267" y="1955299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800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13" name="文本框 129"/>
            <p:cNvSpPr txBox="1"/>
            <p:nvPr/>
          </p:nvSpPr>
          <p:spPr>
            <a:xfrm>
              <a:off x="10772818" y="1634080"/>
              <a:ext cx="486138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900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  <p:sp>
          <p:nvSpPr>
            <p:cNvPr id="114" name="文本框 130"/>
            <p:cNvSpPr txBox="1"/>
            <p:nvPr/>
          </p:nvSpPr>
          <p:spPr>
            <a:xfrm>
              <a:off x="10755800" y="1305280"/>
              <a:ext cx="558520" cy="3037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755" dirty="0">
                  <a:solidFill>
                    <a:srgbClr val="E44B46"/>
                  </a:solidFill>
                </a:rPr>
                <a:t>1000</a:t>
              </a:r>
              <a:endParaRPr lang="zh-CN" altLang="en-US" sz="755" dirty="0">
                <a:solidFill>
                  <a:srgbClr val="E44B46"/>
                </a:solidFill>
              </a:endParaRPr>
            </a:p>
          </p:txBody>
        </p:sp>
      </p:grpSp>
      <p:sp>
        <p:nvSpPr>
          <p:cNvPr id="115" name="矩形 50"/>
          <p:cNvSpPr>
            <a:spLocks noChangeArrowheads="1"/>
          </p:cNvSpPr>
          <p:nvPr/>
        </p:nvSpPr>
        <p:spPr bwMode="auto">
          <a:xfrm>
            <a:off x="2837537" y="4014664"/>
            <a:ext cx="3599879" cy="2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charset="0"/>
              <a:buNone/>
            </a:pPr>
            <a:r>
              <a:rPr lang="zh-CN" altLang="en-US" sz="962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16" name="矩形 17"/>
          <p:cNvSpPr>
            <a:spLocks noChangeArrowheads="1"/>
          </p:cNvSpPr>
          <p:nvPr/>
        </p:nvSpPr>
        <p:spPr bwMode="auto">
          <a:xfrm>
            <a:off x="1373502" y="4256490"/>
            <a:ext cx="6197501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099"/>
              </a:lnSpc>
            </a:pPr>
            <a:r>
              <a:rPr lang="zh-CN" altLang="en-US" sz="755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您的文字可以写在这里，或者复制文本后，在此框内右击粘贴，请只保留文字。</a:t>
            </a:r>
          </a:p>
        </p:txBody>
      </p:sp>
      <p:cxnSp>
        <p:nvCxnSpPr>
          <p:cNvPr id="117" name="直接连接符 116"/>
          <p:cNvCxnSpPr/>
          <p:nvPr/>
        </p:nvCxnSpPr>
        <p:spPr>
          <a:xfrm flipV="1">
            <a:off x="2217455" y="2075652"/>
            <a:ext cx="408697" cy="119885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H="1" flipV="1">
            <a:off x="2626152" y="2075653"/>
            <a:ext cx="409241" cy="275734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接连接符 118"/>
          <p:cNvCxnSpPr/>
          <p:nvPr/>
        </p:nvCxnSpPr>
        <p:spPr>
          <a:xfrm flipV="1">
            <a:off x="3035392" y="1976476"/>
            <a:ext cx="409241" cy="374910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/>
          <p:nvPr/>
        </p:nvCxnSpPr>
        <p:spPr>
          <a:xfrm flipV="1">
            <a:off x="3444633" y="1581948"/>
            <a:ext cx="408697" cy="394529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接连接符 120"/>
          <p:cNvCxnSpPr/>
          <p:nvPr/>
        </p:nvCxnSpPr>
        <p:spPr>
          <a:xfrm flipV="1">
            <a:off x="3853330" y="1383595"/>
            <a:ext cx="408695" cy="198353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4262025" y="1383595"/>
            <a:ext cx="409241" cy="444661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 flipV="1">
            <a:off x="4671266" y="1680036"/>
            <a:ext cx="408696" cy="148220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 flipV="1">
            <a:off x="5079962" y="993546"/>
            <a:ext cx="409241" cy="686489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5489203" y="993546"/>
            <a:ext cx="408697" cy="538269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5897900" y="1531815"/>
            <a:ext cx="408695" cy="444662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V="1">
            <a:off x="6306595" y="1828255"/>
            <a:ext cx="409786" cy="148221"/>
          </a:xfrm>
          <a:prstGeom prst="line">
            <a:avLst/>
          </a:prstGeom>
          <a:ln w="12700">
            <a:solidFill>
              <a:srgbClr val="E44B46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椭圆 127"/>
          <p:cNvSpPr/>
          <p:nvPr/>
        </p:nvSpPr>
        <p:spPr>
          <a:xfrm>
            <a:off x="2975498" y="2257732"/>
            <a:ext cx="119788" cy="114564"/>
          </a:xfrm>
          <a:prstGeom prst="ellipse">
            <a:avLst/>
          </a:prstGeom>
          <a:solidFill>
            <a:srgbClr val="E44B46"/>
          </a:solidFill>
          <a:ln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129" name="椭圆 128"/>
          <p:cNvSpPr/>
          <p:nvPr/>
        </p:nvSpPr>
        <p:spPr>
          <a:xfrm>
            <a:off x="5420662" y="985292"/>
            <a:ext cx="119788" cy="114564"/>
          </a:xfrm>
          <a:prstGeom prst="ellipse">
            <a:avLst/>
          </a:prstGeom>
          <a:solidFill>
            <a:srgbClr val="E44B46"/>
          </a:solidFill>
          <a:ln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131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119517460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8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5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3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5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8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05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300"/>
                            </p:stCondLst>
                            <p:childTnLst>
                              <p:par>
                                <p:cTn id="1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55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4800"/>
                            </p:stCondLst>
                            <p:childTnLst>
                              <p:par>
                                <p:cTn id="1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050"/>
                            </p:stCondLst>
                            <p:childTnLst>
                              <p:par>
                                <p:cTn id="1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300"/>
                            </p:stCondLst>
                            <p:childTnLst>
                              <p:par>
                                <p:cTn id="1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550"/>
                            </p:stCondLst>
                            <p:childTnLst>
                              <p:par>
                                <p:cTn id="1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800"/>
                            </p:stCondLst>
                            <p:childTnLst>
                              <p:par>
                                <p:cTn id="169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6550"/>
                            </p:stCondLst>
                            <p:childTnLst>
                              <p:par>
                                <p:cTn id="1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0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6800"/>
                            </p:stCondLst>
                            <p:childTnLst>
                              <p:par>
                                <p:cTn id="1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705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73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550"/>
                            </p:stCondLst>
                            <p:childTnLst>
                              <p:par>
                                <p:cTn id="1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6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7800"/>
                            </p:stCondLst>
                            <p:childTnLst>
                              <p:par>
                                <p:cTn id="1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8050"/>
                            </p:stCondLst>
                            <p:childTnLst>
                              <p:par>
                                <p:cTn id="20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8300"/>
                            </p:stCondLst>
                            <p:childTnLst>
                              <p:par>
                                <p:cTn id="2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8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8550"/>
                            </p:stCondLst>
                            <p:childTnLst>
                              <p:par>
                                <p:cTn id="2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88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9050"/>
                            </p:stCondLst>
                            <p:childTnLst>
                              <p:par>
                                <p:cTn id="2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9300"/>
                            </p:stCondLst>
                            <p:childTnLst>
                              <p:par>
                                <p:cTn id="2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4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9550"/>
                            </p:stCondLst>
                            <p:childTnLst>
                              <p:par>
                                <p:cTn id="2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9800"/>
                            </p:stCondLst>
                            <p:childTnLst>
                              <p:par>
                                <p:cTn id="2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25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3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4" fill="hold">
                            <p:stCondLst>
                              <p:cond delay="10050"/>
                            </p:stCondLst>
                            <p:childTnLst>
                              <p:par>
                                <p:cTn id="2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25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8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10300"/>
                            </p:stCondLst>
                            <p:childTnLst>
                              <p:par>
                                <p:cTn id="2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500" tmFilter="0, 0; .2, .5; .8, .5; 1, 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5" dur="250" autoRev="1" fill="hold"/>
                                        <p:tgtEl>
                                          <p:spTgt spid="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1" grpId="0"/>
      <p:bldP spid="54" grpId="0"/>
      <p:bldP spid="54" grpId="1"/>
      <p:bldP spid="55" grpId="0"/>
      <p:bldP spid="55" grpId="1"/>
      <p:bldP spid="56" grpId="0"/>
      <p:bldP spid="57" grpId="0"/>
      <p:bldP spid="58" grpId="0"/>
      <p:bldP spid="59" grpId="0"/>
      <p:bldP spid="60" grpId="0"/>
      <p:bldP spid="6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52" grpId="0" animBg="1"/>
      <p:bldP spid="53" grpId="0" animBg="1"/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93" grpId="0"/>
      <p:bldP spid="115" grpId="0"/>
      <p:bldP spid="116" grpId="0"/>
      <p:bldP spid="128" grpId="0" animBg="1"/>
      <p:bldP spid="129" grpId="0" animBg="1"/>
      <p:bldP spid="131" grpId="0" animBg="1"/>
      <p:bldP spid="13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Freeform 5"/>
          <p:cNvSpPr>
            <a:spLocks noEditPoints="1"/>
          </p:cNvSpPr>
          <p:nvPr/>
        </p:nvSpPr>
        <p:spPr bwMode="auto">
          <a:xfrm>
            <a:off x="3660222" y="2062113"/>
            <a:ext cx="1682704" cy="1682705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rgbClr val="BBBC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>
            <a:off x="2806783" y="1201316"/>
            <a:ext cx="1618592" cy="1618592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5" name="Freeform 7"/>
          <p:cNvSpPr>
            <a:spLocks/>
          </p:cNvSpPr>
          <p:nvPr/>
        </p:nvSpPr>
        <p:spPr bwMode="auto">
          <a:xfrm>
            <a:off x="2806783" y="2979664"/>
            <a:ext cx="1618592" cy="1618592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6" name="Freeform 8"/>
          <p:cNvSpPr>
            <a:spLocks/>
          </p:cNvSpPr>
          <p:nvPr/>
        </p:nvSpPr>
        <p:spPr bwMode="auto">
          <a:xfrm>
            <a:off x="4585132" y="1201316"/>
            <a:ext cx="1611233" cy="1618592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4585132" y="2979664"/>
            <a:ext cx="1611233" cy="1618592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88" name="文本框 42"/>
          <p:cNvSpPr txBox="1"/>
          <p:nvPr/>
        </p:nvSpPr>
        <p:spPr>
          <a:xfrm>
            <a:off x="5766964" y="1201316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89" name="文本框 43"/>
          <p:cNvSpPr txBox="1"/>
          <p:nvPr/>
        </p:nvSpPr>
        <p:spPr>
          <a:xfrm>
            <a:off x="5766964" y="4341851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90" name="文本框 44"/>
          <p:cNvSpPr txBox="1"/>
          <p:nvPr/>
        </p:nvSpPr>
        <p:spPr>
          <a:xfrm>
            <a:off x="1936186" y="1203255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91" name="文本框 45"/>
          <p:cNvSpPr txBox="1"/>
          <p:nvPr/>
        </p:nvSpPr>
        <p:spPr>
          <a:xfrm>
            <a:off x="1936186" y="4312841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3236184" y="1738948"/>
            <a:ext cx="744131" cy="338433"/>
            <a:chOff x="8478838" y="1247776"/>
            <a:chExt cx="1123950" cy="511175"/>
          </a:xfrm>
          <a:solidFill>
            <a:schemeClr val="bg1"/>
          </a:solidFill>
        </p:grpSpPr>
        <p:sp>
          <p:nvSpPr>
            <p:cNvPr id="130" name="Freeform 24"/>
            <p:cNvSpPr>
              <a:spLocks/>
            </p:cNvSpPr>
            <p:nvPr/>
          </p:nvSpPr>
          <p:spPr bwMode="auto">
            <a:xfrm>
              <a:off x="8478838" y="1408113"/>
              <a:ext cx="1123950" cy="269875"/>
            </a:xfrm>
            <a:custGeom>
              <a:avLst/>
              <a:gdLst>
                <a:gd name="T0" fmla="*/ 0 w 182"/>
                <a:gd name="T1" fmla="*/ 3 h 44"/>
                <a:gd name="T2" fmla="*/ 1 w 182"/>
                <a:gd name="T3" fmla="*/ 3 h 44"/>
                <a:gd name="T4" fmla="*/ 153 w 182"/>
                <a:gd name="T5" fmla="*/ 3 h 44"/>
                <a:gd name="T6" fmla="*/ 182 w 182"/>
                <a:gd name="T7" fmla="*/ 41 h 44"/>
                <a:gd name="T8" fmla="*/ 182 w 182"/>
                <a:gd name="T9" fmla="*/ 41 h 44"/>
                <a:gd name="T10" fmla="*/ 182 w 182"/>
                <a:gd name="T11" fmla="*/ 41 h 44"/>
                <a:gd name="T12" fmla="*/ 170 w 182"/>
                <a:gd name="T13" fmla="*/ 41 h 44"/>
                <a:gd name="T14" fmla="*/ 150 w 182"/>
                <a:gd name="T15" fmla="*/ 22 h 44"/>
                <a:gd name="T16" fmla="*/ 130 w 182"/>
                <a:gd name="T17" fmla="*/ 41 h 44"/>
                <a:gd name="T18" fmla="*/ 65 w 182"/>
                <a:gd name="T19" fmla="*/ 41 h 44"/>
                <a:gd name="T20" fmla="*/ 45 w 182"/>
                <a:gd name="T21" fmla="*/ 22 h 44"/>
                <a:gd name="T22" fmla="*/ 26 w 182"/>
                <a:gd name="T23" fmla="*/ 41 h 44"/>
                <a:gd name="T24" fmla="*/ 22 w 182"/>
                <a:gd name="T25" fmla="*/ 41 h 44"/>
                <a:gd name="T26" fmla="*/ 0 w 182"/>
                <a:gd name="T27" fmla="*/ 3 h 44"/>
                <a:gd name="T28" fmla="*/ 0 w 182"/>
                <a:gd name="T29" fmla="*/ 3 h 44"/>
                <a:gd name="T30" fmla="*/ 0 w 182"/>
                <a:gd name="T31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2" h="44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53" y="3"/>
                    <a:pt x="153" y="3"/>
                    <a:pt x="153" y="3"/>
                  </a:cubicBezTo>
                  <a:cubicBezTo>
                    <a:pt x="153" y="3"/>
                    <a:pt x="182" y="0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82" y="41"/>
                    <a:pt x="182" y="41"/>
                    <a:pt x="182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70" y="30"/>
                    <a:pt x="161" y="22"/>
                    <a:pt x="150" y="22"/>
                  </a:cubicBezTo>
                  <a:cubicBezTo>
                    <a:pt x="139" y="22"/>
                    <a:pt x="131" y="30"/>
                    <a:pt x="130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30"/>
                    <a:pt x="56" y="22"/>
                    <a:pt x="45" y="22"/>
                  </a:cubicBezTo>
                  <a:cubicBezTo>
                    <a:pt x="35" y="22"/>
                    <a:pt x="26" y="30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0" y="4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2" name="Freeform 26"/>
            <p:cNvSpPr>
              <a:spLocks noEditPoints="1"/>
            </p:cNvSpPr>
            <p:nvPr/>
          </p:nvSpPr>
          <p:spPr bwMode="auto">
            <a:xfrm>
              <a:off x="8553450" y="1247776"/>
              <a:ext cx="833437" cy="227013"/>
            </a:xfrm>
            <a:custGeom>
              <a:avLst/>
              <a:gdLst>
                <a:gd name="T0" fmla="*/ 6 w 135"/>
                <a:gd name="T1" fmla="*/ 29 h 37"/>
                <a:gd name="T2" fmla="*/ 57 w 135"/>
                <a:gd name="T3" fmla="*/ 1 h 37"/>
                <a:gd name="T4" fmla="*/ 68 w 135"/>
                <a:gd name="T5" fmla="*/ 0 h 37"/>
                <a:gd name="T6" fmla="*/ 78 w 135"/>
                <a:gd name="T7" fmla="*/ 1 h 37"/>
                <a:gd name="T8" fmla="*/ 129 w 135"/>
                <a:gd name="T9" fmla="*/ 29 h 37"/>
                <a:gd name="T10" fmla="*/ 135 w 135"/>
                <a:gd name="T11" fmla="*/ 37 h 37"/>
                <a:gd name="T12" fmla="*/ 0 w 135"/>
                <a:gd name="T13" fmla="*/ 37 h 37"/>
                <a:gd name="T14" fmla="*/ 6 w 135"/>
                <a:gd name="T15" fmla="*/ 29 h 37"/>
                <a:gd name="T16" fmla="*/ 77 w 135"/>
                <a:gd name="T17" fmla="*/ 10 h 37"/>
                <a:gd name="T18" fmla="*/ 68 w 135"/>
                <a:gd name="T19" fmla="*/ 9 h 37"/>
                <a:gd name="T20" fmla="*/ 58 w 135"/>
                <a:gd name="T21" fmla="*/ 10 h 37"/>
                <a:gd name="T22" fmla="*/ 20 w 135"/>
                <a:gd name="T23" fmla="*/ 28 h 37"/>
                <a:gd name="T24" fmla="*/ 115 w 135"/>
                <a:gd name="T25" fmla="*/ 28 h 37"/>
                <a:gd name="T26" fmla="*/ 77 w 135"/>
                <a:gd name="T27" fmla="*/ 1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37">
                  <a:moveTo>
                    <a:pt x="6" y="29"/>
                  </a:moveTo>
                  <a:cubicBezTo>
                    <a:pt x="21" y="10"/>
                    <a:pt x="42" y="3"/>
                    <a:pt x="57" y="1"/>
                  </a:cubicBezTo>
                  <a:cubicBezTo>
                    <a:pt x="58" y="1"/>
                    <a:pt x="65" y="0"/>
                    <a:pt x="68" y="0"/>
                  </a:cubicBezTo>
                  <a:cubicBezTo>
                    <a:pt x="71" y="0"/>
                    <a:pt x="77" y="1"/>
                    <a:pt x="78" y="1"/>
                  </a:cubicBezTo>
                  <a:cubicBezTo>
                    <a:pt x="93" y="3"/>
                    <a:pt x="114" y="10"/>
                    <a:pt x="129" y="29"/>
                  </a:cubicBezTo>
                  <a:cubicBezTo>
                    <a:pt x="135" y="37"/>
                    <a:pt x="135" y="37"/>
                    <a:pt x="135" y="37"/>
                  </a:cubicBezTo>
                  <a:cubicBezTo>
                    <a:pt x="0" y="37"/>
                    <a:pt x="0" y="37"/>
                    <a:pt x="0" y="37"/>
                  </a:cubicBezTo>
                  <a:lnTo>
                    <a:pt x="6" y="29"/>
                  </a:lnTo>
                  <a:close/>
                  <a:moveTo>
                    <a:pt x="77" y="10"/>
                  </a:moveTo>
                  <a:cubicBezTo>
                    <a:pt x="75" y="10"/>
                    <a:pt x="70" y="9"/>
                    <a:pt x="68" y="9"/>
                  </a:cubicBezTo>
                  <a:cubicBezTo>
                    <a:pt x="66" y="9"/>
                    <a:pt x="60" y="10"/>
                    <a:pt x="58" y="10"/>
                  </a:cubicBezTo>
                  <a:cubicBezTo>
                    <a:pt x="47" y="12"/>
                    <a:pt x="32" y="16"/>
                    <a:pt x="20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03" y="16"/>
                    <a:pt x="88" y="12"/>
                    <a:pt x="7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3" name="Rectangle 27"/>
            <p:cNvSpPr>
              <a:spLocks noChangeArrowheads="1"/>
            </p:cNvSpPr>
            <p:nvPr/>
          </p:nvSpPr>
          <p:spPr bwMode="auto">
            <a:xfrm>
              <a:off x="8953500" y="1265238"/>
              <a:ext cx="381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4" name="Freeform 28"/>
            <p:cNvSpPr>
              <a:spLocks/>
            </p:cNvSpPr>
            <p:nvPr/>
          </p:nvSpPr>
          <p:spPr bwMode="auto">
            <a:xfrm>
              <a:off x="9521825" y="1536701"/>
              <a:ext cx="80962" cy="61913"/>
            </a:xfrm>
            <a:custGeom>
              <a:avLst/>
              <a:gdLst>
                <a:gd name="T0" fmla="*/ 5 w 13"/>
                <a:gd name="T1" fmla="*/ 10 h 10"/>
                <a:gd name="T2" fmla="*/ 0 w 13"/>
                <a:gd name="T3" fmla="*/ 5 h 10"/>
                <a:gd name="T4" fmla="*/ 5 w 13"/>
                <a:gd name="T5" fmla="*/ 0 h 10"/>
                <a:gd name="T6" fmla="*/ 10 w 13"/>
                <a:gd name="T7" fmla="*/ 0 h 10"/>
                <a:gd name="T8" fmla="*/ 13 w 13"/>
                <a:gd name="T9" fmla="*/ 10 h 10"/>
                <a:gd name="T10" fmla="*/ 5 w 13"/>
                <a:gd name="T11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6" y="0"/>
                    <a:pt x="8" y="0"/>
                    <a:pt x="10" y="0"/>
                  </a:cubicBezTo>
                  <a:cubicBezTo>
                    <a:pt x="11" y="3"/>
                    <a:pt x="12" y="6"/>
                    <a:pt x="13" y="10"/>
                  </a:cubicBezTo>
                  <a:cubicBezTo>
                    <a:pt x="11" y="10"/>
                    <a:pt x="6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5" name="Oval 29"/>
            <p:cNvSpPr>
              <a:spLocks noChangeArrowheads="1"/>
            </p:cNvSpPr>
            <p:nvPr/>
          </p:nvSpPr>
          <p:spPr bwMode="auto">
            <a:xfrm>
              <a:off x="8664575" y="1566863"/>
              <a:ext cx="190500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6" name="Oval 30"/>
            <p:cNvSpPr>
              <a:spLocks noChangeArrowheads="1"/>
            </p:cNvSpPr>
            <p:nvPr/>
          </p:nvSpPr>
          <p:spPr bwMode="auto">
            <a:xfrm>
              <a:off x="9312275" y="1566863"/>
              <a:ext cx="185737" cy="1920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7" name="Freeform 31"/>
            <p:cNvSpPr>
              <a:spLocks/>
            </p:cNvSpPr>
            <p:nvPr/>
          </p:nvSpPr>
          <p:spPr bwMode="auto">
            <a:xfrm>
              <a:off x="9361488" y="1616076"/>
              <a:ext cx="93662" cy="93663"/>
            </a:xfrm>
            <a:custGeom>
              <a:avLst/>
              <a:gdLst>
                <a:gd name="T0" fmla="*/ 0 w 15"/>
                <a:gd name="T1" fmla="*/ 8 h 15"/>
                <a:gd name="T2" fmla="*/ 7 w 15"/>
                <a:gd name="T3" fmla="*/ 15 h 15"/>
                <a:gd name="T4" fmla="*/ 15 w 15"/>
                <a:gd name="T5" fmla="*/ 7 h 15"/>
                <a:gd name="T6" fmla="*/ 7 w 15"/>
                <a:gd name="T7" fmla="*/ 0 h 15"/>
                <a:gd name="T8" fmla="*/ 0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0" y="8"/>
                  </a:moveTo>
                  <a:cubicBezTo>
                    <a:pt x="0" y="12"/>
                    <a:pt x="3" y="15"/>
                    <a:pt x="7" y="15"/>
                  </a:cubicBezTo>
                  <a:cubicBezTo>
                    <a:pt x="11" y="15"/>
                    <a:pt x="15" y="12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38" name="Oval 32"/>
            <p:cNvSpPr>
              <a:spLocks noChangeArrowheads="1"/>
            </p:cNvSpPr>
            <p:nvPr/>
          </p:nvSpPr>
          <p:spPr bwMode="auto">
            <a:xfrm>
              <a:off x="8713788" y="1616076"/>
              <a:ext cx="92075" cy="936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5164325" y="1705465"/>
            <a:ext cx="465608" cy="468761"/>
            <a:chOff x="10121900" y="1050926"/>
            <a:chExt cx="703262" cy="708025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0" name="Freeform 44"/>
            <p:cNvSpPr>
              <a:spLocks/>
            </p:cNvSpPr>
            <p:nvPr/>
          </p:nvSpPr>
          <p:spPr bwMode="auto">
            <a:xfrm>
              <a:off x="10331450" y="1068388"/>
              <a:ext cx="493712" cy="690563"/>
            </a:xfrm>
            <a:custGeom>
              <a:avLst/>
              <a:gdLst>
                <a:gd name="T0" fmla="*/ 60 w 80"/>
                <a:gd name="T1" fmla="*/ 27 h 112"/>
                <a:gd name="T2" fmla="*/ 63 w 80"/>
                <a:gd name="T3" fmla="*/ 43 h 112"/>
                <a:gd name="T4" fmla="*/ 66 w 80"/>
                <a:gd name="T5" fmla="*/ 39 h 112"/>
                <a:gd name="T6" fmla="*/ 72 w 80"/>
                <a:gd name="T7" fmla="*/ 44 h 112"/>
                <a:gd name="T8" fmla="*/ 64 w 80"/>
                <a:gd name="T9" fmla="*/ 52 h 112"/>
                <a:gd name="T10" fmla="*/ 66 w 80"/>
                <a:gd name="T11" fmla="*/ 65 h 112"/>
                <a:gd name="T12" fmla="*/ 70 w 80"/>
                <a:gd name="T13" fmla="*/ 61 h 112"/>
                <a:gd name="T14" fmla="*/ 75 w 80"/>
                <a:gd name="T15" fmla="*/ 66 h 112"/>
                <a:gd name="T16" fmla="*/ 68 w 80"/>
                <a:gd name="T17" fmla="*/ 74 h 112"/>
                <a:gd name="T18" fmla="*/ 73 w 80"/>
                <a:gd name="T19" fmla="*/ 108 h 112"/>
                <a:gd name="T20" fmla="*/ 70 w 80"/>
                <a:gd name="T21" fmla="*/ 112 h 112"/>
                <a:gd name="T22" fmla="*/ 38 w 80"/>
                <a:gd name="T23" fmla="*/ 51 h 112"/>
                <a:gd name="T24" fmla="*/ 11 w 80"/>
                <a:gd name="T25" fmla="*/ 80 h 112"/>
                <a:gd name="T26" fmla="*/ 17 w 80"/>
                <a:gd name="T27" fmla="*/ 104 h 112"/>
                <a:gd name="T28" fmla="*/ 12 w 80"/>
                <a:gd name="T29" fmla="*/ 110 h 112"/>
                <a:gd name="T30" fmla="*/ 0 w 80"/>
                <a:gd name="T31" fmla="*/ 86 h 112"/>
                <a:gd name="T32" fmla="*/ 45 w 80"/>
                <a:gd name="T33" fmla="*/ 30 h 112"/>
                <a:gd name="T34" fmla="*/ 76 w 80"/>
                <a:gd name="T35" fmla="*/ 0 h 112"/>
                <a:gd name="T36" fmla="*/ 60 w 80"/>
                <a:gd name="T37" fmla="*/ 2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112">
                  <a:moveTo>
                    <a:pt x="60" y="27"/>
                  </a:moveTo>
                  <a:cubicBezTo>
                    <a:pt x="63" y="43"/>
                    <a:pt x="63" y="43"/>
                    <a:pt x="63" y="43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70" y="112"/>
                    <a:pt x="70" y="112"/>
                    <a:pt x="70" y="112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7" y="104"/>
                    <a:pt x="17" y="104"/>
                    <a:pt x="17" y="104"/>
                  </a:cubicBezTo>
                  <a:cubicBezTo>
                    <a:pt x="12" y="110"/>
                    <a:pt x="12" y="110"/>
                    <a:pt x="12" y="11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80" y="5"/>
                    <a:pt x="6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1" name="Freeform 45"/>
            <p:cNvSpPr>
              <a:spLocks/>
            </p:cNvSpPr>
            <p:nvPr/>
          </p:nvSpPr>
          <p:spPr bwMode="auto">
            <a:xfrm>
              <a:off x="10121900" y="1050926"/>
              <a:ext cx="677862" cy="547688"/>
            </a:xfrm>
            <a:custGeom>
              <a:avLst/>
              <a:gdLst>
                <a:gd name="T0" fmla="*/ 85 w 110"/>
                <a:gd name="T1" fmla="*/ 22 h 89"/>
                <a:gd name="T2" fmla="*/ 69 w 110"/>
                <a:gd name="T3" fmla="*/ 22 h 89"/>
                <a:gd name="T4" fmla="*/ 73 w 110"/>
                <a:gd name="T5" fmla="*/ 18 h 89"/>
                <a:gd name="T6" fmla="*/ 67 w 110"/>
                <a:gd name="T7" fmla="*/ 13 h 89"/>
                <a:gd name="T8" fmla="*/ 60 w 110"/>
                <a:gd name="T9" fmla="*/ 22 h 89"/>
                <a:gd name="T10" fmla="*/ 47 w 110"/>
                <a:gd name="T11" fmla="*/ 21 h 89"/>
                <a:gd name="T12" fmla="*/ 50 w 110"/>
                <a:gd name="T13" fmla="*/ 17 h 89"/>
                <a:gd name="T14" fmla="*/ 45 w 110"/>
                <a:gd name="T15" fmla="*/ 13 h 89"/>
                <a:gd name="T16" fmla="*/ 38 w 110"/>
                <a:gd name="T17" fmla="*/ 21 h 89"/>
                <a:gd name="T18" fmla="*/ 4 w 110"/>
                <a:gd name="T19" fmla="*/ 20 h 89"/>
                <a:gd name="T20" fmla="*/ 0 w 110"/>
                <a:gd name="T21" fmla="*/ 24 h 89"/>
                <a:gd name="T22" fmla="*/ 64 w 110"/>
                <a:gd name="T23" fmla="*/ 47 h 89"/>
                <a:gd name="T24" fmla="*/ 39 w 110"/>
                <a:gd name="T25" fmla="*/ 78 h 89"/>
                <a:gd name="T26" fmla="*/ 15 w 110"/>
                <a:gd name="T27" fmla="*/ 75 h 89"/>
                <a:gd name="T28" fmla="*/ 10 w 110"/>
                <a:gd name="T29" fmla="*/ 81 h 89"/>
                <a:gd name="T30" fmla="*/ 34 w 110"/>
                <a:gd name="T31" fmla="*/ 89 h 89"/>
                <a:gd name="T32" fmla="*/ 110 w 110"/>
                <a:gd name="T33" fmla="*/ 3 h 89"/>
                <a:gd name="T34" fmla="*/ 85 w 110"/>
                <a:gd name="T35" fmla="*/ 2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89">
                  <a:moveTo>
                    <a:pt x="85" y="22"/>
                  </a:moveTo>
                  <a:cubicBezTo>
                    <a:pt x="69" y="22"/>
                    <a:pt x="69" y="22"/>
                    <a:pt x="69" y="2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34" y="89"/>
                    <a:pt x="34" y="89"/>
                    <a:pt x="34" y="89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0" y="3"/>
                    <a:pt x="105" y="0"/>
                    <a:pt x="8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3230403" y="3583879"/>
            <a:ext cx="662150" cy="416210"/>
            <a:chOff x="8491538" y="3690938"/>
            <a:chExt cx="1000124" cy="6286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3" name="Freeform 57"/>
            <p:cNvSpPr>
              <a:spLocks noEditPoints="1"/>
            </p:cNvSpPr>
            <p:nvPr/>
          </p:nvSpPr>
          <p:spPr bwMode="auto">
            <a:xfrm>
              <a:off x="8491538" y="3925888"/>
              <a:ext cx="395287" cy="39370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3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3 w 64"/>
                <a:gd name="T11" fmla="*/ 56 h 64"/>
                <a:gd name="T12" fmla="*/ 9 w 64"/>
                <a:gd name="T13" fmla="*/ 32 h 64"/>
                <a:gd name="T14" fmla="*/ 32 w 64"/>
                <a:gd name="T15" fmla="*/ 9 h 64"/>
                <a:gd name="T16" fmla="*/ 56 w 64"/>
                <a:gd name="T17" fmla="*/ 33 h 64"/>
                <a:gd name="T18" fmla="*/ 33 w 64"/>
                <a:gd name="T19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5"/>
                    <a:pt x="0" y="32"/>
                  </a:cubicBezTo>
                  <a:cubicBezTo>
                    <a:pt x="1" y="50"/>
                    <a:pt x="15" y="64"/>
                    <a:pt x="33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3" y="56"/>
                  </a:moveTo>
                  <a:cubicBezTo>
                    <a:pt x="20" y="56"/>
                    <a:pt x="9" y="45"/>
                    <a:pt x="9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5" y="9"/>
                    <a:pt x="56" y="20"/>
                    <a:pt x="56" y="33"/>
                  </a:cubicBezTo>
                  <a:cubicBezTo>
                    <a:pt x="56" y="45"/>
                    <a:pt x="46" y="56"/>
                    <a:pt x="33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4" name="Freeform 58"/>
            <p:cNvSpPr>
              <a:spLocks noEditPoints="1"/>
            </p:cNvSpPr>
            <p:nvPr/>
          </p:nvSpPr>
          <p:spPr bwMode="auto">
            <a:xfrm>
              <a:off x="9096375" y="3919538"/>
              <a:ext cx="395287" cy="400050"/>
            </a:xfrm>
            <a:custGeom>
              <a:avLst/>
              <a:gdLst>
                <a:gd name="T0" fmla="*/ 32 w 64"/>
                <a:gd name="T1" fmla="*/ 0 h 65"/>
                <a:gd name="T2" fmla="*/ 0 w 64"/>
                <a:gd name="T3" fmla="*/ 33 h 65"/>
                <a:gd name="T4" fmla="*/ 32 w 64"/>
                <a:gd name="T5" fmla="*/ 64 h 65"/>
                <a:gd name="T6" fmla="*/ 64 w 64"/>
                <a:gd name="T7" fmla="*/ 32 h 65"/>
                <a:gd name="T8" fmla="*/ 32 w 64"/>
                <a:gd name="T9" fmla="*/ 0 h 65"/>
                <a:gd name="T10" fmla="*/ 32 w 64"/>
                <a:gd name="T11" fmla="*/ 56 h 65"/>
                <a:gd name="T12" fmla="*/ 8 w 64"/>
                <a:gd name="T13" fmla="*/ 32 h 65"/>
                <a:gd name="T14" fmla="*/ 32 w 64"/>
                <a:gd name="T15" fmla="*/ 9 h 65"/>
                <a:gd name="T16" fmla="*/ 55 w 64"/>
                <a:gd name="T17" fmla="*/ 33 h 65"/>
                <a:gd name="T18" fmla="*/ 32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32" y="0"/>
                  </a:moveTo>
                  <a:cubicBezTo>
                    <a:pt x="14" y="1"/>
                    <a:pt x="0" y="15"/>
                    <a:pt x="0" y="33"/>
                  </a:cubicBezTo>
                  <a:cubicBezTo>
                    <a:pt x="0" y="50"/>
                    <a:pt x="14" y="65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lose/>
                  <a:moveTo>
                    <a:pt x="32" y="56"/>
                  </a:moveTo>
                  <a:cubicBezTo>
                    <a:pt x="19" y="56"/>
                    <a:pt x="8" y="46"/>
                    <a:pt x="8" y="32"/>
                  </a:cubicBezTo>
                  <a:cubicBezTo>
                    <a:pt x="8" y="19"/>
                    <a:pt x="19" y="9"/>
                    <a:pt x="32" y="9"/>
                  </a:cubicBezTo>
                  <a:cubicBezTo>
                    <a:pt x="44" y="10"/>
                    <a:pt x="55" y="20"/>
                    <a:pt x="55" y="33"/>
                  </a:cubicBezTo>
                  <a:cubicBezTo>
                    <a:pt x="56" y="46"/>
                    <a:pt x="45" y="56"/>
                    <a:pt x="32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5" name="Freeform 59"/>
            <p:cNvSpPr>
              <a:spLocks/>
            </p:cNvSpPr>
            <p:nvPr/>
          </p:nvSpPr>
          <p:spPr bwMode="auto">
            <a:xfrm>
              <a:off x="9059863" y="3716338"/>
              <a:ext cx="239712" cy="393700"/>
            </a:xfrm>
            <a:custGeom>
              <a:avLst/>
              <a:gdLst>
                <a:gd name="T0" fmla="*/ 151 w 151"/>
                <a:gd name="T1" fmla="*/ 244 h 248"/>
                <a:gd name="T2" fmla="*/ 62 w 151"/>
                <a:gd name="T3" fmla="*/ 0 h 248"/>
                <a:gd name="T4" fmla="*/ 3 w 151"/>
                <a:gd name="T5" fmla="*/ 0 h 248"/>
                <a:gd name="T6" fmla="*/ 0 w 151"/>
                <a:gd name="T7" fmla="*/ 15 h 248"/>
                <a:gd name="T8" fmla="*/ 46 w 151"/>
                <a:gd name="T9" fmla="*/ 19 h 248"/>
                <a:gd name="T10" fmla="*/ 140 w 151"/>
                <a:gd name="T11" fmla="*/ 248 h 248"/>
                <a:gd name="T12" fmla="*/ 151 w 151"/>
                <a:gd name="T13" fmla="*/ 24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" h="248">
                  <a:moveTo>
                    <a:pt x="151" y="244"/>
                  </a:moveTo>
                  <a:lnTo>
                    <a:pt x="6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46" y="19"/>
                  </a:lnTo>
                  <a:lnTo>
                    <a:pt x="140" y="248"/>
                  </a:lnTo>
                  <a:lnTo>
                    <a:pt x="151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6" name="Freeform 60"/>
            <p:cNvSpPr>
              <a:spLocks noEditPoints="1"/>
            </p:cNvSpPr>
            <p:nvPr/>
          </p:nvSpPr>
          <p:spPr bwMode="auto">
            <a:xfrm>
              <a:off x="8682038" y="3740151"/>
              <a:ext cx="512762" cy="461963"/>
            </a:xfrm>
            <a:custGeom>
              <a:avLst/>
              <a:gdLst>
                <a:gd name="T0" fmla="*/ 81 w 83"/>
                <a:gd name="T1" fmla="*/ 15 h 75"/>
                <a:gd name="T2" fmla="*/ 27 w 83"/>
                <a:gd name="T3" fmla="*/ 15 h 75"/>
                <a:gd name="T4" fmla="*/ 21 w 83"/>
                <a:gd name="T5" fmla="*/ 0 h 75"/>
                <a:gd name="T6" fmla="*/ 18 w 83"/>
                <a:gd name="T7" fmla="*/ 5 h 75"/>
                <a:gd name="T8" fmla="*/ 23 w 83"/>
                <a:gd name="T9" fmla="*/ 17 h 75"/>
                <a:gd name="T10" fmla="*/ 0 w 83"/>
                <a:gd name="T11" fmla="*/ 58 h 75"/>
                <a:gd name="T12" fmla="*/ 3 w 83"/>
                <a:gd name="T13" fmla="*/ 62 h 75"/>
                <a:gd name="T14" fmla="*/ 4 w 83"/>
                <a:gd name="T15" fmla="*/ 60 h 75"/>
                <a:gd name="T16" fmla="*/ 5 w 83"/>
                <a:gd name="T17" fmla="*/ 64 h 75"/>
                <a:gd name="T18" fmla="*/ 45 w 83"/>
                <a:gd name="T19" fmla="*/ 69 h 75"/>
                <a:gd name="T20" fmla="*/ 59 w 83"/>
                <a:gd name="T21" fmla="*/ 68 h 75"/>
                <a:gd name="T22" fmla="*/ 57 w 83"/>
                <a:gd name="T23" fmla="*/ 57 h 75"/>
                <a:gd name="T24" fmla="*/ 77 w 83"/>
                <a:gd name="T25" fmla="*/ 27 h 75"/>
                <a:gd name="T26" fmla="*/ 83 w 83"/>
                <a:gd name="T27" fmla="*/ 20 h 75"/>
                <a:gd name="T28" fmla="*/ 81 w 83"/>
                <a:gd name="T29" fmla="*/ 15 h 75"/>
                <a:gd name="T30" fmla="*/ 5 w 83"/>
                <a:gd name="T31" fmla="*/ 59 h 75"/>
                <a:gd name="T32" fmla="*/ 27 w 83"/>
                <a:gd name="T33" fmla="*/ 21 h 75"/>
                <a:gd name="T34" fmla="*/ 44 w 83"/>
                <a:gd name="T35" fmla="*/ 57 h 75"/>
                <a:gd name="T36" fmla="*/ 5 w 83"/>
                <a:gd name="T37" fmla="*/ 59 h 75"/>
                <a:gd name="T38" fmla="*/ 53 w 83"/>
                <a:gd name="T39" fmla="*/ 55 h 75"/>
                <a:gd name="T40" fmla="*/ 50 w 83"/>
                <a:gd name="T41" fmla="*/ 55 h 75"/>
                <a:gd name="T42" fmla="*/ 31 w 83"/>
                <a:gd name="T43" fmla="*/ 20 h 75"/>
                <a:gd name="T44" fmla="*/ 75 w 83"/>
                <a:gd name="T45" fmla="*/ 20 h 75"/>
                <a:gd name="T46" fmla="*/ 53 w 83"/>
                <a:gd name="T47" fmla="*/ 5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75">
                  <a:moveTo>
                    <a:pt x="81" y="15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56" y="75"/>
                    <a:pt x="59" y="68"/>
                  </a:cubicBezTo>
                  <a:cubicBezTo>
                    <a:pt x="63" y="60"/>
                    <a:pt x="57" y="57"/>
                    <a:pt x="57" y="57"/>
                  </a:cubicBezTo>
                  <a:cubicBezTo>
                    <a:pt x="57" y="57"/>
                    <a:pt x="74" y="31"/>
                    <a:pt x="77" y="27"/>
                  </a:cubicBezTo>
                  <a:cubicBezTo>
                    <a:pt x="80" y="22"/>
                    <a:pt x="83" y="20"/>
                    <a:pt x="83" y="20"/>
                  </a:cubicBezTo>
                  <a:lnTo>
                    <a:pt x="81" y="15"/>
                  </a:lnTo>
                  <a:close/>
                  <a:moveTo>
                    <a:pt x="5" y="59"/>
                  </a:moveTo>
                  <a:cubicBezTo>
                    <a:pt x="27" y="21"/>
                    <a:pt x="27" y="21"/>
                    <a:pt x="27" y="21"/>
                  </a:cubicBezTo>
                  <a:cubicBezTo>
                    <a:pt x="32" y="28"/>
                    <a:pt x="44" y="57"/>
                    <a:pt x="44" y="57"/>
                  </a:cubicBezTo>
                  <a:lnTo>
                    <a:pt x="5" y="59"/>
                  </a:lnTo>
                  <a:close/>
                  <a:moveTo>
                    <a:pt x="53" y="55"/>
                  </a:moveTo>
                  <a:cubicBezTo>
                    <a:pt x="50" y="55"/>
                    <a:pt x="50" y="55"/>
                    <a:pt x="50" y="55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75" y="20"/>
                    <a:pt x="75" y="20"/>
                    <a:pt x="75" y="20"/>
                  </a:cubicBezTo>
                  <a:lnTo>
                    <a:pt x="53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7" name="Freeform 61"/>
            <p:cNvSpPr>
              <a:spLocks/>
            </p:cNvSpPr>
            <p:nvPr/>
          </p:nvSpPr>
          <p:spPr bwMode="auto">
            <a:xfrm>
              <a:off x="8726488" y="3690938"/>
              <a:ext cx="209550" cy="111125"/>
            </a:xfrm>
            <a:custGeom>
              <a:avLst/>
              <a:gdLst>
                <a:gd name="T0" fmla="*/ 34 w 34"/>
                <a:gd name="T1" fmla="*/ 9 h 18"/>
                <a:gd name="T2" fmla="*/ 24 w 34"/>
                <a:gd name="T3" fmla="*/ 4 h 18"/>
                <a:gd name="T4" fmla="*/ 3 w 34"/>
                <a:gd name="T5" fmla="*/ 3 h 18"/>
                <a:gd name="T6" fmla="*/ 7 w 34"/>
                <a:gd name="T7" fmla="*/ 15 h 18"/>
                <a:gd name="T8" fmla="*/ 19 w 34"/>
                <a:gd name="T9" fmla="*/ 11 h 18"/>
                <a:gd name="T10" fmla="*/ 34 w 34"/>
                <a:gd name="T1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18">
                  <a:moveTo>
                    <a:pt x="34" y="9"/>
                  </a:moveTo>
                  <a:cubicBezTo>
                    <a:pt x="34" y="9"/>
                    <a:pt x="33" y="5"/>
                    <a:pt x="24" y="4"/>
                  </a:cubicBezTo>
                  <a:cubicBezTo>
                    <a:pt x="15" y="3"/>
                    <a:pt x="5" y="0"/>
                    <a:pt x="3" y="3"/>
                  </a:cubicBezTo>
                  <a:cubicBezTo>
                    <a:pt x="0" y="6"/>
                    <a:pt x="4" y="13"/>
                    <a:pt x="7" y="15"/>
                  </a:cubicBezTo>
                  <a:cubicBezTo>
                    <a:pt x="10" y="18"/>
                    <a:pt x="16" y="11"/>
                    <a:pt x="19" y="11"/>
                  </a:cubicBezTo>
                  <a:cubicBezTo>
                    <a:pt x="22" y="11"/>
                    <a:pt x="32" y="12"/>
                    <a:pt x="3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8" name="Freeform 62"/>
            <p:cNvSpPr>
              <a:spLocks/>
            </p:cNvSpPr>
            <p:nvPr/>
          </p:nvSpPr>
          <p:spPr bwMode="auto">
            <a:xfrm>
              <a:off x="8645525" y="4079876"/>
              <a:ext cx="85725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0 w 14"/>
                <a:gd name="T5" fmla="*/ 7 h 14"/>
                <a:gd name="T6" fmla="*/ 7 w 14"/>
                <a:gd name="T7" fmla="*/ 0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49" name="Freeform 63"/>
            <p:cNvSpPr>
              <a:spLocks/>
            </p:cNvSpPr>
            <p:nvPr/>
          </p:nvSpPr>
          <p:spPr bwMode="auto">
            <a:xfrm>
              <a:off x="9250363" y="4079876"/>
              <a:ext cx="87312" cy="85725"/>
            </a:xfrm>
            <a:custGeom>
              <a:avLst/>
              <a:gdLst>
                <a:gd name="T0" fmla="*/ 14 w 14"/>
                <a:gd name="T1" fmla="*/ 7 h 14"/>
                <a:gd name="T2" fmla="*/ 7 w 14"/>
                <a:gd name="T3" fmla="*/ 14 h 14"/>
                <a:gd name="T4" fmla="*/ 1 w 14"/>
                <a:gd name="T5" fmla="*/ 7 h 14"/>
                <a:gd name="T6" fmla="*/ 7 w 14"/>
                <a:gd name="T7" fmla="*/ 1 h 14"/>
                <a:gd name="T8" fmla="*/ 14 w 14"/>
                <a:gd name="T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4" y="7"/>
                  </a:moveTo>
                  <a:cubicBezTo>
                    <a:pt x="14" y="11"/>
                    <a:pt x="11" y="14"/>
                    <a:pt x="7" y="14"/>
                  </a:cubicBezTo>
                  <a:cubicBezTo>
                    <a:pt x="3" y="14"/>
                    <a:pt x="1" y="11"/>
                    <a:pt x="1" y="7"/>
                  </a:cubicBezTo>
                  <a:cubicBezTo>
                    <a:pt x="0" y="3"/>
                    <a:pt x="3" y="1"/>
                    <a:pt x="7" y="1"/>
                  </a:cubicBezTo>
                  <a:cubicBezTo>
                    <a:pt x="11" y="0"/>
                    <a:pt x="13" y="3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50" name="Freeform 64"/>
            <p:cNvSpPr>
              <a:spLocks/>
            </p:cNvSpPr>
            <p:nvPr/>
          </p:nvSpPr>
          <p:spPr bwMode="auto">
            <a:xfrm>
              <a:off x="8786813" y="3765551"/>
              <a:ext cx="44450" cy="30163"/>
            </a:xfrm>
            <a:custGeom>
              <a:avLst/>
              <a:gdLst>
                <a:gd name="T0" fmla="*/ 6 w 7"/>
                <a:gd name="T1" fmla="*/ 0 h 5"/>
                <a:gd name="T2" fmla="*/ 1 w 7"/>
                <a:gd name="T3" fmla="*/ 3 h 5"/>
                <a:gd name="T4" fmla="*/ 1 w 7"/>
                <a:gd name="T5" fmla="*/ 5 h 5"/>
                <a:gd name="T6" fmla="*/ 7 w 7"/>
                <a:gd name="T7" fmla="*/ 2 h 5"/>
                <a:gd name="T8" fmla="*/ 6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cubicBezTo>
                    <a:pt x="6" y="0"/>
                    <a:pt x="2" y="3"/>
                    <a:pt x="1" y="3"/>
                  </a:cubicBezTo>
                  <a:cubicBezTo>
                    <a:pt x="0" y="4"/>
                    <a:pt x="1" y="5"/>
                    <a:pt x="1" y="5"/>
                  </a:cubicBezTo>
                  <a:cubicBezTo>
                    <a:pt x="7" y="2"/>
                    <a:pt x="7" y="2"/>
                    <a:pt x="7" y="2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51" name="Freeform 65"/>
            <p:cNvSpPr>
              <a:spLocks/>
            </p:cNvSpPr>
            <p:nvPr/>
          </p:nvSpPr>
          <p:spPr bwMode="auto">
            <a:xfrm>
              <a:off x="9053513" y="3697288"/>
              <a:ext cx="73025" cy="61913"/>
            </a:xfrm>
            <a:custGeom>
              <a:avLst/>
              <a:gdLst>
                <a:gd name="T0" fmla="*/ 46 w 46"/>
                <a:gd name="T1" fmla="*/ 39 h 39"/>
                <a:gd name="T2" fmla="*/ 46 w 46"/>
                <a:gd name="T3" fmla="*/ 0 h 39"/>
                <a:gd name="T4" fmla="*/ 0 w 46"/>
                <a:gd name="T5" fmla="*/ 8 h 39"/>
                <a:gd name="T6" fmla="*/ 0 w 46"/>
                <a:gd name="T7" fmla="*/ 35 h 39"/>
                <a:gd name="T8" fmla="*/ 46 w 46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9">
                  <a:moveTo>
                    <a:pt x="46" y="39"/>
                  </a:moveTo>
                  <a:lnTo>
                    <a:pt x="46" y="0"/>
                  </a:lnTo>
                  <a:lnTo>
                    <a:pt x="0" y="8"/>
                  </a:lnTo>
                  <a:lnTo>
                    <a:pt x="0" y="35"/>
                  </a:lnTo>
                  <a:lnTo>
                    <a:pt x="46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4625" y="3469897"/>
            <a:ext cx="400443" cy="599090"/>
            <a:chOff x="10158413" y="3421063"/>
            <a:chExt cx="604837" cy="904876"/>
          </a:xfrm>
          <a:solidFill>
            <a:schemeClr val="bg1"/>
          </a:solidFill>
        </p:grpSpPr>
        <p:sp>
          <p:nvSpPr>
            <p:cNvPr id="159" name="Freeform 5"/>
            <p:cNvSpPr>
              <a:spLocks noEditPoints="1"/>
            </p:cNvSpPr>
            <p:nvPr/>
          </p:nvSpPr>
          <p:spPr bwMode="auto">
            <a:xfrm>
              <a:off x="10158413" y="3981451"/>
              <a:ext cx="604837" cy="301625"/>
            </a:xfrm>
            <a:custGeom>
              <a:avLst/>
              <a:gdLst>
                <a:gd name="T0" fmla="*/ 0 w 98"/>
                <a:gd name="T1" fmla="*/ 0 h 49"/>
                <a:gd name="T2" fmla="*/ 49 w 98"/>
                <a:gd name="T3" fmla="*/ 49 h 49"/>
                <a:gd name="T4" fmla="*/ 98 w 98"/>
                <a:gd name="T5" fmla="*/ 0 h 49"/>
                <a:gd name="T6" fmla="*/ 0 w 98"/>
                <a:gd name="T7" fmla="*/ 0 h 49"/>
                <a:gd name="T8" fmla="*/ 21 w 98"/>
                <a:gd name="T9" fmla="*/ 18 h 49"/>
                <a:gd name="T10" fmla="*/ 16 w 98"/>
                <a:gd name="T11" fmla="*/ 14 h 49"/>
                <a:gd name="T12" fmla="*/ 21 w 98"/>
                <a:gd name="T13" fmla="*/ 9 h 49"/>
                <a:gd name="T14" fmla="*/ 26 w 98"/>
                <a:gd name="T15" fmla="*/ 14 h 49"/>
                <a:gd name="T16" fmla="*/ 21 w 98"/>
                <a:gd name="T17" fmla="*/ 18 h 49"/>
                <a:gd name="T18" fmla="*/ 40 w 98"/>
                <a:gd name="T19" fmla="*/ 18 h 49"/>
                <a:gd name="T20" fmla="*/ 35 w 98"/>
                <a:gd name="T21" fmla="*/ 14 h 49"/>
                <a:gd name="T22" fmla="*/ 40 w 98"/>
                <a:gd name="T23" fmla="*/ 9 h 49"/>
                <a:gd name="T24" fmla="*/ 45 w 98"/>
                <a:gd name="T25" fmla="*/ 14 h 49"/>
                <a:gd name="T26" fmla="*/ 40 w 98"/>
                <a:gd name="T27" fmla="*/ 18 h 49"/>
                <a:gd name="T28" fmla="*/ 59 w 98"/>
                <a:gd name="T29" fmla="*/ 18 h 49"/>
                <a:gd name="T30" fmla="*/ 54 w 98"/>
                <a:gd name="T31" fmla="*/ 14 h 49"/>
                <a:gd name="T32" fmla="*/ 59 w 98"/>
                <a:gd name="T33" fmla="*/ 9 h 49"/>
                <a:gd name="T34" fmla="*/ 64 w 98"/>
                <a:gd name="T35" fmla="*/ 14 h 49"/>
                <a:gd name="T36" fmla="*/ 59 w 98"/>
                <a:gd name="T37" fmla="*/ 18 h 49"/>
                <a:gd name="T38" fmla="*/ 78 w 98"/>
                <a:gd name="T39" fmla="*/ 18 h 49"/>
                <a:gd name="T40" fmla="*/ 73 w 98"/>
                <a:gd name="T41" fmla="*/ 14 h 49"/>
                <a:gd name="T42" fmla="*/ 78 w 98"/>
                <a:gd name="T43" fmla="*/ 9 h 49"/>
                <a:gd name="T44" fmla="*/ 83 w 98"/>
                <a:gd name="T45" fmla="*/ 14 h 49"/>
                <a:gd name="T46" fmla="*/ 78 w 98"/>
                <a:gd name="T47" fmla="*/ 1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49">
                  <a:moveTo>
                    <a:pt x="0" y="0"/>
                  </a:moveTo>
                  <a:cubicBezTo>
                    <a:pt x="0" y="27"/>
                    <a:pt x="22" y="49"/>
                    <a:pt x="49" y="49"/>
                  </a:cubicBezTo>
                  <a:cubicBezTo>
                    <a:pt x="76" y="49"/>
                    <a:pt x="98" y="27"/>
                    <a:pt x="98" y="0"/>
                  </a:cubicBezTo>
                  <a:lnTo>
                    <a:pt x="0" y="0"/>
                  </a:lnTo>
                  <a:close/>
                  <a:moveTo>
                    <a:pt x="21" y="18"/>
                  </a:moveTo>
                  <a:cubicBezTo>
                    <a:pt x="18" y="18"/>
                    <a:pt x="16" y="16"/>
                    <a:pt x="16" y="14"/>
                  </a:cubicBezTo>
                  <a:cubicBezTo>
                    <a:pt x="16" y="11"/>
                    <a:pt x="18" y="9"/>
                    <a:pt x="21" y="9"/>
                  </a:cubicBezTo>
                  <a:cubicBezTo>
                    <a:pt x="23" y="9"/>
                    <a:pt x="26" y="11"/>
                    <a:pt x="26" y="14"/>
                  </a:cubicBezTo>
                  <a:cubicBezTo>
                    <a:pt x="26" y="16"/>
                    <a:pt x="23" y="18"/>
                    <a:pt x="21" y="18"/>
                  </a:cubicBezTo>
                  <a:close/>
                  <a:moveTo>
                    <a:pt x="40" y="18"/>
                  </a:moveTo>
                  <a:cubicBezTo>
                    <a:pt x="37" y="18"/>
                    <a:pt x="35" y="16"/>
                    <a:pt x="35" y="14"/>
                  </a:cubicBezTo>
                  <a:cubicBezTo>
                    <a:pt x="35" y="11"/>
                    <a:pt x="37" y="9"/>
                    <a:pt x="40" y="9"/>
                  </a:cubicBezTo>
                  <a:cubicBezTo>
                    <a:pt x="42" y="9"/>
                    <a:pt x="45" y="11"/>
                    <a:pt x="45" y="14"/>
                  </a:cubicBezTo>
                  <a:cubicBezTo>
                    <a:pt x="45" y="16"/>
                    <a:pt x="42" y="18"/>
                    <a:pt x="40" y="18"/>
                  </a:cubicBezTo>
                  <a:close/>
                  <a:moveTo>
                    <a:pt x="59" y="18"/>
                  </a:moveTo>
                  <a:cubicBezTo>
                    <a:pt x="56" y="18"/>
                    <a:pt x="54" y="16"/>
                    <a:pt x="54" y="14"/>
                  </a:cubicBezTo>
                  <a:cubicBezTo>
                    <a:pt x="54" y="11"/>
                    <a:pt x="56" y="9"/>
                    <a:pt x="59" y="9"/>
                  </a:cubicBezTo>
                  <a:cubicBezTo>
                    <a:pt x="61" y="9"/>
                    <a:pt x="64" y="11"/>
                    <a:pt x="64" y="14"/>
                  </a:cubicBezTo>
                  <a:cubicBezTo>
                    <a:pt x="64" y="16"/>
                    <a:pt x="61" y="18"/>
                    <a:pt x="59" y="18"/>
                  </a:cubicBezTo>
                  <a:close/>
                  <a:moveTo>
                    <a:pt x="78" y="18"/>
                  </a:moveTo>
                  <a:cubicBezTo>
                    <a:pt x="75" y="18"/>
                    <a:pt x="73" y="16"/>
                    <a:pt x="73" y="14"/>
                  </a:cubicBezTo>
                  <a:cubicBezTo>
                    <a:pt x="73" y="11"/>
                    <a:pt x="75" y="9"/>
                    <a:pt x="78" y="9"/>
                  </a:cubicBezTo>
                  <a:cubicBezTo>
                    <a:pt x="81" y="9"/>
                    <a:pt x="83" y="11"/>
                    <a:pt x="83" y="14"/>
                  </a:cubicBezTo>
                  <a:cubicBezTo>
                    <a:pt x="83" y="16"/>
                    <a:pt x="81" y="18"/>
                    <a:pt x="78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0" name="Freeform 6"/>
            <p:cNvSpPr>
              <a:spLocks/>
            </p:cNvSpPr>
            <p:nvPr/>
          </p:nvSpPr>
          <p:spPr bwMode="auto">
            <a:xfrm>
              <a:off x="10171113" y="3532188"/>
              <a:ext cx="307975" cy="387350"/>
            </a:xfrm>
            <a:custGeom>
              <a:avLst/>
              <a:gdLst>
                <a:gd name="T0" fmla="*/ 183 w 194"/>
                <a:gd name="T1" fmla="*/ 0 h 244"/>
                <a:gd name="T2" fmla="*/ 0 w 194"/>
                <a:gd name="T3" fmla="*/ 244 h 244"/>
                <a:gd name="T4" fmla="*/ 194 w 194"/>
                <a:gd name="T5" fmla="*/ 244 h 244"/>
                <a:gd name="T6" fmla="*/ 183 w 194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4" h="244">
                  <a:moveTo>
                    <a:pt x="183" y="0"/>
                  </a:moveTo>
                  <a:lnTo>
                    <a:pt x="0" y="244"/>
                  </a:lnTo>
                  <a:lnTo>
                    <a:pt x="194" y="244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1" name="Freeform 7"/>
            <p:cNvSpPr>
              <a:spLocks/>
            </p:cNvSpPr>
            <p:nvPr/>
          </p:nvSpPr>
          <p:spPr bwMode="auto">
            <a:xfrm>
              <a:off x="10461625" y="3532188"/>
              <a:ext cx="301625" cy="387350"/>
            </a:xfrm>
            <a:custGeom>
              <a:avLst/>
              <a:gdLst>
                <a:gd name="T0" fmla="*/ 11 w 190"/>
                <a:gd name="T1" fmla="*/ 0 h 244"/>
                <a:gd name="T2" fmla="*/ 190 w 190"/>
                <a:gd name="T3" fmla="*/ 244 h 244"/>
                <a:gd name="T4" fmla="*/ 0 w 190"/>
                <a:gd name="T5" fmla="*/ 244 h 244"/>
                <a:gd name="T6" fmla="*/ 11 w 190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0" h="244">
                  <a:moveTo>
                    <a:pt x="11" y="0"/>
                  </a:moveTo>
                  <a:lnTo>
                    <a:pt x="190" y="244"/>
                  </a:lnTo>
                  <a:lnTo>
                    <a:pt x="0" y="244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2" name="Rectangle 8"/>
            <p:cNvSpPr>
              <a:spLocks noChangeArrowheads="1"/>
            </p:cNvSpPr>
            <p:nvPr/>
          </p:nvSpPr>
          <p:spPr bwMode="auto">
            <a:xfrm>
              <a:off x="10448925" y="3421063"/>
              <a:ext cx="36512" cy="5603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3" name="Freeform 9"/>
            <p:cNvSpPr>
              <a:spLocks/>
            </p:cNvSpPr>
            <p:nvPr/>
          </p:nvSpPr>
          <p:spPr bwMode="auto">
            <a:xfrm>
              <a:off x="10250488" y="4178301"/>
              <a:ext cx="149225" cy="141288"/>
            </a:xfrm>
            <a:custGeom>
              <a:avLst/>
              <a:gdLst>
                <a:gd name="T0" fmla="*/ 15 w 24"/>
                <a:gd name="T1" fmla="*/ 5 h 23"/>
                <a:gd name="T2" fmla="*/ 6 w 24"/>
                <a:gd name="T3" fmla="*/ 14 h 23"/>
                <a:gd name="T4" fmla="*/ 6 w 24"/>
                <a:gd name="T5" fmla="*/ 23 h 23"/>
                <a:gd name="T6" fmla="*/ 24 w 24"/>
                <a:gd name="T7" fmla="*/ 5 h 23"/>
                <a:gd name="T8" fmla="*/ 15 w 24"/>
                <a:gd name="T9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5" y="5"/>
                  </a:moveTo>
                  <a:cubicBezTo>
                    <a:pt x="15" y="10"/>
                    <a:pt x="11" y="14"/>
                    <a:pt x="6" y="14"/>
                  </a:cubicBezTo>
                  <a:cubicBezTo>
                    <a:pt x="0" y="14"/>
                    <a:pt x="0" y="23"/>
                    <a:pt x="6" y="23"/>
                  </a:cubicBezTo>
                  <a:cubicBezTo>
                    <a:pt x="16" y="23"/>
                    <a:pt x="23" y="15"/>
                    <a:pt x="24" y="5"/>
                  </a:cubicBezTo>
                  <a:cubicBezTo>
                    <a:pt x="24" y="0"/>
                    <a:pt x="15" y="0"/>
                    <a:pt x="1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4" name="Freeform 10"/>
            <p:cNvSpPr>
              <a:spLocks/>
            </p:cNvSpPr>
            <p:nvPr/>
          </p:nvSpPr>
          <p:spPr bwMode="auto">
            <a:xfrm>
              <a:off x="10344150" y="4178301"/>
              <a:ext cx="215900" cy="147638"/>
            </a:xfrm>
            <a:custGeom>
              <a:avLst/>
              <a:gdLst>
                <a:gd name="T0" fmla="*/ 26 w 35"/>
                <a:gd name="T1" fmla="*/ 5 h 24"/>
                <a:gd name="T2" fmla="*/ 9 w 35"/>
                <a:gd name="T3" fmla="*/ 5 h 24"/>
                <a:gd name="T4" fmla="*/ 0 w 35"/>
                <a:gd name="T5" fmla="*/ 5 h 24"/>
                <a:gd name="T6" fmla="*/ 18 w 35"/>
                <a:gd name="T7" fmla="*/ 23 h 24"/>
                <a:gd name="T8" fmla="*/ 35 w 35"/>
                <a:gd name="T9" fmla="*/ 5 h 24"/>
                <a:gd name="T10" fmla="*/ 26 w 35"/>
                <a:gd name="T11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24">
                  <a:moveTo>
                    <a:pt x="26" y="5"/>
                  </a:moveTo>
                  <a:cubicBezTo>
                    <a:pt x="26" y="17"/>
                    <a:pt x="9" y="17"/>
                    <a:pt x="9" y="5"/>
                  </a:cubicBezTo>
                  <a:cubicBezTo>
                    <a:pt x="8" y="0"/>
                    <a:pt x="0" y="0"/>
                    <a:pt x="0" y="5"/>
                  </a:cubicBezTo>
                  <a:cubicBezTo>
                    <a:pt x="0" y="15"/>
                    <a:pt x="8" y="23"/>
                    <a:pt x="18" y="23"/>
                  </a:cubicBezTo>
                  <a:cubicBezTo>
                    <a:pt x="27" y="24"/>
                    <a:pt x="35" y="15"/>
                    <a:pt x="35" y="5"/>
                  </a:cubicBezTo>
                  <a:cubicBezTo>
                    <a:pt x="35" y="0"/>
                    <a:pt x="27" y="0"/>
                    <a:pt x="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5" name="Freeform 11"/>
            <p:cNvSpPr>
              <a:spLocks/>
            </p:cNvSpPr>
            <p:nvPr/>
          </p:nvSpPr>
          <p:spPr bwMode="auto">
            <a:xfrm>
              <a:off x="10504488" y="4178301"/>
              <a:ext cx="147637" cy="141288"/>
            </a:xfrm>
            <a:custGeom>
              <a:avLst/>
              <a:gdLst>
                <a:gd name="T0" fmla="*/ 18 w 24"/>
                <a:gd name="T1" fmla="*/ 14 h 23"/>
                <a:gd name="T2" fmla="*/ 9 w 24"/>
                <a:gd name="T3" fmla="*/ 5 h 23"/>
                <a:gd name="T4" fmla="*/ 0 w 24"/>
                <a:gd name="T5" fmla="*/ 5 h 23"/>
                <a:gd name="T6" fmla="*/ 18 w 24"/>
                <a:gd name="T7" fmla="*/ 23 h 23"/>
                <a:gd name="T8" fmla="*/ 18 w 24"/>
                <a:gd name="T9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18" y="14"/>
                  </a:moveTo>
                  <a:cubicBezTo>
                    <a:pt x="13" y="14"/>
                    <a:pt x="9" y="10"/>
                    <a:pt x="9" y="5"/>
                  </a:cubicBezTo>
                  <a:cubicBezTo>
                    <a:pt x="9" y="0"/>
                    <a:pt x="0" y="0"/>
                    <a:pt x="0" y="5"/>
                  </a:cubicBezTo>
                  <a:cubicBezTo>
                    <a:pt x="1" y="15"/>
                    <a:pt x="8" y="23"/>
                    <a:pt x="18" y="23"/>
                  </a:cubicBezTo>
                  <a:cubicBezTo>
                    <a:pt x="24" y="23"/>
                    <a:pt x="24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166" name="Freeform 12"/>
            <p:cNvSpPr>
              <a:spLocks/>
            </p:cNvSpPr>
            <p:nvPr/>
          </p:nvSpPr>
          <p:spPr bwMode="auto">
            <a:xfrm>
              <a:off x="10479088" y="3427413"/>
              <a:ext cx="130175" cy="98425"/>
            </a:xfrm>
            <a:custGeom>
              <a:avLst/>
              <a:gdLst>
                <a:gd name="T0" fmla="*/ 0 w 82"/>
                <a:gd name="T1" fmla="*/ 0 h 62"/>
                <a:gd name="T2" fmla="*/ 82 w 82"/>
                <a:gd name="T3" fmla="*/ 31 h 62"/>
                <a:gd name="T4" fmla="*/ 0 w 82"/>
                <a:gd name="T5" fmla="*/ 62 h 62"/>
                <a:gd name="T6" fmla="*/ 0 w 82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62">
                  <a:moveTo>
                    <a:pt x="0" y="0"/>
                  </a:moveTo>
                  <a:lnTo>
                    <a:pt x="82" y="31"/>
                  </a:lnTo>
                  <a:lnTo>
                    <a:pt x="0" y="6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167" name="文本框 77"/>
          <p:cNvSpPr txBox="1"/>
          <p:nvPr/>
        </p:nvSpPr>
        <p:spPr>
          <a:xfrm>
            <a:off x="767636" y="1509533"/>
            <a:ext cx="2278547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68" name="文本框 78"/>
          <p:cNvSpPr txBox="1"/>
          <p:nvPr/>
        </p:nvSpPr>
        <p:spPr>
          <a:xfrm>
            <a:off x="6021695" y="1500195"/>
            <a:ext cx="2278547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69" name="文本框 79"/>
          <p:cNvSpPr txBox="1"/>
          <p:nvPr/>
        </p:nvSpPr>
        <p:spPr>
          <a:xfrm>
            <a:off x="6109877" y="3757907"/>
            <a:ext cx="2278547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70" name="文本框 80"/>
          <p:cNvSpPr txBox="1"/>
          <p:nvPr/>
        </p:nvSpPr>
        <p:spPr>
          <a:xfrm>
            <a:off x="620566" y="3784052"/>
            <a:ext cx="2278547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72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187" name="燕尾形 186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88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9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0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1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2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3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8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99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2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01" name="组合 200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202" name="椭圆 201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203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268723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50"/>
                            </p:stCondLst>
                            <p:childTnLst>
                              <p:par>
                                <p:cTn id="5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300"/>
                            </p:stCondLst>
                            <p:childTnLst>
                              <p:par>
                                <p:cTn id="6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50"/>
                            </p:stCondLst>
                            <p:childTnLst>
                              <p:par>
                                <p:cTn id="6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800"/>
                            </p:stCondLst>
                            <p:childTnLst>
                              <p:par>
                                <p:cTn id="7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5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3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5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8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5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5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80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50"/>
                            </p:stCondLst>
                            <p:childTnLst>
                              <p:par>
                                <p:cTn id="1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9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50"/>
                            </p:stCondLst>
                            <p:childTnLst>
                              <p:par>
                                <p:cTn id="1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5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4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800"/>
                            </p:stCondLst>
                            <p:childTnLst>
                              <p:par>
                                <p:cTn id="1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5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9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0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 tmFilter="0, 0; .2, .5; .8, .5; 1, 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50" autoRev="1" fill="hold"/>
                                        <p:tgtEl>
                                          <p:spTgt spid="1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84" grpId="0" animBg="1"/>
      <p:bldP spid="85" grpId="0" animBg="1"/>
      <p:bldP spid="86" grpId="0" animBg="1"/>
      <p:bldP spid="87" grpId="0" animBg="1"/>
      <p:bldP spid="88" grpId="0"/>
      <p:bldP spid="89" grpId="0"/>
      <p:bldP spid="90" grpId="0"/>
      <p:bldP spid="91" grpId="0"/>
      <p:bldP spid="167" grpId="0"/>
      <p:bldP spid="168" grpId="0"/>
      <p:bldP spid="169" grpId="0"/>
      <p:bldP spid="170" grpId="0"/>
      <p:bldP spid="172" grpId="0" animBg="1"/>
      <p:bldP spid="172" grpId="1" animBg="1"/>
      <p:bldP spid="187" grpId="0" animBg="1"/>
      <p:bldP spid="188" grpId="0"/>
      <p:bldP spid="189" grpId="0"/>
      <p:bldP spid="190" grpId="0"/>
      <p:bldP spid="190" grpId="1"/>
      <p:bldP spid="191" grpId="0"/>
      <p:bldP spid="191" grpId="1"/>
      <p:bldP spid="192" grpId="0"/>
      <p:bldP spid="193" grpId="0"/>
      <p:bldP spid="194" grpId="0"/>
      <p:bldP spid="195" grpId="0"/>
      <p:bldP spid="196" grpId="0"/>
      <p:bldP spid="19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41"/>
          <p:cNvGrpSpPr>
            <a:grpSpLocks/>
          </p:cNvGrpSpPr>
          <p:nvPr/>
        </p:nvGrpSpPr>
        <p:grpSpPr bwMode="auto">
          <a:xfrm>
            <a:off x="998639" y="1799440"/>
            <a:ext cx="777239" cy="777238"/>
            <a:chOff x="1357313" y="1119188"/>
            <a:chExt cx="1036637" cy="1036637"/>
          </a:xfrm>
          <a:solidFill>
            <a:schemeClr val="accent4">
              <a:alpha val="15000"/>
            </a:schemeClr>
          </a:solidFill>
        </p:grpSpPr>
        <p:sp>
          <p:nvSpPr>
            <p:cNvPr id="20" name="空心弧 19"/>
            <p:cNvSpPr>
              <a:spLocks noChangeAspect="1"/>
            </p:cNvSpPr>
            <p:nvPr/>
          </p:nvSpPr>
          <p:spPr>
            <a:xfrm>
              <a:off x="1357313" y="1119188"/>
              <a:ext cx="1036637" cy="1036637"/>
            </a:xfrm>
            <a:prstGeom prst="blockArc">
              <a:avLst>
                <a:gd name="adj1" fmla="val 4952"/>
                <a:gd name="adj2" fmla="val 16198718"/>
                <a:gd name="adj3" fmla="val 2518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21" name="空心弧 3"/>
            <p:cNvSpPr>
              <a:spLocks noChangeAspect="1"/>
            </p:cNvSpPr>
            <p:nvPr/>
          </p:nvSpPr>
          <p:spPr bwMode="auto">
            <a:xfrm>
              <a:off x="1357313" y="1119188"/>
              <a:ext cx="1036637" cy="1036637"/>
            </a:xfrm>
            <a:custGeom>
              <a:avLst/>
              <a:gdLst>
                <a:gd name="T0" fmla="*/ 519245 w 1036637"/>
                <a:gd name="T1" fmla="*/ 129581 h 1036637"/>
                <a:gd name="T2" fmla="*/ 907057 w 1036637"/>
                <a:gd name="T3" fmla="*/ 518318 h 1036637"/>
                <a:gd name="T4" fmla="*/ 518319 w 1036637"/>
                <a:gd name="T5" fmla="*/ 518319 h 1036637"/>
                <a:gd name="T6" fmla="*/ 11796480 60000 65536"/>
                <a:gd name="T7" fmla="*/ 5898240 60000 65536"/>
                <a:gd name="T8" fmla="*/ 11796480 60000 65536"/>
                <a:gd name="T9" fmla="*/ 518936 w 1036637"/>
                <a:gd name="T10" fmla="*/ 1 h 1036637"/>
                <a:gd name="T11" fmla="*/ 1036637 w 1036637"/>
                <a:gd name="T12" fmla="*/ 518319 h 10366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6637" h="1036637">
                  <a:moveTo>
                    <a:pt x="519554" y="1"/>
                  </a:moveTo>
                  <a:lnTo>
                    <a:pt x="519553" y="1"/>
                  </a:lnTo>
                  <a:cubicBezTo>
                    <a:pt x="805330" y="682"/>
                    <a:pt x="1036637" y="232541"/>
                    <a:pt x="1036637" y="518319"/>
                  </a:cubicBezTo>
                  <a:cubicBezTo>
                    <a:pt x="1036637" y="518319"/>
                    <a:pt x="1036636" y="518319"/>
                    <a:pt x="1036636" y="518319"/>
                  </a:cubicBezTo>
                  <a:lnTo>
                    <a:pt x="777478" y="518319"/>
                  </a:lnTo>
                  <a:cubicBezTo>
                    <a:pt x="777478" y="375430"/>
                    <a:pt x="661824" y="259500"/>
                    <a:pt x="518936" y="259160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13"/>
            <p:cNvSpPr>
              <a:spLocks noChangeArrowheads="1"/>
            </p:cNvSpPr>
            <p:nvPr/>
          </p:nvSpPr>
          <p:spPr bwMode="auto">
            <a:xfrm>
              <a:off x="1601787" y="1439840"/>
              <a:ext cx="642937" cy="430849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1.</a:t>
              </a:r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3" name="组合 42"/>
          <p:cNvGrpSpPr>
            <a:grpSpLocks/>
          </p:cNvGrpSpPr>
          <p:nvPr/>
        </p:nvGrpSpPr>
        <p:grpSpPr bwMode="auto">
          <a:xfrm>
            <a:off x="3132866" y="1776808"/>
            <a:ext cx="777238" cy="777238"/>
            <a:chOff x="3154363" y="1119188"/>
            <a:chExt cx="1036637" cy="1036637"/>
          </a:xfrm>
          <a:solidFill>
            <a:schemeClr val="accent4">
              <a:alpha val="15000"/>
            </a:schemeClr>
          </a:solidFill>
        </p:grpSpPr>
        <p:sp>
          <p:nvSpPr>
            <p:cNvPr id="24" name="空心弧 23"/>
            <p:cNvSpPr>
              <a:spLocks noChangeAspect="1"/>
            </p:cNvSpPr>
            <p:nvPr/>
          </p:nvSpPr>
          <p:spPr>
            <a:xfrm>
              <a:off x="3154363" y="1119188"/>
              <a:ext cx="1036637" cy="1036637"/>
            </a:xfrm>
            <a:prstGeom prst="blockArc">
              <a:avLst>
                <a:gd name="adj1" fmla="val 5403274"/>
                <a:gd name="adj2" fmla="val 16198718"/>
                <a:gd name="adj3" fmla="val 2518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空心弧 5"/>
            <p:cNvSpPr>
              <a:spLocks noChangeAspect="1"/>
            </p:cNvSpPr>
            <p:nvPr/>
          </p:nvSpPr>
          <p:spPr bwMode="auto">
            <a:xfrm>
              <a:off x="3154363" y="1119188"/>
              <a:ext cx="1036637" cy="1036637"/>
            </a:xfrm>
            <a:custGeom>
              <a:avLst/>
              <a:gdLst>
                <a:gd name="T0" fmla="*/ 519241 w 1036637"/>
                <a:gd name="T1" fmla="*/ 131162 h 1036637"/>
                <a:gd name="T2" fmla="*/ 519652 w 1036637"/>
                <a:gd name="T3" fmla="*/ 905474 h 1036637"/>
                <a:gd name="T4" fmla="*/ 518319 w 1036637"/>
                <a:gd name="T5" fmla="*/ 518319 h 1036637"/>
                <a:gd name="T6" fmla="*/ 11796480 60000 65536"/>
                <a:gd name="T7" fmla="*/ 11796480 60000 65536"/>
                <a:gd name="T8" fmla="*/ 11796480 60000 65536"/>
                <a:gd name="T9" fmla="*/ 518929 w 1036637"/>
                <a:gd name="T10" fmla="*/ 1 h 1036637"/>
                <a:gd name="T11" fmla="*/ 1036637 w 1036637"/>
                <a:gd name="T12" fmla="*/ 1036634 h 10366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6637" h="1036637">
                  <a:moveTo>
                    <a:pt x="519554" y="1"/>
                  </a:moveTo>
                  <a:lnTo>
                    <a:pt x="519553" y="1"/>
                  </a:lnTo>
                  <a:cubicBezTo>
                    <a:pt x="805330" y="682"/>
                    <a:pt x="1036637" y="232541"/>
                    <a:pt x="1036637" y="518319"/>
                  </a:cubicBezTo>
                  <a:cubicBezTo>
                    <a:pt x="1036637" y="803881"/>
                    <a:pt x="805664" y="1035651"/>
                    <a:pt x="520103" y="1036634"/>
                  </a:cubicBezTo>
                  <a:lnTo>
                    <a:pt x="519201" y="774314"/>
                  </a:lnTo>
                  <a:cubicBezTo>
                    <a:pt x="660239" y="773828"/>
                    <a:pt x="774317" y="659357"/>
                    <a:pt x="774317" y="518318"/>
                  </a:cubicBezTo>
                  <a:cubicBezTo>
                    <a:pt x="774317" y="377172"/>
                    <a:pt x="660074" y="262657"/>
                    <a:pt x="518928" y="262320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Rectangle 13"/>
            <p:cNvSpPr>
              <a:spLocks noChangeArrowheads="1"/>
            </p:cNvSpPr>
            <p:nvPr/>
          </p:nvSpPr>
          <p:spPr bwMode="auto">
            <a:xfrm>
              <a:off x="3401519" y="1428531"/>
              <a:ext cx="642937" cy="430849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2.</a:t>
              </a:r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7" name="组合 43"/>
          <p:cNvGrpSpPr>
            <a:grpSpLocks/>
          </p:cNvGrpSpPr>
          <p:nvPr/>
        </p:nvGrpSpPr>
        <p:grpSpPr bwMode="auto">
          <a:xfrm>
            <a:off x="5240229" y="1801132"/>
            <a:ext cx="777239" cy="777238"/>
            <a:chOff x="4953000" y="1119188"/>
            <a:chExt cx="1036638" cy="1036637"/>
          </a:xfrm>
          <a:solidFill>
            <a:schemeClr val="accent4">
              <a:alpha val="15000"/>
            </a:schemeClr>
          </a:solidFill>
        </p:grpSpPr>
        <p:sp>
          <p:nvSpPr>
            <p:cNvPr id="28" name="空心弧 27"/>
            <p:cNvSpPr>
              <a:spLocks noChangeAspect="1"/>
            </p:cNvSpPr>
            <p:nvPr/>
          </p:nvSpPr>
          <p:spPr>
            <a:xfrm>
              <a:off x="4953000" y="1119188"/>
              <a:ext cx="1036638" cy="1036637"/>
            </a:xfrm>
            <a:prstGeom prst="blockArc">
              <a:avLst>
                <a:gd name="adj1" fmla="val 10792711"/>
                <a:gd name="adj2" fmla="val 16198718"/>
                <a:gd name="adj3" fmla="val 2518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空心弧 7"/>
            <p:cNvSpPr>
              <a:spLocks noChangeAspect="1"/>
            </p:cNvSpPr>
            <p:nvPr/>
          </p:nvSpPr>
          <p:spPr bwMode="auto">
            <a:xfrm>
              <a:off x="4953000" y="1119188"/>
              <a:ext cx="1036638" cy="1036637"/>
            </a:xfrm>
            <a:custGeom>
              <a:avLst/>
              <a:gdLst>
                <a:gd name="T0" fmla="*/ 519243 w 1036638"/>
                <a:gd name="T1" fmla="*/ 130462 h 1036637"/>
                <a:gd name="T2" fmla="*/ 130461 w 1036638"/>
                <a:gd name="T3" fmla="*/ 518318 h 1036637"/>
                <a:gd name="T4" fmla="*/ 518319 w 1036638"/>
                <a:gd name="T5" fmla="*/ 518319 h 1036637"/>
                <a:gd name="T6" fmla="*/ 11796480 60000 65536"/>
                <a:gd name="T7" fmla="*/ 17694720 60000 65536"/>
                <a:gd name="T8" fmla="*/ 17694720 60000 65536"/>
                <a:gd name="T9" fmla="*/ 0 w 1036638"/>
                <a:gd name="T10" fmla="*/ 1 h 1036637"/>
                <a:gd name="T11" fmla="*/ 1036638 w 1036638"/>
                <a:gd name="T12" fmla="*/ 1036637 h 103663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36638" h="1036637">
                  <a:moveTo>
                    <a:pt x="519555" y="1"/>
                  </a:moveTo>
                  <a:lnTo>
                    <a:pt x="519554" y="1"/>
                  </a:lnTo>
                  <a:cubicBezTo>
                    <a:pt x="805331" y="682"/>
                    <a:pt x="1036638" y="232541"/>
                    <a:pt x="1036638" y="518319"/>
                  </a:cubicBezTo>
                  <a:cubicBezTo>
                    <a:pt x="1036638" y="804578"/>
                    <a:pt x="804578" y="1036638"/>
                    <a:pt x="518319" y="1036638"/>
                  </a:cubicBezTo>
                  <a:cubicBezTo>
                    <a:pt x="232059" y="1036638"/>
                    <a:pt x="0" y="804578"/>
                    <a:pt x="0" y="518319"/>
                  </a:cubicBezTo>
                  <a:cubicBezTo>
                    <a:pt x="-1" y="518318"/>
                    <a:pt x="0" y="518317"/>
                    <a:pt x="0" y="518317"/>
                  </a:cubicBezTo>
                  <a:lnTo>
                    <a:pt x="260922" y="518318"/>
                  </a:lnTo>
                  <a:cubicBezTo>
                    <a:pt x="260922" y="660474"/>
                    <a:pt x="376162" y="775714"/>
                    <a:pt x="518318" y="775715"/>
                  </a:cubicBezTo>
                  <a:cubicBezTo>
                    <a:pt x="660475" y="775715"/>
                    <a:pt x="775716" y="660474"/>
                    <a:pt x="775716" y="518318"/>
                  </a:cubicBezTo>
                  <a:cubicBezTo>
                    <a:pt x="775716" y="376400"/>
                    <a:pt x="660848" y="261259"/>
                    <a:pt x="518932" y="260921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/>
          </p:nvSpPr>
          <p:spPr bwMode="auto">
            <a:xfrm>
              <a:off x="5203721" y="1437582"/>
              <a:ext cx="642937" cy="430849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3.</a:t>
              </a:r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1" name="组合 44"/>
          <p:cNvGrpSpPr>
            <a:grpSpLocks/>
          </p:cNvGrpSpPr>
          <p:nvPr/>
        </p:nvGrpSpPr>
        <p:grpSpPr bwMode="auto">
          <a:xfrm>
            <a:off x="7310803" y="1801183"/>
            <a:ext cx="777239" cy="777238"/>
            <a:chOff x="6750050" y="1119188"/>
            <a:chExt cx="1036638" cy="1036637"/>
          </a:xfrm>
          <a:solidFill>
            <a:schemeClr val="accent4">
              <a:alpha val="15000"/>
            </a:schemeClr>
          </a:solidFill>
        </p:grpSpPr>
        <p:sp>
          <p:nvSpPr>
            <p:cNvPr id="32" name="同心圆 8"/>
            <p:cNvSpPr>
              <a:spLocks noChangeAspect="1"/>
            </p:cNvSpPr>
            <p:nvPr/>
          </p:nvSpPr>
          <p:spPr bwMode="auto">
            <a:xfrm>
              <a:off x="6750050" y="1119188"/>
              <a:ext cx="1036638" cy="1036637"/>
            </a:xfrm>
            <a:custGeom>
              <a:avLst/>
              <a:gdLst>
                <a:gd name="T0" fmla="*/ 518319 w 1036638"/>
                <a:gd name="T1" fmla="*/ 0 h 1036637"/>
                <a:gd name="T2" fmla="*/ 151812 w 1036638"/>
                <a:gd name="T3" fmla="*/ 151812 h 1036637"/>
                <a:gd name="T4" fmla="*/ 0 w 1036638"/>
                <a:gd name="T5" fmla="*/ 518319 h 1036637"/>
                <a:gd name="T6" fmla="*/ 151812 w 1036638"/>
                <a:gd name="T7" fmla="*/ 884825 h 1036637"/>
                <a:gd name="T8" fmla="*/ 518319 w 1036638"/>
                <a:gd name="T9" fmla="*/ 1036637 h 1036637"/>
                <a:gd name="T10" fmla="*/ 884826 w 1036638"/>
                <a:gd name="T11" fmla="*/ 884825 h 1036637"/>
                <a:gd name="T12" fmla="*/ 1036638 w 1036638"/>
                <a:gd name="T13" fmla="*/ 518319 h 1036637"/>
                <a:gd name="T14" fmla="*/ 884826 w 1036638"/>
                <a:gd name="T15" fmla="*/ 151812 h 1036637"/>
                <a:gd name="T16" fmla="*/ 17694720 60000 65536"/>
                <a:gd name="T17" fmla="*/ 17694720 60000 65536"/>
                <a:gd name="T18" fmla="*/ 11796480 60000 65536"/>
                <a:gd name="T19" fmla="*/ 5898240 60000 65536"/>
                <a:gd name="T20" fmla="*/ 5898240 60000 65536"/>
                <a:gd name="T21" fmla="*/ 5898240 60000 65536"/>
                <a:gd name="T22" fmla="*/ 0 60000 65536"/>
                <a:gd name="T23" fmla="*/ 17694720 60000 65536"/>
                <a:gd name="T24" fmla="*/ 151812 w 1036638"/>
                <a:gd name="T25" fmla="*/ 151812 h 1036637"/>
                <a:gd name="T26" fmla="*/ 884826 w 1036638"/>
                <a:gd name="T27" fmla="*/ 884825 h 10366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36638" h="1036637">
                  <a:moveTo>
                    <a:pt x="0" y="518319"/>
                  </a:moveTo>
                  <a:lnTo>
                    <a:pt x="0" y="518319"/>
                  </a:lnTo>
                  <a:cubicBezTo>
                    <a:pt x="0" y="232059"/>
                    <a:pt x="232059" y="0"/>
                    <a:pt x="518319" y="1"/>
                  </a:cubicBezTo>
                  <a:cubicBezTo>
                    <a:pt x="518319" y="1"/>
                    <a:pt x="518319" y="1"/>
                    <a:pt x="518319" y="1"/>
                  </a:cubicBezTo>
                  <a:cubicBezTo>
                    <a:pt x="804579" y="1"/>
                    <a:pt x="1036638" y="232060"/>
                    <a:pt x="1036638" y="518320"/>
                  </a:cubicBezTo>
                  <a:cubicBezTo>
                    <a:pt x="1036638" y="518320"/>
                    <a:pt x="1036637" y="518320"/>
                    <a:pt x="1036637" y="518320"/>
                  </a:cubicBezTo>
                  <a:lnTo>
                    <a:pt x="1036638" y="518321"/>
                  </a:lnTo>
                  <a:cubicBezTo>
                    <a:pt x="1036638" y="804580"/>
                    <a:pt x="804578" y="1036639"/>
                    <a:pt x="518319" y="1036640"/>
                  </a:cubicBezTo>
                  <a:cubicBezTo>
                    <a:pt x="232059" y="1036640"/>
                    <a:pt x="0" y="804580"/>
                    <a:pt x="0" y="518321"/>
                  </a:cubicBezTo>
                  <a:cubicBezTo>
                    <a:pt x="-1" y="518320"/>
                    <a:pt x="0" y="518320"/>
                    <a:pt x="0" y="518320"/>
                  </a:cubicBezTo>
                  <a:close/>
                  <a:moveTo>
                    <a:pt x="259159" y="518319"/>
                  </a:moveTo>
                  <a:lnTo>
                    <a:pt x="259159" y="518319"/>
                  </a:lnTo>
                  <a:cubicBezTo>
                    <a:pt x="259159" y="661448"/>
                    <a:pt x="375188" y="777477"/>
                    <a:pt x="518318" y="777478"/>
                  </a:cubicBezTo>
                  <a:lnTo>
                    <a:pt x="518319" y="777478"/>
                  </a:lnTo>
                  <a:cubicBezTo>
                    <a:pt x="661449" y="777477"/>
                    <a:pt x="777479" y="661448"/>
                    <a:pt x="777479" y="518319"/>
                  </a:cubicBezTo>
                  <a:cubicBezTo>
                    <a:pt x="777479" y="375189"/>
                    <a:pt x="661449" y="259160"/>
                    <a:pt x="518319" y="259160"/>
                  </a:cubicBezTo>
                  <a:lnTo>
                    <a:pt x="518318" y="259160"/>
                  </a:lnTo>
                  <a:cubicBezTo>
                    <a:pt x="375188" y="259160"/>
                    <a:pt x="259159" y="375189"/>
                    <a:pt x="259159" y="518318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6995666" y="1429590"/>
              <a:ext cx="642938" cy="430849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sz="13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4.</a:t>
              </a:r>
              <a:endPara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4" name="组合 13"/>
          <p:cNvGrpSpPr>
            <a:grpSpLocks/>
          </p:cNvGrpSpPr>
          <p:nvPr/>
        </p:nvGrpSpPr>
        <p:grpSpPr bwMode="auto">
          <a:xfrm>
            <a:off x="1181938" y="2606435"/>
            <a:ext cx="389215" cy="259476"/>
            <a:chOff x="1276298" y="2846378"/>
            <a:chExt cx="576000" cy="385071"/>
          </a:xfrm>
        </p:grpSpPr>
        <p:sp>
          <p:nvSpPr>
            <p:cNvPr id="35" name="燕尾形 34"/>
            <p:cNvSpPr/>
            <p:nvPr/>
          </p:nvSpPr>
          <p:spPr>
            <a:xfrm rot="5400000">
              <a:off x="1456549" y="2666127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  <p:sp>
          <p:nvSpPr>
            <p:cNvPr id="36" name="燕尾形 35"/>
            <p:cNvSpPr/>
            <p:nvPr/>
          </p:nvSpPr>
          <p:spPr>
            <a:xfrm rot="5400000">
              <a:off x="1456549" y="2835700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17"/>
          <p:cNvGrpSpPr>
            <a:grpSpLocks/>
          </p:cNvGrpSpPr>
          <p:nvPr/>
        </p:nvGrpSpPr>
        <p:grpSpPr bwMode="auto">
          <a:xfrm>
            <a:off x="3328069" y="2588564"/>
            <a:ext cx="388024" cy="259476"/>
            <a:chOff x="3273611" y="2846378"/>
            <a:chExt cx="576000" cy="385071"/>
          </a:xfrm>
        </p:grpSpPr>
        <p:sp>
          <p:nvSpPr>
            <p:cNvPr id="38" name="燕尾形 37"/>
            <p:cNvSpPr/>
            <p:nvPr/>
          </p:nvSpPr>
          <p:spPr>
            <a:xfrm rot="5400000">
              <a:off x="3453862" y="2666127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  <p:sp>
          <p:nvSpPr>
            <p:cNvPr id="39" name="燕尾形 38"/>
            <p:cNvSpPr/>
            <p:nvPr/>
          </p:nvSpPr>
          <p:spPr>
            <a:xfrm rot="5400000">
              <a:off x="3453862" y="2835700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21"/>
          <p:cNvGrpSpPr>
            <a:grpSpLocks/>
          </p:cNvGrpSpPr>
          <p:nvPr/>
        </p:nvGrpSpPr>
        <p:grpSpPr bwMode="auto">
          <a:xfrm>
            <a:off x="5434242" y="2612887"/>
            <a:ext cx="388024" cy="259476"/>
            <a:chOff x="5270924" y="2846378"/>
            <a:chExt cx="576000" cy="385071"/>
          </a:xfrm>
        </p:grpSpPr>
        <p:sp>
          <p:nvSpPr>
            <p:cNvPr id="41" name="燕尾形 40"/>
            <p:cNvSpPr/>
            <p:nvPr/>
          </p:nvSpPr>
          <p:spPr>
            <a:xfrm rot="5400000">
              <a:off x="5451175" y="2666127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  <p:sp>
          <p:nvSpPr>
            <p:cNvPr id="42" name="燕尾形 41"/>
            <p:cNvSpPr/>
            <p:nvPr/>
          </p:nvSpPr>
          <p:spPr>
            <a:xfrm rot="5400000">
              <a:off x="5451175" y="2835700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25"/>
          <p:cNvGrpSpPr>
            <a:grpSpLocks/>
          </p:cNvGrpSpPr>
          <p:nvPr/>
        </p:nvGrpSpPr>
        <p:grpSpPr bwMode="auto">
          <a:xfrm>
            <a:off x="7504815" y="2612938"/>
            <a:ext cx="389214" cy="259476"/>
            <a:chOff x="7268238" y="2846378"/>
            <a:chExt cx="576000" cy="385071"/>
          </a:xfrm>
        </p:grpSpPr>
        <p:sp>
          <p:nvSpPr>
            <p:cNvPr id="44" name="燕尾形 43"/>
            <p:cNvSpPr/>
            <p:nvPr/>
          </p:nvSpPr>
          <p:spPr>
            <a:xfrm rot="5400000">
              <a:off x="7448488" y="2666128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  <p:sp>
          <p:nvSpPr>
            <p:cNvPr id="45" name="燕尾形 44"/>
            <p:cNvSpPr/>
            <p:nvPr/>
          </p:nvSpPr>
          <p:spPr>
            <a:xfrm rot="5400000">
              <a:off x="7448488" y="2835700"/>
              <a:ext cx="215498" cy="576000"/>
            </a:xfrm>
            <a:prstGeom prst="chevron">
              <a:avLst>
                <a:gd name="adj" fmla="val 63229"/>
              </a:avLst>
            </a:prstGeom>
            <a:noFill/>
            <a:ln w="12700">
              <a:solidFill>
                <a:srgbClr val="E44B4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sz="1349">
                <a:solidFill>
                  <a:schemeClr val="bg1"/>
                </a:solidFill>
              </a:endParaRPr>
            </a:p>
          </p:txBody>
        </p:sp>
      </p:grpSp>
      <p:sp>
        <p:nvSpPr>
          <p:cNvPr id="46" name="圆角矩形 45"/>
          <p:cNvSpPr/>
          <p:nvPr/>
        </p:nvSpPr>
        <p:spPr>
          <a:xfrm>
            <a:off x="539552" y="2981392"/>
            <a:ext cx="1785605" cy="1172252"/>
          </a:xfrm>
          <a:prstGeom prst="roundRect">
            <a:avLst>
              <a:gd name="adj" fmla="val 7957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7" name="文本框 42"/>
          <p:cNvSpPr txBox="1"/>
          <p:nvPr/>
        </p:nvSpPr>
        <p:spPr>
          <a:xfrm>
            <a:off x="944930" y="3024245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48" name="文本框 78"/>
          <p:cNvSpPr txBox="1"/>
          <p:nvPr/>
        </p:nvSpPr>
        <p:spPr>
          <a:xfrm>
            <a:off x="597914" y="3279474"/>
            <a:ext cx="162533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2628682" y="2981392"/>
            <a:ext cx="1785605" cy="1172252"/>
          </a:xfrm>
          <a:prstGeom prst="roundRect">
            <a:avLst>
              <a:gd name="adj" fmla="val 7957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53" name="文本框 42"/>
          <p:cNvSpPr txBox="1"/>
          <p:nvPr/>
        </p:nvSpPr>
        <p:spPr>
          <a:xfrm>
            <a:off x="3034059" y="3024245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62" name="文本框 78"/>
          <p:cNvSpPr txBox="1"/>
          <p:nvPr/>
        </p:nvSpPr>
        <p:spPr>
          <a:xfrm>
            <a:off x="2687043" y="3279474"/>
            <a:ext cx="162533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63" name="圆角矩形 62"/>
          <p:cNvSpPr/>
          <p:nvPr/>
        </p:nvSpPr>
        <p:spPr>
          <a:xfrm>
            <a:off x="4738718" y="2981392"/>
            <a:ext cx="1785605" cy="1172252"/>
          </a:xfrm>
          <a:prstGeom prst="roundRect">
            <a:avLst>
              <a:gd name="adj" fmla="val 7957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4" name="文本框 42"/>
          <p:cNvSpPr txBox="1"/>
          <p:nvPr/>
        </p:nvSpPr>
        <p:spPr>
          <a:xfrm>
            <a:off x="5144095" y="3024245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65" name="文本框 78"/>
          <p:cNvSpPr txBox="1"/>
          <p:nvPr/>
        </p:nvSpPr>
        <p:spPr>
          <a:xfrm>
            <a:off x="4797079" y="3279474"/>
            <a:ext cx="162533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66" name="圆角矩形 65"/>
          <p:cNvSpPr/>
          <p:nvPr/>
        </p:nvSpPr>
        <p:spPr>
          <a:xfrm>
            <a:off x="6828392" y="2973224"/>
            <a:ext cx="1785605" cy="1172252"/>
          </a:xfrm>
          <a:prstGeom prst="roundRect">
            <a:avLst>
              <a:gd name="adj" fmla="val 7957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7" name="文本框 42"/>
          <p:cNvSpPr txBox="1"/>
          <p:nvPr/>
        </p:nvSpPr>
        <p:spPr>
          <a:xfrm>
            <a:off x="7233770" y="3016077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+mj-ea"/>
                <a:cs typeface="Arial Unicode MS" panose="020B0604020202020204" pitchFamily="34" charset="-122"/>
              </a:rPr>
              <a:t>输入小标题</a:t>
            </a:r>
          </a:p>
        </p:txBody>
      </p:sp>
      <p:sp>
        <p:nvSpPr>
          <p:cNvPr id="68" name="文本框 78"/>
          <p:cNvSpPr txBox="1"/>
          <p:nvPr/>
        </p:nvSpPr>
        <p:spPr>
          <a:xfrm>
            <a:off x="6886754" y="3271306"/>
            <a:ext cx="1625339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70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85" name="燕尾形 84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86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9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6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97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9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00" name="椭圆 99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01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838617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900"/>
                            </p:stCondLst>
                            <p:childTnLst>
                              <p:par>
                                <p:cTn id="7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150"/>
                            </p:stCondLst>
                            <p:childTnLst>
                              <p:par>
                                <p:cTn id="8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40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650"/>
                            </p:stCondLst>
                            <p:childTnLst>
                              <p:par>
                                <p:cTn id="9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9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15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400"/>
                            </p:stCondLst>
                            <p:childTnLst>
                              <p:par>
                                <p:cTn id="10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5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650"/>
                            </p:stCondLst>
                            <p:childTnLst>
                              <p:par>
                                <p:cTn id="1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4900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150"/>
                            </p:stCondLst>
                            <p:childTnLst>
                              <p:par>
                                <p:cTn id="12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400"/>
                            </p:stCondLst>
                            <p:childTnLst>
                              <p:par>
                                <p:cTn id="1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650"/>
                            </p:stCondLst>
                            <p:childTnLst>
                              <p:par>
                                <p:cTn id="1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900"/>
                            </p:stCondLst>
                            <p:childTnLst>
                              <p:par>
                                <p:cTn id="1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6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15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/>
      <p:bldP spid="48" grpId="0"/>
      <p:bldP spid="52" grpId="0" animBg="1"/>
      <p:bldP spid="53" grpId="0"/>
      <p:bldP spid="62" grpId="0"/>
      <p:bldP spid="63" grpId="0" animBg="1"/>
      <p:bldP spid="64" grpId="0"/>
      <p:bldP spid="65" grpId="0"/>
      <p:bldP spid="66" grpId="0" animBg="1"/>
      <p:bldP spid="67" grpId="0"/>
      <p:bldP spid="68" grpId="0"/>
      <p:bldP spid="70" grpId="0" animBg="1"/>
      <p:bldP spid="70" grpId="1" animBg="1"/>
      <p:bldP spid="85" grpId="0" animBg="1"/>
      <p:bldP spid="86" grpId="0"/>
      <p:bldP spid="87" grpId="0"/>
      <p:bldP spid="88" grpId="0"/>
      <p:bldP spid="88" grpId="1"/>
      <p:bldP spid="89" grpId="0"/>
      <p:bldP spid="89" grpId="1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971600" y="985292"/>
            <a:ext cx="3940970" cy="3963590"/>
            <a:chOff x="444500" y="1149351"/>
            <a:chExt cx="5254626" cy="5284787"/>
          </a:xfrm>
          <a:solidFill>
            <a:schemeClr val="bg1">
              <a:alpha val="15000"/>
            </a:schemeClr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779463" y="3943350"/>
              <a:ext cx="1727200" cy="2490787"/>
            </a:xfrm>
            <a:custGeom>
              <a:avLst/>
              <a:gdLst>
                <a:gd name="T0" fmla="*/ 370 w 399"/>
                <a:gd name="T1" fmla="*/ 239 h 575"/>
                <a:gd name="T2" fmla="*/ 325 w 399"/>
                <a:gd name="T3" fmla="*/ 160 h 575"/>
                <a:gd name="T4" fmla="*/ 292 w 399"/>
                <a:gd name="T5" fmla="*/ 127 h 575"/>
                <a:gd name="T6" fmla="*/ 283 w 399"/>
                <a:gd name="T7" fmla="*/ 120 h 575"/>
                <a:gd name="T8" fmla="*/ 274 w 399"/>
                <a:gd name="T9" fmla="*/ 113 h 575"/>
                <a:gd name="T10" fmla="*/ 255 w 399"/>
                <a:gd name="T11" fmla="*/ 100 h 575"/>
                <a:gd name="T12" fmla="*/ 171 w 399"/>
                <a:gd name="T13" fmla="*/ 61 h 575"/>
                <a:gd name="T14" fmla="*/ 129 w 399"/>
                <a:gd name="T15" fmla="*/ 52 h 575"/>
                <a:gd name="T16" fmla="*/ 77 w 399"/>
                <a:gd name="T17" fmla="*/ 5 h 575"/>
                <a:gd name="T18" fmla="*/ 5 w 399"/>
                <a:gd name="T19" fmla="*/ 58 h 575"/>
                <a:gd name="T20" fmla="*/ 58 w 399"/>
                <a:gd name="T21" fmla="*/ 130 h 575"/>
                <a:gd name="T22" fmla="*/ 127 w 399"/>
                <a:gd name="T23" fmla="*/ 89 h 575"/>
                <a:gd name="T24" fmla="*/ 162 w 399"/>
                <a:gd name="T25" fmla="*/ 95 h 575"/>
                <a:gd name="T26" fmla="*/ 240 w 399"/>
                <a:gd name="T27" fmla="*/ 125 h 575"/>
                <a:gd name="T28" fmla="*/ 258 w 399"/>
                <a:gd name="T29" fmla="*/ 136 h 575"/>
                <a:gd name="T30" fmla="*/ 266 w 399"/>
                <a:gd name="T31" fmla="*/ 142 h 575"/>
                <a:gd name="T32" fmla="*/ 275 w 399"/>
                <a:gd name="T33" fmla="*/ 148 h 575"/>
                <a:gd name="T34" fmla="*/ 306 w 399"/>
                <a:gd name="T35" fmla="*/ 177 h 575"/>
                <a:gd name="T36" fmla="*/ 352 w 399"/>
                <a:gd name="T37" fmla="*/ 247 h 575"/>
                <a:gd name="T38" fmla="*/ 380 w 399"/>
                <a:gd name="T39" fmla="*/ 416 h 575"/>
                <a:gd name="T40" fmla="*/ 361 w 399"/>
                <a:gd name="T41" fmla="*/ 500 h 575"/>
                <a:gd name="T42" fmla="*/ 316 w 399"/>
                <a:gd name="T43" fmla="*/ 575 h 575"/>
                <a:gd name="T44" fmla="*/ 365 w 399"/>
                <a:gd name="T45" fmla="*/ 502 h 575"/>
                <a:gd name="T46" fmla="*/ 390 w 399"/>
                <a:gd name="T47" fmla="*/ 417 h 575"/>
                <a:gd name="T48" fmla="*/ 370 w 399"/>
                <a:gd name="T49" fmla="*/ 239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9" h="575">
                  <a:moveTo>
                    <a:pt x="370" y="239"/>
                  </a:moveTo>
                  <a:cubicBezTo>
                    <a:pt x="359" y="211"/>
                    <a:pt x="344" y="184"/>
                    <a:pt x="325" y="160"/>
                  </a:cubicBezTo>
                  <a:cubicBezTo>
                    <a:pt x="315" y="148"/>
                    <a:pt x="304" y="137"/>
                    <a:pt x="292" y="127"/>
                  </a:cubicBezTo>
                  <a:cubicBezTo>
                    <a:pt x="289" y="125"/>
                    <a:pt x="286" y="122"/>
                    <a:pt x="283" y="120"/>
                  </a:cubicBezTo>
                  <a:cubicBezTo>
                    <a:pt x="280" y="117"/>
                    <a:pt x="277" y="115"/>
                    <a:pt x="274" y="113"/>
                  </a:cubicBezTo>
                  <a:cubicBezTo>
                    <a:pt x="268" y="108"/>
                    <a:pt x="262" y="104"/>
                    <a:pt x="255" y="100"/>
                  </a:cubicBezTo>
                  <a:cubicBezTo>
                    <a:pt x="229" y="83"/>
                    <a:pt x="201" y="70"/>
                    <a:pt x="171" y="61"/>
                  </a:cubicBezTo>
                  <a:cubicBezTo>
                    <a:pt x="157" y="57"/>
                    <a:pt x="143" y="54"/>
                    <a:pt x="129" y="52"/>
                  </a:cubicBezTo>
                  <a:cubicBezTo>
                    <a:pt x="123" y="28"/>
                    <a:pt x="103" y="9"/>
                    <a:pt x="77" y="5"/>
                  </a:cubicBezTo>
                  <a:cubicBezTo>
                    <a:pt x="42" y="0"/>
                    <a:pt x="10" y="24"/>
                    <a:pt x="5" y="58"/>
                  </a:cubicBezTo>
                  <a:cubicBezTo>
                    <a:pt x="0" y="93"/>
                    <a:pt x="24" y="125"/>
                    <a:pt x="58" y="130"/>
                  </a:cubicBezTo>
                  <a:cubicBezTo>
                    <a:pt x="89" y="134"/>
                    <a:pt x="117" y="117"/>
                    <a:pt x="127" y="89"/>
                  </a:cubicBezTo>
                  <a:cubicBezTo>
                    <a:pt x="139" y="90"/>
                    <a:pt x="150" y="92"/>
                    <a:pt x="162" y="95"/>
                  </a:cubicBezTo>
                  <a:cubicBezTo>
                    <a:pt x="189" y="101"/>
                    <a:pt x="215" y="111"/>
                    <a:pt x="240" y="125"/>
                  </a:cubicBezTo>
                  <a:cubicBezTo>
                    <a:pt x="246" y="129"/>
                    <a:pt x="252" y="132"/>
                    <a:pt x="258" y="136"/>
                  </a:cubicBezTo>
                  <a:cubicBezTo>
                    <a:pt x="261" y="138"/>
                    <a:pt x="264" y="140"/>
                    <a:pt x="266" y="142"/>
                  </a:cubicBezTo>
                  <a:cubicBezTo>
                    <a:pt x="269" y="144"/>
                    <a:pt x="272" y="146"/>
                    <a:pt x="275" y="148"/>
                  </a:cubicBezTo>
                  <a:cubicBezTo>
                    <a:pt x="286" y="157"/>
                    <a:pt x="296" y="166"/>
                    <a:pt x="306" y="177"/>
                  </a:cubicBezTo>
                  <a:cubicBezTo>
                    <a:pt x="325" y="197"/>
                    <a:pt x="340" y="221"/>
                    <a:pt x="352" y="247"/>
                  </a:cubicBezTo>
                  <a:cubicBezTo>
                    <a:pt x="376" y="299"/>
                    <a:pt x="385" y="358"/>
                    <a:pt x="380" y="416"/>
                  </a:cubicBezTo>
                  <a:cubicBezTo>
                    <a:pt x="378" y="445"/>
                    <a:pt x="371" y="473"/>
                    <a:pt x="361" y="500"/>
                  </a:cubicBezTo>
                  <a:cubicBezTo>
                    <a:pt x="350" y="528"/>
                    <a:pt x="335" y="553"/>
                    <a:pt x="316" y="575"/>
                  </a:cubicBezTo>
                  <a:cubicBezTo>
                    <a:pt x="337" y="555"/>
                    <a:pt x="353" y="529"/>
                    <a:pt x="365" y="502"/>
                  </a:cubicBezTo>
                  <a:cubicBezTo>
                    <a:pt x="378" y="475"/>
                    <a:pt x="386" y="446"/>
                    <a:pt x="390" y="417"/>
                  </a:cubicBezTo>
                  <a:cubicBezTo>
                    <a:pt x="399" y="358"/>
                    <a:pt x="392" y="296"/>
                    <a:pt x="370" y="239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Oval 6"/>
            <p:cNvSpPr>
              <a:spLocks noChangeArrowheads="1"/>
            </p:cNvSpPr>
            <p:nvPr/>
          </p:nvSpPr>
          <p:spPr bwMode="auto">
            <a:xfrm>
              <a:off x="895350" y="4068763"/>
              <a:ext cx="347663" cy="346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908050" y="3168650"/>
              <a:ext cx="1681163" cy="3260725"/>
            </a:xfrm>
            <a:custGeom>
              <a:avLst/>
              <a:gdLst>
                <a:gd name="T0" fmla="*/ 382 w 388"/>
                <a:gd name="T1" fmla="*/ 450 h 753"/>
                <a:gd name="T2" fmla="*/ 372 w 388"/>
                <a:gd name="T3" fmla="*/ 399 h 753"/>
                <a:gd name="T4" fmla="*/ 357 w 388"/>
                <a:gd name="T5" fmla="*/ 349 h 753"/>
                <a:gd name="T6" fmla="*/ 241 w 388"/>
                <a:gd name="T7" fmla="*/ 175 h 753"/>
                <a:gd name="T8" fmla="*/ 133 w 388"/>
                <a:gd name="T9" fmla="*/ 89 h 753"/>
                <a:gd name="T10" fmla="*/ 102 w 388"/>
                <a:gd name="T11" fmla="*/ 17 h 753"/>
                <a:gd name="T12" fmla="*/ 17 w 388"/>
                <a:gd name="T13" fmla="*/ 42 h 753"/>
                <a:gd name="T14" fmla="*/ 43 w 388"/>
                <a:gd name="T15" fmla="*/ 128 h 753"/>
                <a:gd name="T16" fmla="*/ 113 w 388"/>
                <a:gd name="T17" fmla="*/ 120 h 753"/>
                <a:gd name="T18" fmla="*/ 221 w 388"/>
                <a:gd name="T19" fmla="*/ 197 h 753"/>
                <a:gd name="T20" fmla="*/ 338 w 388"/>
                <a:gd name="T21" fmla="*/ 356 h 753"/>
                <a:gd name="T22" fmla="*/ 367 w 388"/>
                <a:gd name="T23" fmla="*/ 452 h 753"/>
                <a:gd name="T24" fmla="*/ 377 w 388"/>
                <a:gd name="T25" fmla="*/ 553 h 753"/>
                <a:gd name="T26" fmla="*/ 346 w 388"/>
                <a:gd name="T27" fmla="*/ 753 h 753"/>
                <a:gd name="T28" fmla="*/ 387 w 388"/>
                <a:gd name="T29" fmla="*/ 553 h 753"/>
                <a:gd name="T30" fmla="*/ 382 w 388"/>
                <a:gd name="T31" fmla="*/ 45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8" h="753">
                  <a:moveTo>
                    <a:pt x="382" y="450"/>
                  </a:moveTo>
                  <a:cubicBezTo>
                    <a:pt x="379" y="433"/>
                    <a:pt x="376" y="416"/>
                    <a:pt x="372" y="399"/>
                  </a:cubicBezTo>
                  <a:cubicBezTo>
                    <a:pt x="368" y="382"/>
                    <a:pt x="363" y="365"/>
                    <a:pt x="357" y="349"/>
                  </a:cubicBezTo>
                  <a:cubicBezTo>
                    <a:pt x="332" y="283"/>
                    <a:pt x="291" y="225"/>
                    <a:pt x="241" y="175"/>
                  </a:cubicBezTo>
                  <a:cubicBezTo>
                    <a:pt x="209" y="143"/>
                    <a:pt x="172" y="114"/>
                    <a:pt x="133" y="89"/>
                  </a:cubicBezTo>
                  <a:cubicBezTo>
                    <a:pt x="141" y="61"/>
                    <a:pt x="129" y="31"/>
                    <a:pt x="102" y="17"/>
                  </a:cubicBezTo>
                  <a:cubicBezTo>
                    <a:pt x="72" y="0"/>
                    <a:pt x="33" y="11"/>
                    <a:pt x="17" y="42"/>
                  </a:cubicBezTo>
                  <a:cubicBezTo>
                    <a:pt x="0" y="73"/>
                    <a:pt x="12" y="111"/>
                    <a:pt x="43" y="128"/>
                  </a:cubicBezTo>
                  <a:cubicBezTo>
                    <a:pt x="66" y="140"/>
                    <a:pt x="94" y="136"/>
                    <a:pt x="113" y="120"/>
                  </a:cubicBezTo>
                  <a:cubicBezTo>
                    <a:pt x="152" y="142"/>
                    <a:pt x="188" y="168"/>
                    <a:pt x="221" y="197"/>
                  </a:cubicBezTo>
                  <a:cubicBezTo>
                    <a:pt x="270" y="242"/>
                    <a:pt x="312" y="295"/>
                    <a:pt x="338" y="356"/>
                  </a:cubicBezTo>
                  <a:cubicBezTo>
                    <a:pt x="352" y="387"/>
                    <a:pt x="360" y="419"/>
                    <a:pt x="367" y="452"/>
                  </a:cubicBezTo>
                  <a:cubicBezTo>
                    <a:pt x="373" y="485"/>
                    <a:pt x="377" y="519"/>
                    <a:pt x="377" y="553"/>
                  </a:cubicBezTo>
                  <a:cubicBezTo>
                    <a:pt x="378" y="621"/>
                    <a:pt x="368" y="689"/>
                    <a:pt x="346" y="753"/>
                  </a:cubicBezTo>
                  <a:cubicBezTo>
                    <a:pt x="371" y="690"/>
                    <a:pt x="385" y="622"/>
                    <a:pt x="387" y="553"/>
                  </a:cubicBezTo>
                  <a:cubicBezTo>
                    <a:pt x="388" y="519"/>
                    <a:pt x="387" y="484"/>
                    <a:pt x="382" y="45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1042988" y="3311525"/>
              <a:ext cx="346075" cy="346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350963" y="2492375"/>
              <a:ext cx="1363663" cy="3937000"/>
            </a:xfrm>
            <a:custGeom>
              <a:avLst/>
              <a:gdLst>
                <a:gd name="T0" fmla="*/ 312 w 315"/>
                <a:gd name="T1" fmla="*/ 691 h 909"/>
                <a:gd name="T2" fmla="*/ 302 w 315"/>
                <a:gd name="T3" fmla="*/ 582 h 909"/>
                <a:gd name="T4" fmla="*/ 294 w 315"/>
                <a:gd name="T5" fmla="*/ 528 h 909"/>
                <a:gd name="T6" fmla="*/ 284 w 315"/>
                <a:gd name="T7" fmla="*/ 474 h 909"/>
                <a:gd name="T8" fmla="*/ 271 w 315"/>
                <a:gd name="T9" fmla="*/ 421 h 909"/>
                <a:gd name="T10" fmla="*/ 253 w 315"/>
                <a:gd name="T11" fmla="*/ 368 h 909"/>
                <a:gd name="T12" fmla="*/ 232 w 315"/>
                <a:gd name="T13" fmla="*/ 317 h 909"/>
                <a:gd name="T14" fmla="*/ 210 w 315"/>
                <a:gd name="T15" fmla="*/ 267 h 909"/>
                <a:gd name="T16" fmla="*/ 162 w 315"/>
                <a:gd name="T17" fmla="*/ 168 h 909"/>
                <a:gd name="T18" fmla="*/ 122 w 315"/>
                <a:gd name="T19" fmla="*/ 106 h 909"/>
                <a:gd name="T20" fmla="*/ 117 w 315"/>
                <a:gd name="T21" fmla="*/ 28 h 909"/>
                <a:gd name="T22" fmla="*/ 28 w 315"/>
                <a:gd name="T23" fmla="*/ 23 h 909"/>
                <a:gd name="T24" fmla="*/ 23 w 315"/>
                <a:gd name="T25" fmla="*/ 112 h 909"/>
                <a:gd name="T26" fmla="*/ 91 w 315"/>
                <a:gd name="T27" fmla="*/ 130 h 909"/>
                <a:gd name="T28" fmla="*/ 183 w 315"/>
                <a:gd name="T29" fmla="*/ 280 h 909"/>
                <a:gd name="T30" fmla="*/ 207 w 315"/>
                <a:gd name="T31" fmla="*/ 329 h 909"/>
                <a:gd name="T32" fmla="*/ 229 w 315"/>
                <a:gd name="T33" fmla="*/ 378 h 909"/>
                <a:gd name="T34" fmla="*/ 249 w 315"/>
                <a:gd name="T35" fmla="*/ 428 h 909"/>
                <a:gd name="T36" fmla="*/ 265 w 315"/>
                <a:gd name="T37" fmla="*/ 479 h 909"/>
                <a:gd name="T38" fmla="*/ 277 w 315"/>
                <a:gd name="T39" fmla="*/ 532 h 909"/>
                <a:gd name="T40" fmla="*/ 288 w 315"/>
                <a:gd name="T41" fmla="*/ 585 h 909"/>
                <a:gd name="T42" fmla="*/ 302 w 315"/>
                <a:gd name="T43" fmla="*/ 692 h 909"/>
                <a:gd name="T44" fmla="*/ 302 w 315"/>
                <a:gd name="T45" fmla="*/ 909 h 909"/>
                <a:gd name="T46" fmla="*/ 312 w 315"/>
                <a:gd name="T47" fmla="*/ 691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5" h="909">
                  <a:moveTo>
                    <a:pt x="312" y="691"/>
                  </a:moveTo>
                  <a:cubicBezTo>
                    <a:pt x="310" y="655"/>
                    <a:pt x="307" y="619"/>
                    <a:pt x="302" y="582"/>
                  </a:cubicBezTo>
                  <a:cubicBezTo>
                    <a:pt x="300" y="564"/>
                    <a:pt x="297" y="546"/>
                    <a:pt x="294" y="528"/>
                  </a:cubicBezTo>
                  <a:cubicBezTo>
                    <a:pt x="291" y="510"/>
                    <a:pt x="288" y="492"/>
                    <a:pt x="284" y="474"/>
                  </a:cubicBezTo>
                  <a:cubicBezTo>
                    <a:pt x="280" y="456"/>
                    <a:pt x="276" y="438"/>
                    <a:pt x="271" y="421"/>
                  </a:cubicBezTo>
                  <a:cubicBezTo>
                    <a:pt x="265" y="403"/>
                    <a:pt x="259" y="385"/>
                    <a:pt x="253" y="368"/>
                  </a:cubicBezTo>
                  <a:cubicBezTo>
                    <a:pt x="246" y="351"/>
                    <a:pt x="239" y="334"/>
                    <a:pt x="232" y="317"/>
                  </a:cubicBezTo>
                  <a:cubicBezTo>
                    <a:pt x="225" y="301"/>
                    <a:pt x="218" y="284"/>
                    <a:pt x="210" y="267"/>
                  </a:cubicBezTo>
                  <a:cubicBezTo>
                    <a:pt x="196" y="234"/>
                    <a:pt x="180" y="200"/>
                    <a:pt x="162" y="168"/>
                  </a:cubicBezTo>
                  <a:cubicBezTo>
                    <a:pt x="150" y="147"/>
                    <a:pt x="136" y="126"/>
                    <a:pt x="122" y="106"/>
                  </a:cubicBezTo>
                  <a:cubicBezTo>
                    <a:pt x="138" y="83"/>
                    <a:pt x="137" y="51"/>
                    <a:pt x="117" y="28"/>
                  </a:cubicBezTo>
                  <a:cubicBezTo>
                    <a:pt x="94" y="2"/>
                    <a:pt x="54" y="0"/>
                    <a:pt x="28" y="23"/>
                  </a:cubicBezTo>
                  <a:cubicBezTo>
                    <a:pt x="2" y="46"/>
                    <a:pt x="0" y="86"/>
                    <a:pt x="23" y="112"/>
                  </a:cubicBezTo>
                  <a:cubicBezTo>
                    <a:pt x="41" y="132"/>
                    <a:pt x="68" y="138"/>
                    <a:pt x="91" y="130"/>
                  </a:cubicBezTo>
                  <a:cubicBezTo>
                    <a:pt x="128" y="175"/>
                    <a:pt x="157" y="227"/>
                    <a:pt x="183" y="280"/>
                  </a:cubicBezTo>
                  <a:cubicBezTo>
                    <a:pt x="191" y="296"/>
                    <a:pt x="199" y="312"/>
                    <a:pt x="207" y="329"/>
                  </a:cubicBezTo>
                  <a:cubicBezTo>
                    <a:pt x="215" y="345"/>
                    <a:pt x="222" y="361"/>
                    <a:pt x="229" y="378"/>
                  </a:cubicBezTo>
                  <a:cubicBezTo>
                    <a:pt x="237" y="394"/>
                    <a:pt x="244" y="411"/>
                    <a:pt x="249" y="428"/>
                  </a:cubicBezTo>
                  <a:cubicBezTo>
                    <a:pt x="255" y="444"/>
                    <a:pt x="260" y="462"/>
                    <a:pt x="265" y="479"/>
                  </a:cubicBezTo>
                  <a:cubicBezTo>
                    <a:pt x="269" y="496"/>
                    <a:pt x="273" y="514"/>
                    <a:pt x="277" y="532"/>
                  </a:cubicBezTo>
                  <a:cubicBezTo>
                    <a:pt x="281" y="549"/>
                    <a:pt x="284" y="567"/>
                    <a:pt x="288" y="585"/>
                  </a:cubicBezTo>
                  <a:cubicBezTo>
                    <a:pt x="294" y="620"/>
                    <a:pt x="298" y="656"/>
                    <a:pt x="302" y="692"/>
                  </a:cubicBezTo>
                  <a:cubicBezTo>
                    <a:pt x="308" y="764"/>
                    <a:pt x="308" y="837"/>
                    <a:pt x="302" y="909"/>
                  </a:cubicBezTo>
                  <a:cubicBezTo>
                    <a:pt x="311" y="837"/>
                    <a:pt x="315" y="764"/>
                    <a:pt x="312" y="691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Oval 10"/>
            <p:cNvSpPr>
              <a:spLocks noChangeArrowheads="1"/>
            </p:cNvSpPr>
            <p:nvPr/>
          </p:nvSpPr>
          <p:spPr bwMode="auto">
            <a:xfrm>
              <a:off x="1481138" y="2630488"/>
              <a:ext cx="346075" cy="347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1960563" y="2036763"/>
              <a:ext cx="893763" cy="4397375"/>
            </a:xfrm>
            <a:custGeom>
              <a:avLst/>
              <a:gdLst>
                <a:gd name="T0" fmla="*/ 185 w 206"/>
                <a:gd name="T1" fmla="*/ 547 h 1015"/>
                <a:gd name="T2" fmla="*/ 150 w 206"/>
                <a:gd name="T3" fmla="*/ 315 h 1015"/>
                <a:gd name="T4" fmla="*/ 107 w 206"/>
                <a:gd name="T5" fmla="*/ 124 h 1015"/>
                <a:gd name="T6" fmla="*/ 130 w 206"/>
                <a:gd name="T7" fmla="*/ 48 h 1015"/>
                <a:gd name="T8" fmla="*/ 49 w 206"/>
                <a:gd name="T9" fmla="*/ 12 h 1015"/>
                <a:gd name="T10" fmla="*/ 13 w 206"/>
                <a:gd name="T11" fmla="*/ 94 h 1015"/>
                <a:gd name="T12" fmla="*/ 70 w 206"/>
                <a:gd name="T13" fmla="*/ 134 h 1015"/>
                <a:gd name="T14" fmla="*/ 121 w 206"/>
                <a:gd name="T15" fmla="*/ 321 h 1015"/>
                <a:gd name="T16" fmla="*/ 165 w 206"/>
                <a:gd name="T17" fmla="*/ 550 h 1015"/>
                <a:gd name="T18" fmla="*/ 198 w 206"/>
                <a:gd name="T19" fmla="*/ 1015 h 1015"/>
                <a:gd name="T20" fmla="*/ 185 w 206"/>
                <a:gd name="T21" fmla="*/ 547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1015">
                  <a:moveTo>
                    <a:pt x="185" y="547"/>
                  </a:moveTo>
                  <a:cubicBezTo>
                    <a:pt x="176" y="469"/>
                    <a:pt x="165" y="392"/>
                    <a:pt x="150" y="315"/>
                  </a:cubicBezTo>
                  <a:cubicBezTo>
                    <a:pt x="138" y="251"/>
                    <a:pt x="123" y="187"/>
                    <a:pt x="107" y="124"/>
                  </a:cubicBezTo>
                  <a:cubicBezTo>
                    <a:pt x="131" y="107"/>
                    <a:pt x="142" y="76"/>
                    <a:pt x="130" y="48"/>
                  </a:cubicBezTo>
                  <a:cubicBezTo>
                    <a:pt x="118" y="15"/>
                    <a:pt x="81" y="0"/>
                    <a:pt x="49" y="12"/>
                  </a:cubicBezTo>
                  <a:cubicBezTo>
                    <a:pt x="16" y="25"/>
                    <a:pt x="0" y="62"/>
                    <a:pt x="13" y="94"/>
                  </a:cubicBezTo>
                  <a:cubicBezTo>
                    <a:pt x="23" y="118"/>
                    <a:pt x="46" y="133"/>
                    <a:pt x="70" y="134"/>
                  </a:cubicBezTo>
                  <a:cubicBezTo>
                    <a:pt x="89" y="196"/>
                    <a:pt x="106" y="258"/>
                    <a:pt x="121" y="321"/>
                  </a:cubicBezTo>
                  <a:cubicBezTo>
                    <a:pt x="138" y="397"/>
                    <a:pt x="153" y="473"/>
                    <a:pt x="165" y="550"/>
                  </a:cubicBezTo>
                  <a:cubicBezTo>
                    <a:pt x="188" y="704"/>
                    <a:pt x="199" y="859"/>
                    <a:pt x="198" y="1015"/>
                  </a:cubicBezTo>
                  <a:cubicBezTo>
                    <a:pt x="206" y="859"/>
                    <a:pt x="202" y="703"/>
                    <a:pt x="185" y="5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>
              <a:off x="2105025" y="2179638"/>
              <a:ext cx="346075" cy="347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2759075" y="1903413"/>
              <a:ext cx="554038" cy="4525962"/>
            </a:xfrm>
            <a:custGeom>
              <a:avLst/>
              <a:gdLst>
                <a:gd name="T0" fmla="*/ 127 w 128"/>
                <a:gd name="T1" fmla="*/ 62 h 1045"/>
                <a:gd name="T2" fmla="*/ 62 w 128"/>
                <a:gd name="T3" fmla="*/ 1 h 1045"/>
                <a:gd name="T4" fmla="*/ 1 w 128"/>
                <a:gd name="T5" fmla="*/ 66 h 1045"/>
                <a:gd name="T6" fmla="*/ 50 w 128"/>
                <a:gd name="T7" fmla="*/ 126 h 1045"/>
                <a:gd name="T8" fmla="*/ 58 w 128"/>
                <a:gd name="T9" fmla="*/ 1045 h 1045"/>
                <a:gd name="T10" fmla="*/ 75 w 128"/>
                <a:gd name="T11" fmla="*/ 561 h 1045"/>
                <a:gd name="T12" fmla="*/ 88 w 128"/>
                <a:gd name="T13" fmla="*/ 123 h 1045"/>
                <a:gd name="T14" fmla="*/ 127 w 128"/>
                <a:gd name="T15" fmla="*/ 62 h 10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045">
                  <a:moveTo>
                    <a:pt x="127" y="62"/>
                  </a:moveTo>
                  <a:cubicBezTo>
                    <a:pt x="126" y="28"/>
                    <a:pt x="97" y="0"/>
                    <a:pt x="62" y="1"/>
                  </a:cubicBezTo>
                  <a:cubicBezTo>
                    <a:pt x="27" y="2"/>
                    <a:pt x="0" y="31"/>
                    <a:pt x="1" y="66"/>
                  </a:cubicBezTo>
                  <a:cubicBezTo>
                    <a:pt x="2" y="96"/>
                    <a:pt x="22" y="120"/>
                    <a:pt x="50" y="126"/>
                  </a:cubicBezTo>
                  <a:cubicBezTo>
                    <a:pt x="57" y="432"/>
                    <a:pt x="53" y="739"/>
                    <a:pt x="58" y="1045"/>
                  </a:cubicBezTo>
                  <a:cubicBezTo>
                    <a:pt x="62" y="884"/>
                    <a:pt x="68" y="722"/>
                    <a:pt x="75" y="561"/>
                  </a:cubicBezTo>
                  <a:cubicBezTo>
                    <a:pt x="80" y="415"/>
                    <a:pt x="85" y="269"/>
                    <a:pt x="88" y="123"/>
                  </a:cubicBezTo>
                  <a:cubicBezTo>
                    <a:pt x="111" y="113"/>
                    <a:pt x="128" y="89"/>
                    <a:pt x="127" y="62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2862263" y="2006600"/>
              <a:ext cx="346075" cy="347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200400" y="2054225"/>
              <a:ext cx="922338" cy="4375150"/>
            </a:xfrm>
            <a:custGeom>
              <a:avLst/>
              <a:gdLst>
                <a:gd name="T0" fmla="*/ 162 w 213"/>
                <a:gd name="T1" fmla="*/ 11 h 1010"/>
                <a:gd name="T2" fmla="*/ 82 w 213"/>
                <a:gd name="T3" fmla="*/ 51 h 1010"/>
                <a:gd name="T4" fmla="*/ 102 w 213"/>
                <a:gd name="T5" fmla="*/ 120 h 1010"/>
                <a:gd name="T6" fmla="*/ 52 w 213"/>
                <a:gd name="T7" fmla="*/ 314 h 1010"/>
                <a:gd name="T8" fmla="*/ 18 w 213"/>
                <a:gd name="T9" fmla="*/ 545 h 1010"/>
                <a:gd name="T10" fmla="*/ 2 w 213"/>
                <a:gd name="T11" fmla="*/ 1010 h 1010"/>
                <a:gd name="T12" fmla="*/ 38 w 213"/>
                <a:gd name="T13" fmla="*/ 547 h 1010"/>
                <a:gd name="T14" fmla="*/ 138 w 213"/>
                <a:gd name="T15" fmla="*/ 134 h 1010"/>
                <a:gd name="T16" fmla="*/ 202 w 213"/>
                <a:gd name="T17" fmla="*/ 91 h 1010"/>
                <a:gd name="T18" fmla="*/ 162 w 213"/>
                <a:gd name="T19" fmla="*/ 11 h 1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1010">
                  <a:moveTo>
                    <a:pt x="162" y="11"/>
                  </a:moveTo>
                  <a:cubicBezTo>
                    <a:pt x="129" y="0"/>
                    <a:pt x="93" y="18"/>
                    <a:pt x="82" y="51"/>
                  </a:cubicBezTo>
                  <a:cubicBezTo>
                    <a:pt x="74" y="76"/>
                    <a:pt x="83" y="104"/>
                    <a:pt x="102" y="120"/>
                  </a:cubicBezTo>
                  <a:cubicBezTo>
                    <a:pt x="82" y="183"/>
                    <a:pt x="66" y="248"/>
                    <a:pt x="52" y="314"/>
                  </a:cubicBezTo>
                  <a:cubicBezTo>
                    <a:pt x="37" y="390"/>
                    <a:pt x="26" y="467"/>
                    <a:pt x="18" y="545"/>
                  </a:cubicBezTo>
                  <a:cubicBezTo>
                    <a:pt x="3" y="699"/>
                    <a:pt x="0" y="855"/>
                    <a:pt x="2" y="1010"/>
                  </a:cubicBezTo>
                  <a:cubicBezTo>
                    <a:pt x="7" y="855"/>
                    <a:pt x="16" y="700"/>
                    <a:pt x="38" y="547"/>
                  </a:cubicBezTo>
                  <a:cubicBezTo>
                    <a:pt x="58" y="406"/>
                    <a:pt x="90" y="267"/>
                    <a:pt x="138" y="134"/>
                  </a:cubicBezTo>
                  <a:cubicBezTo>
                    <a:pt x="166" y="135"/>
                    <a:pt x="193" y="118"/>
                    <a:pt x="202" y="91"/>
                  </a:cubicBezTo>
                  <a:cubicBezTo>
                    <a:pt x="213" y="57"/>
                    <a:pt x="195" y="22"/>
                    <a:pt x="162" y="1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Oval 16"/>
            <p:cNvSpPr>
              <a:spLocks noChangeArrowheads="1"/>
            </p:cNvSpPr>
            <p:nvPr/>
          </p:nvSpPr>
          <p:spPr bwMode="auto">
            <a:xfrm>
              <a:off x="3646488" y="2184400"/>
              <a:ext cx="346075" cy="346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3338513" y="2514600"/>
              <a:ext cx="1420813" cy="3914775"/>
            </a:xfrm>
            <a:custGeom>
              <a:avLst/>
              <a:gdLst>
                <a:gd name="T0" fmla="*/ 296 w 328"/>
                <a:gd name="T1" fmla="*/ 22 h 904"/>
                <a:gd name="T2" fmla="*/ 208 w 328"/>
                <a:gd name="T3" fmla="*/ 32 h 904"/>
                <a:gd name="T4" fmla="*/ 204 w 328"/>
                <a:gd name="T5" fmla="*/ 104 h 904"/>
                <a:gd name="T6" fmla="*/ 110 w 328"/>
                <a:gd name="T7" fmla="*/ 262 h 904"/>
                <a:gd name="T8" fmla="*/ 40 w 328"/>
                <a:gd name="T9" fmla="*/ 471 h 904"/>
                <a:gd name="T10" fmla="*/ 7 w 328"/>
                <a:gd name="T11" fmla="*/ 687 h 904"/>
                <a:gd name="T12" fmla="*/ 2 w 328"/>
                <a:gd name="T13" fmla="*/ 904 h 904"/>
                <a:gd name="T14" fmla="*/ 17 w 328"/>
                <a:gd name="T15" fmla="*/ 688 h 904"/>
                <a:gd name="T16" fmla="*/ 59 w 328"/>
                <a:gd name="T17" fmla="*/ 476 h 904"/>
                <a:gd name="T18" fmla="*/ 137 w 328"/>
                <a:gd name="T19" fmla="*/ 276 h 904"/>
                <a:gd name="T20" fmla="*/ 233 w 328"/>
                <a:gd name="T21" fmla="*/ 129 h 904"/>
                <a:gd name="T22" fmla="*/ 307 w 328"/>
                <a:gd name="T23" fmla="*/ 110 h 904"/>
                <a:gd name="T24" fmla="*/ 296 w 328"/>
                <a:gd name="T25" fmla="*/ 22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904">
                  <a:moveTo>
                    <a:pt x="296" y="22"/>
                  </a:moveTo>
                  <a:cubicBezTo>
                    <a:pt x="269" y="0"/>
                    <a:pt x="229" y="5"/>
                    <a:pt x="208" y="32"/>
                  </a:cubicBezTo>
                  <a:cubicBezTo>
                    <a:pt x="191" y="53"/>
                    <a:pt x="190" y="82"/>
                    <a:pt x="204" y="104"/>
                  </a:cubicBezTo>
                  <a:cubicBezTo>
                    <a:pt x="167" y="153"/>
                    <a:pt x="135" y="207"/>
                    <a:pt x="110" y="262"/>
                  </a:cubicBezTo>
                  <a:cubicBezTo>
                    <a:pt x="79" y="329"/>
                    <a:pt x="56" y="399"/>
                    <a:pt x="40" y="471"/>
                  </a:cubicBezTo>
                  <a:cubicBezTo>
                    <a:pt x="23" y="542"/>
                    <a:pt x="13" y="614"/>
                    <a:pt x="7" y="687"/>
                  </a:cubicBezTo>
                  <a:cubicBezTo>
                    <a:pt x="1" y="759"/>
                    <a:pt x="0" y="832"/>
                    <a:pt x="2" y="904"/>
                  </a:cubicBezTo>
                  <a:cubicBezTo>
                    <a:pt x="3" y="832"/>
                    <a:pt x="8" y="759"/>
                    <a:pt x="17" y="688"/>
                  </a:cubicBezTo>
                  <a:cubicBezTo>
                    <a:pt x="26" y="616"/>
                    <a:pt x="39" y="545"/>
                    <a:pt x="59" y="476"/>
                  </a:cubicBezTo>
                  <a:cubicBezTo>
                    <a:pt x="78" y="406"/>
                    <a:pt x="104" y="339"/>
                    <a:pt x="137" y="276"/>
                  </a:cubicBezTo>
                  <a:cubicBezTo>
                    <a:pt x="164" y="223"/>
                    <a:pt x="196" y="174"/>
                    <a:pt x="233" y="129"/>
                  </a:cubicBezTo>
                  <a:cubicBezTo>
                    <a:pt x="258" y="140"/>
                    <a:pt x="289" y="133"/>
                    <a:pt x="307" y="110"/>
                  </a:cubicBezTo>
                  <a:cubicBezTo>
                    <a:pt x="328" y="83"/>
                    <a:pt x="324" y="43"/>
                    <a:pt x="296" y="22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Oval 18"/>
            <p:cNvSpPr>
              <a:spLocks noChangeArrowheads="1"/>
            </p:cNvSpPr>
            <p:nvPr/>
          </p:nvSpPr>
          <p:spPr bwMode="auto">
            <a:xfrm>
              <a:off x="4283075" y="2652713"/>
              <a:ext cx="346075" cy="346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3473450" y="3241675"/>
              <a:ext cx="1744663" cy="3187700"/>
            </a:xfrm>
            <a:custGeom>
              <a:avLst/>
              <a:gdLst>
                <a:gd name="T0" fmla="*/ 385 w 403"/>
                <a:gd name="T1" fmla="*/ 39 h 736"/>
                <a:gd name="T2" fmla="*/ 298 w 403"/>
                <a:gd name="T3" fmla="*/ 18 h 736"/>
                <a:gd name="T4" fmla="*/ 271 w 403"/>
                <a:gd name="T5" fmla="*/ 89 h 736"/>
                <a:gd name="T6" fmla="*/ 153 w 403"/>
                <a:gd name="T7" fmla="*/ 190 h 736"/>
                <a:gd name="T8" fmla="*/ 45 w 403"/>
                <a:gd name="T9" fmla="*/ 354 h 736"/>
                <a:gd name="T10" fmla="*/ 15 w 403"/>
                <a:gd name="T11" fmla="*/ 447 h 736"/>
                <a:gd name="T12" fmla="*/ 4 w 403"/>
                <a:gd name="T13" fmla="*/ 543 h 736"/>
                <a:gd name="T14" fmla="*/ 14 w 403"/>
                <a:gd name="T15" fmla="*/ 736 h 736"/>
                <a:gd name="T16" fmla="*/ 14 w 403"/>
                <a:gd name="T17" fmla="*/ 544 h 736"/>
                <a:gd name="T18" fmla="*/ 30 w 403"/>
                <a:gd name="T19" fmla="*/ 450 h 736"/>
                <a:gd name="T20" fmla="*/ 64 w 403"/>
                <a:gd name="T21" fmla="*/ 362 h 736"/>
                <a:gd name="T22" fmla="*/ 174 w 403"/>
                <a:gd name="T23" fmla="*/ 210 h 736"/>
                <a:gd name="T24" fmla="*/ 291 w 403"/>
                <a:gd name="T25" fmla="*/ 121 h 736"/>
                <a:gd name="T26" fmla="*/ 364 w 403"/>
                <a:gd name="T27" fmla="*/ 126 h 736"/>
                <a:gd name="T28" fmla="*/ 385 w 403"/>
                <a:gd name="T29" fmla="*/ 39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3" h="736">
                  <a:moveTo>
                    <a:pt x="385" y="39"/>
                  </a:moveTo>
                  <a:cubicBezTo>
                    <a:pt x="367" y="9"/>
                    <a:pt x="328" y="0"/>
                    <a:pt x="298" y="18"/>
                  </a:cubicBezTo>
                  <a:cubicBezTo>
                    <a:pt x="274" y="33"/>
                    <a:pt x="263" y="63"/>
                    <a:pt x="271" y="89"/>
                  </a:cubicBezTo>
                  <a:cubicBezTo>
                    <a:pt x="227" y="117"/>
                    <a:pt x="187" y="152"/>
                    <a:pt x="153" y="190"/>
                  </a:cubicBezTo>
                  <a:cubicBezTo>
                    <a:pt x="108" y="238"/>
                    <a:pt x="72" y="294"/>
                    <a:pt x="45" y="354"/>
                  </a:cubicBezTo>
                  <a:cubicBezTo>
                    <a:pt x="32" y="384"/>
                    <a:pt x="22" y="415"/>
                    <a:pt x="15" y="447"/>
                  </a:cubicBezTo>
                  <a:cubicBezTo>
                    <a:pt x="9" y="479"/>
                    <a:pt x="5" y="511"/>
                    <a:pt x="4" y="543"/>
                  </a:cubicBezTo>
                  <a:cubicBezTo>
                    <a:pt x="0" y="608"/>
                    <a:pt x="2" y="673"/>
                    <a:pt x="14" y="736"/>
                  </a:cubicBezTo>
                  <a:cubicBezTo>
                    <a:pt x="5" y="672"/>
                    <a:pt x="7" y="608"/>
                    <a:pt x="14" y="544"/>
                  </a:cubicBezTo>
                  <a:cubicBezTo>
                    <a:pt x="17" y="512"/>
                    <a:pt x="22" y="481"/>
                    <a:pt x="30" y="450"/>
                  </a:cubicBezTo>
                  <a:cubicBezTo>
                    <a:pt x="38" y="420"/>
                    <a:pt x="50" y="390"/>
                    <a:pt x="64" y="362"/>
                  </a:cubicBezTo>
                  <a:cubicBezTo>
                    <a:pt x="92" y="306"/>
                    <a:pt x="130" y="254"/>
                    <a:pt x="174" y="210"/>
                  </a:cubicBezTo>
                  <a:cubicBezTo>
                    <a:pt x="210" y="176"/>
                    <a:pt x="249" y="145"/>
                    <a:pt x="291" y="121"/>
                  </a:cubicBezTo>
                  <a:cubicBezTo>
                    <a:pt x="312" y="137"/>
                    <a:pt x="341" y="140"/>
                    <a:pt x="364" y="126"/>
                  </a:cubicBezTo>
                  <a:cubicBezTo>
                    <a:pt x="394" y="107"/>
                    <a:pt x="403" y="68"/>
                    <a:pt x="385" y="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Oval 20"/>
            <p:cNvSpPr>
              <a:spLocks noChangeArrowheads="1"/>
            </p:cNvSpPr>
            <p:nvPr/>
          </p:nvSpPr>
          <p:spPr bwMode="auto">
            <a:xfrm>
              <a:off x="4733925" y="3379788"/>
              <a:ext cx="346075" cy="3476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3589338" y="4043363"/>
              <a:ext cx="1785938" cy="2390775"/>
            </a:xfrm>
            <a:custGeom>
              <a:avLst/>
              <a:gdLst>
                <a:gd name="T0" fmla="*/ 405 w 412"/>
                <a:gd name="T1" fmla="*/ 56 h 552"/>
                <a:gd name="T2" fmla="*/ 330 w 412"/>
                <a:gd name="T3" fmla="*/ 7 h 552"/>
                <a:gd name="T4" fmla="*/ 282 w 412"/>
                <a:gd name="T5" fmla="*/ 53 h 552"/>
                <a:gd name="T6" fmla="*/ 152 w 412"/>
                <a:gd name="T7" fmla="*/ 105 h 552"/>
                <a:gd name="T8" fmla="*/ 37 w 412"/>
                <a:gd name="T9" fmla="*/ 229 h 552"/>
                <a:gd name="T10" fmla="*/ 8 w 412"/>
                <a:gd name="T11" fmla="*/ 309 h 552"/>
                <a:gd name="T12" fmla="*/ 1 w 412"/>
                <a:gd name="T13" fmla="*/ 393 h 552"/>
                <a:gd name="T14" fmla="*/ 45 w 412"/>
                <a:gd name="T15" fmla="*/ 552 h 552"/>
                <a:gd name="T16" fmla="*/ 11 w 412"/>
                <a:gd name="T17" fmla="*/ 393 h 552"/>
                <a:gd name="T18" fmla="*/ 54 w 412"/>
                <a:gd name="T19" fmla="*/ 239 h 552"/>
                <a:gd name="T20" fmla="*/ 168 w 412"/>
                <a:gd name="T21" fmla="*/ 130 h 552"/>
                <a:gd name="T22" fmla="*/ 284 w 412"/>
                <a:gd name="T23" fmla="*/ 91 h 552"/>
                <a:gd name="T24" fmla="*/ 356 w 412"/>
                <a:gd name="T25" fmla="*/ 130 h 552"/>
                <a:gd name="T26" fmla="*/ 405 w 412"/>
                <a:gd name="T27" fmla="*/ 5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2" h="552">
                  <a:moveTo>
                    <a:pt x="405" y="56"/>
                  </a:moveTo>
                  <a:cubicBezTo>
                    <a:pt x="398" y="21"/>
                    <a:pt x="364" y="0"/>
                    <a:pt x="330" y="7"/>
                  </a:cubicBezTo>
                  <a:cubicBezTo>
                    <a:pt x="306" y="12"/>
                    <a:pt x="288" y="30"/>
                    <a:pt x="282" y="53"/>
                  </a:cubicBezTo>
                  <a:cubicBezTo>
                    <a:pt x="236" y="61"/>
                    <a:pt x="191" y="79"/>
                    <a:pt x="152" y="105"/>
                  </a:cubicBezTo>
                  <a:cubicBezTo>
                    <a:pt x="104" y="136"/>
                    <a:pt x="63" y="179"/>
                    <a:pt x="37" y="229"/>
                  </a:cubicBezTo>
                  <a:cubicBezTo>
                    <a:pt x="23" y="255"/>
                    <a:pt x="14" y="282"/>
                    <a:pt x="8" y="309"/>
                  </a:cubicBezTo>
                  <a:cubicBezTo>
                    <a:pt x="2" y="337"/>
                    <a:pt x="0" y="365"/>
                    <a:pt x="1" y="393"/>
                  </a:cubicBezTo>
                  <a:cubicBezTo>
                    <a:pt x="2" y="449"/>
                    <a:pt x="16" y="505"/>
                    <a:pt x="45" y="552"/>
                  </a:cubicBezTo>
                  <a:cubicBezTo>
                    <a:pt x="19" y="503"/>
                    <a:pt x="9" y="447"/>
                    <a:pt x="11" y="393"/>
                  </a:cubicBezTo>
                  <a:cubicBezTo>
                    <a:pt x="13" y="339"/>
                    <a:pt x="26" y="285"/>
                    <a:pt x="54" y="239"/>
                  </a:cubicBezTo>
                  <a:cubicBezTo>
                    <a:pt x="82" y="193"/>
                    <a:pt x="122" y="156"/>
                    <a:pt x="168" y="130"/>
                  </a:cubicBezTo>
                  <a:cubicBezTo>
                    <a:pt x="204" y="110"/>
                    <a:pt x="244" y="97"/>
                    <a:pt x="284" y="91"/>
                  </a:cubicBezTo>
                  <a:cubicBezTo>
                    <a:pt x="295" y="119"/>
                    <a:pt x="325" y="137"/>
                    <a:pt x="356" y="130"/>
                  </a:cubicBezTo>
                  <a:cubicBezTo>
                    <a:pt x="390" y="123"/>
                    <a:pt x="412" y="90"/>
                    <a:pt x="405" y="56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Oval 22"/>
            <p:cNvSpPr>
              <a:spLocks noChangeArrowheads="1"/>
            </p:cNvSpPr>
            <p:nvPr/>
          </p:nvSpPr>
          <p:spPr bwMode="auto">
            <a:xfrm>
              <a:off x="4902200" y="4164013"/>
              <a:ext cx="346075" cy="3460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444500" y="1149351"/>
              <a:ext cx="5254626" cy="3668712"/>
            </a:xfrm>
            <a:custGeom>
              <a:avLst/>
              <a:gdLst>
                <a:gd name="T0" fmla="*/ 1163 w 1213"/>
                <a:gd name="T1" fmla="*/ 637 h 847"/>
                <a:gd name="T2" fmla="*/ 1196 w 1213"/>
                <a:gd name="T3" fmla="*/ 500 h 847"/>
                <a:gd name="T4" fmla="*/ 1098 w 1213"/>
                <a:gd name="T5" fmla="*/ 401 h 847"/>
                <a:gd name="T6" fmla="*/ 1103 w 1213"/>
                <a:gd name="T7" fmla="*/ 366 h 847"/>
                <a:gd name="T8" fmla="*/ 1104 w 1213"/>
                <a:gd name="T9" fmla="*/ 356 h 847"/>
                <a:gd name="T10" fmla="*/ 1071 w 1213"/>
                <a:gd name="T11" fmla="*/ 264 h 847"/>
                <a:gd name="T12" fmla="*/ 943 w 1213"/>
                <a:gd name="T13" fmla="*/ 202 h 847"/>
                <a:gd name="T14" fmla="*/ 875 w 1213"/>
                <a:gd name="T15" fmla="*/ 112 h 847"/>
                <a:gd name="T16" fmla="*/ 783 w 1213"/>
                <a:gd name="T17" fmla="*/ 87 h 847"/>
                <a:gd name="T18" fmla="*/ 711 w 1213"/>
                <a:gd name="T19" fmla="*/ 36 h 847"/>
                <a:gd name="T20" fmla="*/ 544 w 1213"/>
                <a:gd name="T21" fmla="*/ 11 h 847"/>
                <a:gd name="T22" fmla="*/ 411 w 1213"/>
                <a:gd name="T23" fmla="*/ 34 h 847"/>
                <a:gd name="T24" fmla="*/ 272 w 1213"/>
                <a:gd name="T25" fmla="*/ 104 h 847"/>
                <a:gd name="T26" fmla="*/ 170 w 1213"/>
                <a:gd name="T27" fmla="*/ 181 h 847"/>
                <a:gd name="T28" fmla="*/ 78 w 1213"/>
                <a:gd name="T29" fmla="*/ 325 h 847"/>
                <a:gd name="T30" fmla="*/ 45 w 1213"/>
                <a:gd name="T31" fmla="*/ 430 h 847"/>
                <a:gd name="T32" fmla="*/ 16 w 1213"/>
                <a:gd name="T33" fmla="*/ 566 h 847"/>
                <a:gd name="T34" fmla="*/ 12 w 1213"/>
                <a:gd name="T35" fmla="*/ 662 h 847"/>
                <a:gd name="T36" fmla="*/ 43 w 1213"/>
                <a:gd name="T37" fmla="*/ 785 h 847"/>
                <a:gd name="T38" fmla="*/ 46 w 1213"/>
                <a:gd name="T39" fmla="*/ 782 h 847"/>
                <a:gd name="T40" fmla="*/ 22 w 1213"/>
                <a:gd name="T41" fmla="*/ 667 h 847"/>
                <a:gd name="T42" fmla="*/ 76 w 1213"/>
                <a:gd name="T43" fmla="*/ 620 h 847"/>
                <a:gd name="T44" fmla="*/ 33 w 1213"/>
                <a:gd name="T45" fmla="*/ 560 h 847"/>
                <a:gd name="T46" fmla="*/ 61 w 1213"/>
                <a:gd name="T47" fmla="*/ 446 h 847"/>
                <a:gd name="T48" fmla="*/ 129 w 1213"/>
                <a:gd name="T49" fmla="*/ 412 h 847"/>
                <a:gd name="T50" fmla="*/ 106 w 1213"/>
                <a:gd name="T51" fmla="*/ 326 h 847"/>
                <a:gd name="T52" fmla="*/ 184 w 1213"/>
                <a:gd name="T53" fmla="*/ 209 h 847"/>
                <a:gd name="T54" fmla="*/ 270 w 1213"/>
                <a:gd name="T55" fmla="*/ 198 h 847"/>
                <a:gd name="T56" fmla="*/ 299 w 1213"/>
                <a:gd name="T57" fmla="*/ 124 h 847"/>
                <a:gd name="T58" fmla="*/ 411 w 1213"/>
                <a:gd name="T59" fmla="*/ 68 h 847"/>
                <a:gd name="T60" fmla="*/ 484 w 1213"/>
                <a:gd name="T61" fmla="*/ 90 h 847"/>
                <a:gd name="T62" fmla="*/ 554 w 1213"/>
                <a:gd name="T63" fmla="*/ 45 h 847"/>
                <a:gd name="T64" fmla="*/ 691 w 1213"/>
                <a:gd name="T65" fmla="*/ 65 h 847"/>
                <a:gd name="T66" fmla="*/ 746 w 1213"/>
                <a:gd name="T67" fmla="*/ 128 h 847"/>
                <a:gd name="T68" fmla="*/ 784 w 1213"/>
                <a:gd name="T69" fmla="*/ 122 h 847"/>
                <a:gd name="T70" fmla="*/ 857 w 1213"/>
                <a:gd name="T71" fmla="*/ 141 h 847"/>
                <a:gd name="T72" fmla="*/ 915 w 1213"/>
                <a:gd name="T73" fmla="*/ 222 h 847"/>
                <a:gd name="T74" fmla="*/ 932 w 1213"/>
                <a:gd name="T75" fmla="*/ 235 h 847"/>
                <a:gd name="T76" fmla="*/ 1047 w 1213"/>
                <a:gd name="T77" fmla="*/ 282 h 847"/>
                <a:gd name="T78" fmla="*/ 1075 w 1213"/>
                <a:gd name="T79" fmla="*/ 357 h 847"/>
                <a:gd name="T80" fmla="*/ 1076 w 1213"/>
                <a:gd name="T81" fmla="*/ 366 h 847"/>
                <a:gd name="T82" fmla="*/ 1069 w 1213"/>
                <a:gd name="T83" fmla="*/ 406 h 847"/>
                <a:gd name="T84" fmla="*/ 1079 w 1213"/>
                <a:gd name="T85" fmla="*/ 424 h 847"/>
                <a:gd name="T86" fmla="*/ 1175 w 1213"/>
                <a:gd name="T87" fmla="*/ 507 h 847"/>
                <a:gd name="T88" fmla="*/ 1143 w 1213"/>
                <a:gd name="T89" fmla="*/ 632 h 847"/>
                <a:gd name="T90" fmla="*/ 1145 w 1213"/>
                <a:gd name="T91" fmla="*/ 646 h 847"/>
                <a:gd name="T92" fmla="*/ 1202 w 1213"/>
                <a:gd name="T93" fmla="*/ 730 h 847"/>
                <a:gd name="T94" fmla="*/ 1156 w 1213"/>
                <a:gd name="T95" fmla="*/ 825 h 847"/>
                <a:gd name="T96" fmla="*/ 1158 w 1213"/>
                <a:gd name="T97" fmla="*/ 829 h 847"/>
                <a:gd name="T98" fmla="*/ 1213 w 1213"/>
                <a:gd name="T99" fmla="*/ 73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3" h="847">
                  <a:moveTo>
                    <a:pt x="1206" y="691"/>
                  </a:moveTo>
                  <a:cubicBezTo>
                    <a:pt x="1197" y="669"/>
                    <a:pt x="1182" y="650"/>
                    <a:pt x="1163" y="637"/>
                  </a:cubicBezTo>
                  <a:cubicBezTo>
                    <a:pt x="1178" y="620"/>
                    <a:pt x="1190" y="600"/>
                    <a:pt x="1196" y="578"/>
                  </a:cubicBezTo>
                  <a:cubicBezTo>
                    <a:pt x="1203" y="553"/>
                    <a:pt x="1203" y="526"/>
                    <a:pt x="1196" y="500"/>
                  </a:cubicBezTo>
                  <a:cubicBezTo>
                    <a:pt x="1189" y="475"/>
                    <a:pt x="1174" y="451"/>
                    <a:pt x="1155" y="433"/>
                  </a:cubicBezTo>
                  <a:cubicBezTo>
                    <a:pt x="1139" y="418"/>
                    <a:pt x="1119" y="407"/>
                    <a:pt x="1098" y="401"/>
                  </a:cubicBezTo>
                  <a:cubicBezTo>
                    <a:pt x="1100" y="393"/>
                    <a:pt x="1102" y="385"/>
                    <a:pt x="1103" y="376"/>
                  </a:cubicBezTo>
                  <a:cubicBezTo>
                    <a:pt x="1103" y="373"/>
                    <a:pt x="1103" y="370"/>
                    <a:pt x="1103" y="366"/>
                  </a:cubicBezTo>
                  <a:cubicBezTo>
                    <a:pt x="1104" y="365"/>
                    <a:pt x="1104" y="363"/>
                    <a:pt x="1104" y="361"/>
                  </a:cubicBezTo>
                  <a:cubicBezTo>
                    <a:pt x="1104" y="360"/>
                    <a:pt x="1104" y="358"/>
                    <a:pt x="1104" y="356"/>
                  </a:cubicBezTo>
                  <a:cubicBezTo>
                    <a:pt x="1103" y="350"/>
                    <a:pt x="1103" y="343"/>
                    <a:pt x="1102" y="337"/>
                  </a:cubicBezTo>
                  <a:cubicBezTo>
                    <a:pt x="1098" y="310"/>
                    <a:pt x="1087" y="285"/>
                    <a:pt x="1071" y="264"/>
                  </a:cubicBezTo>
                  <a:cubicBezTo>
                    <a:pt x="1054" y="242"/>
                    <a:pt x="1033" y="225"/>
                    <a:pt x="1008" y="215"/>
                  </a:cubicBezTo>
                  <a:cubicBezTo>
                    <a:pt x="988" y="206"/>
                    <a:pt x="965" y="202"/>
                    <a:pt x="943" y="202"/>
                  </a:cubicBezTo>
                  <a:cubicBezTo>
                    <a:pt x="938" y="186"/>
                    <a:pt x="931" y="170"/>
                    <a:pt x="921" y="156"/>
                  </a:cubicBezTo>
                  <a:cubicBezTo>
                    <a:pt x="909" y="139"/>
                    <a:pt x="893" y="123"/>
                    <a:pt x="875" y="112"/>
                  </a:cubicBezTo>
                  <a:cubicBezTo>
                    <a:pt x="857" y="100"/>
                    <a:pt x="836" y="92"/>
                    <a:pt x="815" y="89"/>
                  </a:cubicBezTo>
                  <a:cubicBezTo>
                    <a:pt x="804" y="87"/>
                    <a:pt x="793" y="86"/>
                    <a:pt x="783" y="87"/>
                  </a:cubicBezTo>
                  <a:cubicBezTo>
                    <a:pt x="776" y="87"/>
                    <a:pt x="770" y="88"/>
                    <a:pt x="763" y="89"/>
                  </a:cubicBezTo>
                  <a:cubicBezTo>
                    <a:pt x="749" y="68"/>
                    <a:pt x="732" y="50"/>
                    <a:pt x="711" y="36"/>
                  </a:cubicBezTo>
                  <a:cubicBezTo>
                    <a:pt x="687" y="19"/>
                    <a:pt x="659" y="8"/>
                    <a:pt x="630" y="4"/>
                  </a:cubicBezTo>
                  <a:cubicBezTo>
                    <a:pt x="601" y="0"/>
                    <a:pt x="571" y="2"/>
                    <a:pt x="544" y="11"/>
                  </a:cubicBezTo>
                  <a:cubicBezTo>
                    <a:pt x="520" y="19"/>
                    <a:pt x="497" y="31"/>
                    <a:pt x="478" y="48"/>
                  </a:cubicBezTo>
                  <a:cubicBezTo>
                    <a:pt x="457" y="38"/>
                    <a:pt x="434" y="34"/>
                    <a:pt x="411" y="34"/>
                  </a:cubicBezTo>
                  <a:cubicBezTo>
                    <a:pt x="384" y="33"/>
                    <a:pt x="357" y="40"/>
                    <a:pt x="333" y="52"/>
                  </a:cubicBezTo>
                  <a:cubicBezTo>
                    <a:pt x="309" y="64"/>
                    <a:pt x="288" y="82"/>
                    <a:pt x="272" y="104"/>
                  </a:cubicBezTo>
                  <a:cubicBezTo>
                    <a:pt x="259" y="122"/>
                    <a:pt x="249" y="142"/>
                    <a:pt x="244" y="164"/>
                  </a:cubicBezTo>
                  <a:cubicBezTo>
                    <a:pt x="218" y="164"/>
                    <a:pt x="193" y="170"/>
                    <a:pt x="170" y="181"/>
                  </a:cubicBezTo>
                  <a:cubicBezTo>
                    <a:pt x="143" y="194"/>
                    <a:pt x="120" y="215"/>
                    <a:pt x="104" y="240"/>
                  </a:cubicBezTo>
                  <a:cubicBezTo>
                    <a:pt x="88" y="265"/>
                    <a:pt x="79" y="295"/>
                    <a:pt x="78" y="325"/>
                  </a:cubicBezTo>
                  <a:cubicBezTo>
                    <a:pt x="78" y="350"/>
                    <a:pt x="83" y="374"/>
                    <a:pt x="93" y="397"/>
                  </a:cubicBezTo>
                  <a:cubicBezTo>
                    <a:pt x="75" y="404"/>
                    <a:pt x="58" y="415"/>
                    <a:pt x="45" y="430"/>
                  </a:cubicBezTo>
                  <a:cubicBezTo>
                    <a:pt x="28" y="448"/>
                    <a:pt x="16" y="470"/>
                    <a:pt x="11" y="494"/>
                  </a:cubicBezTo>
                  <a:cubicBezTo>
                    <a:pt x="6" y="518"/>
                    <a:pt x="8" y="543"/>
                    <a:pt x="16" y="566"/>
                  </a:cubicBezTo>
                  <a:cubicBezTo>
                    <a:pt x="23" y="585"/>
                    <a:pt x="35" y="603"/>
                    <a:pt x="50" y="617"/>
                  </a:cubicBezTo>
                  <a:cubicBezTo>
                    <a:pt x="33" y="628"/>
                    <a:pt x="20" y="644"/>
                    <a:pt x="12" y="662"/>
                  </a:cubicBezTo>
                  <a:cubicBezTo>
                    <a:pt x="2" y="683"/>
                    <a:pt x="0" y="707"/>
                    <a:pt x="6" y="730"/>
                  </a:cubicBezTo>
                  <a:cubicBezTo>
                    <a:pt x="12" y="752"/>
                    <a:pt x="25" y="772"/>
                    <a:pt x="43" y="785"/>
                  </a:cubicBezTo>
                  <a:cubicBezTo>
                    <a:pt x="62" y="799"/>
                    <a:pt x="84" y="806"/>
                    <a:pt x="106" y="805"/>
                  </a:cubicBezTo>
                  <a:cubicBezTo>
                    <a:pt x="84" y="804"/>
                    <a:pt x="63" y="796"/>
                    <a:pt x="46" y="782"/>
                  </a:cubicBezTo>
                  <a:cubicBezTo>
                    <a:pt x="30" y="768"/>
                    <a:pt x="18" y="749"/>
                    <a:pt x="14" y="728"/>
                  </a:cubicBezTo>
                  <a:cubicBezTo>
                    <a:pt x="10" y="707"/>
                    <a:pt x="13" y="685"/>
                    <a:pt x="22" y="667"/>
                  </a:cubicBezTo>
                  <a:cubicBezTo>
                    <a:pt x="32" y="648"/>
                    <a:pt x="47" y="633"/>
                    <a:pt x="66" y="625"/>
                  </a:cubicBezTo>
                  <a:cubicBezTo>
                    <a:pt x="76" y="620"/>
                    <a:pt x="76" y="620"/>
                    <a:pt x="76" y="620"/>
                  </a:cubicBezTo>
                  <a:cubicBezTo>
                    <a:pt x="67" y="612"/>
                    <a:pt x="67" y="612"/>
                    <a:pt x="67" y="612"/>
                  </a:cubicBezTo>
                  <a:cubicBezTo>
                    <a:pt x="51" y="598"/>
                    <a:pt x="39" y="580"/>
                    <a:pt x="33" y="560"/>
                  </a:cubicBezTo>
                  <a:cubicBezTo>
                    <a:pt x="27" y="540"/>
                    <a:pt x="26" y="519"/>
                    <a:pt x="31" y="499"/>
                  </a:cubicBezTo>
                  <a:cubicBezTo>
                    <a:pt x="36" y="478"/>
                    <a:pt x="47" y="460"/>
                    <a:pt x="61" y="446"/>
                  </a:cubicBezTo>
                  <a:cubicBezTo>
                    <a:pt x="76" y="431"/>
                    <a:pt x="94" y="421"/>
                    <a:pt x="114" y="416"/>
                  </a:cubicBezTo>
                  <a:cubicBezTo>
                    <a:pt x="129" y="412"/>
                    <a:pt x="129" y="412"/>
                    <a:pt x="129" y="412"/>
                  </a:cubicBezTo>
                  <a:cubicBezTo>
                    <a:pt x="122" y="398"/>
                    <a:pt x="122" y="398"/>
                    <a:pt x="122" y="398"/>
                  </a:cubicBezTo>
                  <a:cubicBezTo>
                    <a:pt x="110" y="376"/>
                    <a:pt x="104" y="351"/>
                    <a:pt x="106" y="326"/>
                  </a:cubicBezTo>
                  <a:cubicBezTo>
                    <a:pt x="107" y="301"/>
                    <a:pt x="115" y="277"/>
                    <a:pt x="129" y="256"/>
                  </a:cubicBezTo>
                  <a:cubicBezTo>
                    <a:pt x="142" y="236"/>
                    <a:pt x="162" y="219"/>
                    <a:pt x="184" y="209"/>
                  </a:cubicBezTo>
                  <a:cubicBezTo>
                    <a:pt x="206" y="198"/>
                    <a:pt x="231" y="194"/>
                    <a:pt x="255" y="196"/>
                  </a:cubicBezTo>
                  <a:cubicBezTo>
                    <a:pt x="270" y="198"/>
                    <a:pt x="270" y="198"/>
                    <a:pt x="270" y="198"/>
                  </a:cubicBezTo>
                  <a:cubicBezTo>
                    <a:pt x="273" y="183"/>
                    <a:pt x="273" y="183"/>
                    <a:pt x="273" y="183"/>
                  </a:cubicBezTo>
                  <a:cubicBezTo>
                    <a:pt x="276" y="162"/>
                    <a:pt x="285" y="141"/>
                    <a:pt x="299" y="124"/>
                  </a:cubicBezTo>
                  <a:cubicBezTo>
                    <a:pt x="312" y="106"/>
                    <a:pt x="329" y="92"/>
                    <a:pt x="348" y="83"/>
                  </a:cubicBezTo>
                  <a:cubicBezTo>
                    <a:pt x="368" y="73"/>
                    <a:pt x="389" y="68"/>
                    <a:pt x="411" y="68"/>
                  </a:cubicBezTo>
                  <a:cubicBezTo>
                    <a:pt x="433" y="69"/>
                    <a:pt x="454" y="74"/>
                    <a:pt x="473" y="84"/>
                  </a:cubicBezTo>
                  <a:cubicBezTo>
                    <a:pt x="484" y="90"/>
                    <a:pt x="484" y="90"/>
                    <a:pt x="484" y="90"/>
                  </a:cubicBezTo>
                  <a:cubicBezTo>
                    <a:pt x="493" y="81"/>
                    <a:pt x="493" y="81"/>
                    <a:pt x="493" y="81"/>
                  </a:cubicBezTo>
                  <a:cubicBezTo>
                    <a:pt x="511" y="65"/>
                    <a:pt x="532" y="52"/>
                    <a:pt x="554" y="45"/>
                  </a:cubicBezTo>
                  <a:cubicBezTo>
                    <a:pt x="577" y="38"/>
                    <a:pt x="601" y="36"/>
                    <a:pt x="625" y="40"/>
                  </a:cubicBezTo>
                  <a:cubicBezTo>
                    <a:pt x="649" y="43"/>
                    <a:pt x="671" y="52"/>
                    <a:pt x="691" y="65"/>
                  </a:cubicBezTo>
                  <a:cubicBezTo>
                    <a:pt x="711" y="78"/>
                    <a:pt x="727" y="96"/>
                    <a:pt x="739" y="117"/>
                  </a:cubicBezTo>
                  <a:cubicBezTo>
                    <a:pt x="746" y="128"/>
                    <a:pt x="746" y="128"/>
                    <a:pt x="746" y="128"/>
                  </a:cubicBezTo>
                  <a:cubicBezTo>
                    <a:pt x="759" y="125"/>
                    <a:pt x="759" y="125"/>
                    <a:pt x="759" y="125"/>
                  </a:cubicBezTo>
                  <a:cubicBezTo>
                    <a:pt x="767" y="123"/>
                    <a:pt x="776" y="122"/>
                    <a:pt x="784" y="122"/>
                  </a:cubicBezTo>
                  <a:cubicBezTo>
                    <a:pt x="793" y="121"/>
                    <a:pt x="801" y="122"/>
                    <a:pt x="809" y="123"/>
                  </a:cubicBezTo>
                  <a:cubicBezTo>
                    <a:pt x="826" y="126"/>
                    <a:pt x="842" y="132"/>
                    <a:pt x="857" y="141"/>
                  </a:cubicBezTo>
                  <a:cubicBezTo>
                    <a:pt x="871" y="150"/>
                    <a:pt x="884" y="162"/>
                    <a:pt x="894" y="176"/>
                  </a:cubicBezTo>
                  <a:cubicBezTo>
                    <a:pt x="904" y="189"/>
                    <a:pt x="911" y="205"/>
                    <a:pt x="915" y="222"/>
                  </a:cubicBezTo>
                  <a:cubicBezTo>
                    <a:pt x="918" y="237"/>
                    <a:pt x="918" y="237"/>
                    <a:pt x="918" y="237"/>
                  </a:cubicBezTo>
                  <a:cubicBezTo>
                    <a:pt x="932" y="235"/>
                    <a:pt x="932" y="235"/>
                    <a:pt x="932" y="235"/>
                  </a:cubicBezTo>
                  <a:cubicBezTo>
                    <a:pt x="954" y="233"/>
                    <a:pt x="976" y="236"/>
                    <a:pt x="996" y="244"/>
                  </a:cubicBezTo>
                  <a:cubicBezTo>
                    <a:pt x="1016" y="252"/>
                    <a:pt x="1033" y="265"/>
                    <a:pt x="1047" y="282"/>
                  </a:cubicBezTo>
                  <a:cubicBezTo>
                    <a:pt x="1061" y="299"/>
                    <a:pt x="1070" y="320"/>
                    <a:pt x="1074" y="341"/>
                  </a:cubicBezTo>
                  <a:cubicBezTo>
                    <a:pt x="1075" y="346"/>
                    <a:pt x="1075" y="352"/>
                    <a:pt x="1075" y="357"/>
                  </a:cubicBezTo>
                  <a:cubicBezTo>
                    <a:pt x="1076" y="358"/>
                    <a:pt x="1076" y="360"/>
                    <a:pt x="1076" y="362"/>
                  </a:cubicBezTo>
                  <a:cubicBezTo>
                    <a:pt x="1076" y="366"/>
                    <a:pt x="1076" y="366"/>
                    <a:pt x="1076" y="366"/>
                  </a:cubicBezTo>
                  <a:cubicBezTo>
                    <a:pt x="1076" y="368"/>
                    <a:pt x="1075" y="371"/>
                    <a:pt x="1075" y="374"/>
                  </a:cubicBezTo>
                  <a:cubicBezTo>
                    <a:pt x="1074" y="385"/>
                    <a:pt x="1072" y="396"/>
                    <a:pt x="1069" y="406"/>
                  </a:cubicBezTo>
                  <a:cubicBezTo>
                    <a:pt x="1063" y="421"/>
                    <a:pt x="1063" y="421"/>
                    <a:pt x="1063" y="421"/>
                  </a:cubicBezTo>
                  <a:cubicBezTo>
                    <a:pt x="1079" y="424"/>
                    <a:pt x="1079" y="424"/>
                    <a:pt x="1079" y="424"/>
                  </a:cubicBezTo>
                  <a:cubicBezTo>
                    <a:pt x="1101" y="427"/>
                    <a:pt x="1121" y="437"/>
                    <a:pt x="1138" y="451"/>
                  </a:cubicBezTo>
                  <a:cubicBezTo>
                    <a:pt x="1155" y="466"/>
                    <a:pt x="1168" y="485"/>
                    <a:pt x="1175" y="507"/>
                  </a:cubicBezTo>
                  <a:cubicBezTo>
                    <a:pt x="1181" y="528"/>
                    <a:pt x="1182" y="551"/>
                    <a:pt x="1177" y="573"/>
                  </a:cubicBezTo>
                  <a:cubicBezTo>
                    <a:pt x="1171" y="595"/>
                    <a:pt x="1160" y="616"/>
                    <a:pt x="1143" y="632"/>
                  </a:cubicBezTo>
                  <a:cubicBezTo>
                    <a:pt x="1135" y="641"/>
                    <a:pt x="1135" y="641"/>
                    <a:pt x="1135" y="641"/>
                  </a:cubicBezTo>
                  <a:cubicBezTo>
                    <a:pt x="1145" y="646"/>
                    <a:pt x="1145" y="646"/>
                    <a:pt x="1145" y="646"/>
                  </a:cubicBezTo>
                  <a:cubicBezTo>
                    <a:pt x="1166" y="656"/>
                    <a:pt x="1184" y="674"/>
                    <a:pt x="1193" y="696"/>
                  </a:cubicBezTo>
                  <a:cubicBezTo>
                    <a:pt x="1198" y="707"/>
                    <a:pt x="1201" y="719"/>
                    <a:pt x="1202" y="730"/>
                  </a:cubicBezTo>
                  <a:cubicBezTo>
                    <a:pt x="1203" y="743"/>
                    <a:pt x="1201" y="755"/>
                    <a:pt x="1198" y="766"/>
                  </a:cubicBezTo>
                  <a:cubicBezTo>
                    <a:pt x="1191" y="790"/>
                    <a:pt x="1176" y="811"/>
                    <a:pt x="1156" y="825"/>
                  </a:cubicBezTo>
                  <a:cubicBezTo>
                    <a:pt x="1135" y="839"/>
                    <a:pt x="1109" y="845"/>
                    <a:pt x="1084" y="843"/>
                  </a:cubicBezTo>
                  <a:cubicBezTo>
                    <a:pt x="1109" y="847"/>
                    <a:pt x="1136" y="842"/>
                    <a:pt x="1158" y="829"/>
                  </a:cubicBezTo>
                  <a:cubicBezTo>
                    <a:pt x="1181" y="816"/>
                    <a:pt x="1198" y="794"/>
                    <a:pt x="1207" y="769"/>
                  </a:cubicBezTo>
                  <a:cubicBezTo>
                    <a:pt x="1211" y="757"/>
                    <a:pt x="1213" y="743"/>
                    <a:pt x="1213" y="730"/>
                  </a:cubicBezTo>
                  <a:cubicBezTo>
                    <a:pt x="1213" y="717"/>
                    <a:pt x="1210" y="703"/>
                    <a:pt x="1206" y="6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269953" y="3157127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370253" y="2577281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703797" y="2062952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文本框 55"/>
          <p:cNvSpPr txBox="1"/>
          <p:nvPr/>
        </p:nvSpPr>
        <p:spPr>
          <a:xfrm>
            <a:off x="2162113" y="1738339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文本框 56"/>
          <p:cNvSpPr txBox="1"/>
          <p:nvPr/>
        </p:nvSpPr>
        <p:spPr>
          <a:xfrm>
            <a:off x="2738450" y="1607966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05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文本框 57"/>
          <p:cNvSpPr txBox="1"/>
          <p:nvPr/>
        </p:nvSpPr>
        <p:spPr>
          <a:xfrm>
            <a:off x="3326619" y="1730213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06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58"/>
          <p:cNvSpPr txBox="1"/>
          <p:nvPr/>
        </p:nvSpPr>
        <p:spPr>
          <a:xfrm>
            <a:off x="3813584" y="2092550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07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63"/>
          <p:cNvSpPr txBox="1"/>
          <p:nvPr/>
        </p:nvSpPr>
        <p:spPr>
          <a:xfrm>
            <a:off x="4132672" y="2637856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08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4286226" y="3220049"/>
            <a:ext cx="39946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Microsoft YaHei UI" panose="020B0503020204020204" pitchFamily="34" charset="-122"/>
                <a:cs typeface="Arial" panose="020B0604020202020204" pitchFamily="34" charset="0"/>
              </a:rPr>
              <a:t>09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Microsoft YaHei UI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5463828" y="1074415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463828" y="1506112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5463828" y="1937808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463828" y="2369504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5463828" y="2801200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5463828" y="3232897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5463828" y="3664593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463828" y="4096289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5463828" y="4527986"/>
            <a:ext cx="337500" cy="3375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88900">
            <a:solidFill>
              <a:srgbClr val="E44B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8" name="文本框 82"/>
          <p:cNvSpPr txBox="1"/>
          <p:nvPr/>
        </p:nvSpPr>
        <p:spPr>
          <a:xfrm>
            <a:off x="5898088" y="1104666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文本框 83"/>
          <p:cNvSpPr txBox="1"/>
          <p:nvPr/>
        </p:nvSpPr>
        <p:spPr>
          <a:xfrm>
            <a:off x="5898088" y="4559908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0" name="文本框 84"/>
          <p:cNvSpPr txBox="1"/>
          <p:nvPr/>
        </p:nvSpPr>
        <p:spPr>
          <a:xfrm>
            <a:off x="5898088" y="4128004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1" name="文本框 85"/>
          <p:cNvSpPr txBox="1"/>
          <p:nvPr/>
        </p:nvSpPr>
        <p:spPr>
          <a:xfrm>
            <a:off x="5898088" y="3696099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2" name="文本框 86"/>
          <p:cNvSpPr txBox="1"/>
          <p:nvPr/>
        </p:nvSpPr>
        <p:spPr>
          <a:xfrm>
            <a:off x="5898088" y="1536571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3" name="文本框 87"/>
          <p:cNvSpPr txBox="1"/>
          <p:nvPr/>
        </p:nvSpPr>
        <p:spPr>
          <a:xfrm>
            <a:off x="5898088" y="1968477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4" name="文本框 88"/>
          <p:cNvSpPr txBox="1"/>
          <p:nvPr/>
        </p:nvSpPr>
        <p:spPr>
          <a:xfrm>
            <a:off x="5898088" y="2400382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5" name="文本框 89"/>
          <p:cNvSpPr txBox="1"/>
          <p:nvPr/>
        </p:nvSpPr>
        <p:spPr>
          <a:xfrm>
            <a:off x="5898088" y="2832288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6" name="文本框 91"/>
          <p:cNvSpPr txBox="1"/>
          <p:nvPr/>
        </p:nvSpPr>
        <p:spPr>
          <a:xfrm>
            <a:off x="5898088" y="3264193"/>
            <a:ext cx="19159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</a:t>
            </a:r>
            <a:endParaRPr lang="zh-CN" altLang="en-US" sz="1350" dirty="0">
              <a:solidFill>
                <a:schemeClr val="tx1">
                  <a:lumMod val="85000"/>
                  <a:lumOff val="15000"/>
                </a:schemeClr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7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92" name="燕尾形 91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93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6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8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0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0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07" name="椭圆 10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0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1802057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5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5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3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50"/>
                            </p:stCondLst>
                            <p:childTnLst>
                              <p:par>
                                <p:cTn id="7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5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50"/>
                            </p:stCondLst>
                            <p:childTnLst>
                              <p:par>
                                <p:cTn id="9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800"/>
                            </p:stCondLst>
                            <p:childTnLst>
                              <p:par>
                                <p:cTn id="10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50"/>
                            </p:stCondLst>
                            <p:childTnLst>
                              <p:par>
                                <p:cTn id="10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300"/>
                            </p:stCondLst>
                            <p:childTnLst>
                              <p:par>
                                <p:cTn id="1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550"/>
                            </p:stCondLst>
                            <p:childTnLst>
                              <p:par>
                                <p:cTn id="1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800"/>
                            </p:stCondLst>
                            <p:childTnLst>
                              <p:par>
                                <p:cTn id="1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05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300"/>
                            </p:stCondLst>
                            <p:childTnLst>
                              <p:par>
                                <p:cTn id="1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550"/>
                            </p:stCondLst>
                            <p:childTnLst>
                              <p:par>
                                <p:cTn id="1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800"/>
                            </p:stCondLst>
                            <p:childTnLst>
                              <p:par>
                                <p:cTn id="1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050"/>
                            </p:stCondLst>
                            <p:childTnLst>
                              <p:par>
                                <p:cTn id="1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7300"/>
                            </p:stCondLst>
                            <p:childTnLst>
                              <p:par>
                                <p:cTn id="1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7550"/>
                            </p:stCondLst>
                            <p:childTnLst>
                              <p:par>
                                <p:cTn id="1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7800"/>
                            </p:stCondLst>
                            <p:childTnLst>
                              <p:par>
                                <p:cTn id="1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8050"/>
                            </p:stCondLst>
                            <p:childTnLst>
                              <p:par>
                                <p:cTn id="1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8300"/>
                            </p:stCondLst>
                            <p:childTnLst>
                              <p:par>
                                <p:cTn id="1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8550"/>
                            </p:stCondLst>
                            <p:childTnLst>
                              <p:par>
                                <p:cTn id="1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8800"/>
                            </p:stCondLst>
                            <p:childTnLst>
                              <p:par>
                                <p:cTn id="1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2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9050"/>
                            </p:stCondLst>
                            <p:childTnLst>
                              <p:par>
                                <p:cTn id="1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9300"/>
                            </p:stCondLst>
                            <p:childTnLst>
                              <p:par>
                                <p:cTn id="1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 animBg="1"/>
      <p:bldP spid="52" grpId="0" animBg="1"/>
      <p:bldP spid="53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 animBg="1"/>
      <p:bldP spid="77" grpId="1" animBg="1"/>
      <p:bldP spid="92" grpId="0" animBg="1"/>
      <p:bldP spid="93" grpId="0"/>
      <p:bldP spid="94" grpId="0"/>
      <p:bldP spid="95" grpId="0"/>
      <p:bldP spid="95" grpId="1"/>
      <p:bldP spid="96" grpId="0"/>
      <p:bldP spid="96" grpId="1"/>
      <p:bldP spid="97" grpId="0"/>
      <p:bldP spid="98" grpId="0"/>
      <p:bldP spid="99" grpId="0"/>
      <p:bldP spid="100" grpId="0"/>
      <p:bldP spid="101" grpId="0"/>
      <p:bldP spid="1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5"/>
          <p:cNvSpPr>
            <a:spLocks/>
          </p:cNvSpPr>
          <p:nvPr/>
        </p:nvSpPr>
        <p:spPr bwMode="auto">
          <a:xfrm>
            <a:off x="2541280" y="727328"/>
            <a:ext cx="4557998" cy="4783097"/>
          </a:xfrm>
          <a:custGeom>
            <a:avLst/>
            <a:gdLst>
              <a:gd name="T0" fmla="*/ 4144 w 5814"/>
              <a:gd name="T1" fmla="*/ 715 h 6100"/>
              <a:gd name="T2" fmla="*/ 4042 w 5814"/>
              <a:gd name="T3" fmla="*/ 655 h 6100"/>
              <a:gd name="T4" fmla="*/ 4014 w 5814"/>
              <a:gd name="T5" fmla="*/ 640 h 6100"/>
              <a:gd name="T6" fmla="*/ 3937 w 5814"/>
              <a:gd name="T7" fmla="*/ 600 h 6100"/>
              <a:gd name="T8" fmla="*/ 3909 w 5814"/>
              <a:gd name="T9" fmla="*/ 586 h 6100"/>
              <a:gd name="T10" fmla="*/ 3878 w 5814"/>
              <a:gd name="T11" fmla="*/ 571 h 6100"/>
              <a:gd name="T12" fmla="*/ 3830 w 5814"/>
              <a:gd name="T13" fmla="*/ 549 h 6100"/>
              <a:gd name="T14" fmla="*/ 3802 w 5814"/>
              <a:gd name="T15" fmla="*/ 537 h 6100"/>
              <a:gd name="T16" fmla="*/ 3771 w 5814"/>
              <a:gd name="T17" fmla="*/ 524 h 6100"/>
              <a:gd name="T18" fmla="*/ 3725 w 5814"/>
              <a:gd name="T19" fmla="*/ 505 h 6100"/>
              <a:gd name="T20" fmla="*/ 3694 w 5814"/>
              <a:gd name="T21" fmla="*/ 493 h 6100"/>
              <a:gd name="T22" fmla="*/ 3662 w 5814"/>
              <a:gd name="T23" fmla="*/ 481 h 6100"/>
              <a:gd name="T24" fmla="*/ 3629 w 5814"/>
              <a:gd name="T25" fmla="*/ 469 h 6100"/>
              <a:gd name="T26" fmla="*/ 3587 w 5814"/>
              <a:gd name="T27" fmla="*/ 455 h 6100"/>
              <a:gd name="T28" fmla="*/ 3552 w 5814"/>
              <a:gd name="T29" fmla="*/ 443 h 6100"/>
              <a:gd name="T30" fmla="*/ 3518 w 5814"/>
              <a:gd name="T31" fmla="*/ 433 h 6100"/>
              <a:gd name="T32" fmla="*/ 3485 w 5814"/>
              <a:gd name="T33" fmla="*/ 423 h 6100"/>
              <a:gd name="T34" fmla="*/ 3441 w 5814"/>
              <a:gd name="T35" fmla="*/ 410 h 6100"/>
              <a:gd name="T36" fmla="*/ 3406 w 5814"/>
              <a:gd name="T37" fmla="*/ 401 h 6100"/>
              <a:gd name="T38" fmla="*/ 3371 w 5814"/>
              <a:gd name="T39" fmla="*/ 392 h 6100"/>
              <a:gd name="T40" fmla="*/ 3334 w 5814"/>
              <a:gd name="T41" fmla="*/ 384 h 6100"/>
              <a:gd name="T42" fmla="*/ 3292 w 5814"/>
              <a:gd name="T43" fmla="*/ 374 h 6100"/>
              <a:gd name="T44" fmla="*/ 3257 w 5814"/>
              <a:gd name="T45" fmla="*/ 367 h 6100"/>
              <a:gd name="T46" fmla="*/ 3222 w 5814"/>
              <a:gd name="T47" fmla="*/ 360 h 6100"/>
              <a:gd name="T48" fmla="*/ 3195 w 5814"/>
              <a:gd name="T49" fmla="*/ 25 h 6100"/>
              <a:gd name="T50" fmla="*/ 3177 w 5814"/>
              <a:gd name="T51" fmla="*/ 17 h 6100"/>
              <a:gd name="T52" fmla="*/ 1986 w 5814"/>
              <a:gd name="T53" fmla="*/ 1167 h 6100"/>
              <a:gd name="T54" fmla="*/ 3181 w 5814"/>
              <a:gd name="T55" fmla="*/ 2312 h 6100"/>
              <a:gd name="T56" fmla="*/ 3199 w 5814"/>
              <a:gd name="T57" fmla="*/ 2304 h 6100"/>
              <a:gd name="T58" fmla="*/ 3643 w 5814"/>
              <a:gd name="T59" fmla="*/ 2504 h 6100"/>
              <a:gd name="T60" fmla="*/ 3688 w 5814"/>
              <a:gd name="T61" fmla="*/ 2595 h 6100"/>
              <a:gd name="T62" fmla="*/ 1876 w 5814"/>
              <a:gd name="T63" fmla="*/ 3623 h 6100"/>
              <a:gd name="T64" fmla="*/ 1814 w 5814"/>
              <a:gd name="T65" fmla="*/ 3526 h 6100"/>
              <a:gd name="T66" fmla="*/ 1497 w 5814"/>
              <a:gd name="T67" fmla="*/ 2872 h 6100"/>
              <a:gd name="T68" fmla="*/ 1329 w 5814"/>
              <a:gd name="T69" fmla="*/ 2981 h 6100"/>
              <a:gd name="T70" fmla="*/ 238 w 5814"/>
              <a:gd name="T71" fmla="*/ 2872 h 6100"/>
              <a:gd name="T72" fmla="*/ 34 w 5814"/>
              <a:gd name="T73" fmla="*/ 2838 h 6100"/>
              <a:gd name="T74" fmla="*/ 4046 w 5814"/>
              <a:gd name="T75" fmla="*/ 5373 h 6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814" h="6100">
                <a:moveTo>
                  <a:pt x="5086" y="1698"/>
                </a:moveTo>
                <a:cubicBezTo>
                  <a:pt x="4853" y="1280"/>
                  <a:pt x="4525" y="949"/>
                  <a:pt x="4144" y="715"/>
                </a:cubicBezTo>
                <a:cubicBezTo>
                  <a:pt x="4144" y="715"/>
                  <a:pt x="4143" y="714"/>
                  <a:pt x="4143" y="714"/>
                </a:cubicBezTo>
                <a:cubicBezTo>
                  <a:pt x="4109" y="694"/>
                  <a:pt x="4076" y="674"/>
                  <a:pt x="4042" y="655"/>
                </a:cubicBezTo>
                <a:cubicBezTo>
                  <a:pt x="4040" y="654"/>
                  <a:pt x="4038" y="653"/>
                  <a:pt x="4037" y="652"/>
                </a:cubicBezTo>
                <a:cubicBezTo>
                  <a:pt x="4029" y="648"/>
                  <a:pt x="4021" y="644"/>
                  <a:pt x="4014" y="640"/>
                </a:cubicBezTo>
                <a:cubicBezTo>
                  <a:pt x="4012" y="639"/>
                  <a:pt x="4011" y="638"/>
                  <a:pt x="4010" y="638"/>
                </a:cubicBezTo>
                <a:cubicBezTo>
                  <a:pt x="3986" y="625"/>
                  <a:pt x="3961" y="612"/>
                  <a:pt x="3937" y="600"/>
                </a:cubicBezTo>
                <a:cubicBezTo>
                  <a:pt x="3935" y="599"/>
                  <a:pt x="3932" y="597"/>
                  <a:pt x="3930" y="596"/>
                </a:cubicBezTo>
                <a:cubicBezTo>
                  <a:pt x="3923" y="593"/>
                  <a:pt x="3916" y="589"/>
                  <a:pt x="3909" y="586"/>
                </a:cubicBezTo>
                <a:cubicBezTo>
                  <a:pt x="3906" y="584"/>
                  <a:pt x="3903" y="583"/>
                  <a:pt x="3900" y="582"/>
                </a:cubicBezTo>
                <a:cubicBezTo>
                  <a:pt x="3893" y="578"/>
                  <a:pt x="3885" y="575"/>
                  <a:pt x="3878" y="571"/>
                </a:cubicBezTo>
                <a:cubicBezTo>
                  <a:pt x="3877" y="571"/>
                  <a:pt x="3875" y="570"/>
                  <a:pt x="3873" y="569"/>
                </a:cubicBezTo>
                <a:cubicBezTo>
                  <a:pt x="3859" y="562"/>
                  <a:pt x="3845" y="556"/>
                  <a:pt x="3830" y="549"/>
                </a:cubicBezTo>
                <a:cubicBezTo>
                  <a:pt x="3827" y="548"/>
                  <a:pt x="3824" y="547"/>
                  <a:pt x="3821" y="546"/>
                </a:cubicBezTo>
                <a:cubicBezTo>
                  <a:pt x="3815" y="543"/>
                  <a:pt x="3808" y="540"/>
                  <a:pt x="3802" y="537"/>
                </a:cubicBezTo>
                <a:cubicBezTo>
                  <a:pt x="3798" y="535"/>
                  <a:pt x="3794" y="534"/>
                  <a:pt x="3790" y="532"/>
                </a:cubicBezTo>
                <a:cubicBezTo>
                  <a:pt x="3784" y="529"/>
                  <a:pt x="3777" y="526"/>
                  <a:pt x="3771" y="524"/>
                </a:cubicBezTo>
                <a:cubicBezTo>
                  <a:pt x="3767" y="522"/>
                  <a:pt x="3762" y="520"/>
                  <a:pt x="3758" y="519"/>
                </a:cubicBezTo>
                <a:cubicBezTo>
                  <a:pt x="3747" y="514"/>
                  <a:pt x="3736" y="509"/>
                  <a:pt x="3725" y="505"/>
                </a:cubicBezTo>
                <a:cubicBezTo>
                  <a:pt x="3720" y="503"/>
                  <a:pt x="3716" y="501"/>
                  <a:pt x="3711" y="500"/>
                </a:cubicBezTo>
                <a:cubicBezTo>
                  <a:pt x="3706" y="497"/>
                  <a:pt x="3700" y="495"/>
                  <a:pt x="3694" y="493"/>
                </a:cubicBezTo>
                <a:cubicBezTo>
                  <a:pt x="3689" y="491"/>
                  <a:pt x="3684" y="489"/>
                  <a:pt x="3679" y="487"/>
                </a:cubicBezTo>
                <a:cubicBezTo>
                  <a:pt x="3673" y="485"/>
                  <a:pt x="3667" y="483"/>
                  <a:pt x="3662" y="481"/>
                </a:cubicBezTo>
                <a:cubicBezTo>
                  <a:pt x="3656" y="479"/>
                  <a:pt x="3651" y="477"/>
                  <a:pt x="3646" y="475"/>
                </a:cubicBezTo>
                <a:cubicBezTo>
                  <a:pt x="3640" y="473"/>
                  <a:pt x="3635" y="471"/>
                  <a:pt x="3629" y="469"/>
                </a:cubicBezTo>
                <a:cubicBezTo>
                  <a:pt x="3623" y="467"/>
                  <a:pt x="3616" y="465"/>
                  <a:pt x="3609" y="462"/>
                </a:cubicBezTo>
                <a:cubicBezTo>
                  <a:pt x="3602" y="460"/>
                  <a:pt x="3595" y="457"/>
                  <a:pt x="3587" y="455"/>
                </a:cubicBezTo>
                <a:cubicBezTo>
                  <a:pt x="3580" y="453"/>
                  <a:pt x="3574" y="450"/>
                  <a:pt x="3567" y="448"/>
                </a:cubicBezTo>
                <a:cubicBezTo>
                  <a:pt x="3562" y="446"/>
                  <a:pt x="3557" y="445"/>
                  <a:pt x="3552" y="443"/>
                </a:cubicBezTo>
                <a:cubicBezTo>
                  <a:pt x="3545" y="441"/>
                  <a:pt x="3539" y="439"/>
                  <a:pt x="3533" y="437"/>
                </a:cubicBezTo>
                <a:cubicBezTo>
                  <a:pt x="3528" y="436"/>
                  <a:pt x="3523" y="434"/>
                  <a:pt x="3518" y="433"/>
                </a:cubicBezTo>
                <a:cubicBezTo>
                  <a:pt x="3511" y="431"/>
                  <a:pt x="3504" y="429"/>
                  <a:pt x="3497" y="426"/>
                </a:cubicBezTo>
                <a:cubicBezTo>
                  <a:pt x="3493" y="425"/>
                  <a:pt x="3489" y="424"/>
                  <a:pt x="3485" y="423"/>
                </a:cubicBezTo>
                <a:cubicBezTo>
                  <a:pt x="3474" y="420"/>
                  <a:pt x="3464" y="417"/>
                  <a:pt x="3453" y="414"/>
                </a:cubicBezTo>
                <a:cubicBezTo>
                  <a:pt x="3449" y="413"/>
                  <a:pt x="3445" y="412"/>
                  <a:pt x="3441" y="410"/>
                </a:cubicBezTo>
                <a:cubicBezTo>
                  <a:pt x="3434" y="408"/>
                  <a:pt x="3427" y="406"/>
                  <a:pt x="3419" y="404"/>
                </a:cubicBezTo>
                <a:cubicBezTo>
                  <a:pt x="3415" y="403"/>
                  <a:pt x="3410" y="402"/>
                  <a:pt x="3406" y="401"/>
                </a:cubicBezTo>
                <a:cubicBezTo>
                  <a:pt x="3398" y="399"/>
                  <a:pt x="3391" y="397"/>
                  <a:pt x="3384" y="395"/>
                </a:cubicBezTo>
                <a:cubicBezTo>
                  <a:pt x="3380" y="394"/>
                  <a:pt x="3376" y="393"/>
                  <a:pt x="3371" y="392"/>
                </a:cubicBezTo>
                <a:cubicBezTo>
                  <a:pt x="3361" y="390"/>
                  <a:pt x="3351" y="387"/>
                  <a:pt x="3341" y="385"/>
                </a:cubicBezTo>
                <a:cubicBezTo>
                  <a:pt x="3339" y="384"/>
                  <a:pt x="3337" y="384"/>
                  <a:pt x="3334" y="384"/>
                </a:cubicBezTo>
                <a:cubicBezTo>
                  <a:pt x="3324" y="381"/>
                  <a:pt x="3314" y="379"/>
                  <a:pt x="3304" y="377"/>
                </a:cubicBezTo>
                <a:cubicBezTo>
                  <a:pt x="3300" y="376"/>
                  <a:pt x="3296" y="375"/>
                  <a:pt x="3292" y="374"/>
                </a:cubicBezTo>
                <a:cubicBezTo>
                  <a:pt x="3285" y="373"/>
                  <a:pt x="3277" y="371"/>
                  <a:pt x="3269" y="369"/>
                </a:cubicBezTo>
                <a:cubicBezTo>
                  <a:pt x="3265" y="368"/>
                  <a:pt x="3261" y="368"/>
                  <a:pt x="3257" y="367"/>
                </a:cubicBezTo>
                <a:cubicBezTo>
                  <a:pt x="3248" y="365"/>
                  <a:pt x="3240" y="363"/>
                  <a:pt x="3231" y="362"/>
                </a:cubicBezTo>
                <a:cubicBezTo>
                  <a:pt x="3228" y="361"/>
                  <a:pt x="3225" y="361"/>
                  <a:pt x="3222" y="360"/>
                </a:cubicBezTo>
                <a:cubicBezTo>
                  <a:pt x="3214" y="358"/>
                  <a:pt x="3205" y="357"/>
                  <a:pt x="3196" y="355"/>
                </a:cubicBezTo>
                <a:cubicBezTo>
                  <a:pt x="3195" y="25"/>
                  <a:pt x="3195" y="25"/>
                  <a:pt x="3195" y="25"/>
                </a:cubicBezTo>
                <a:cubicBezTo>
                  <a:pt x="3195" y="0"/>
                  <a:pt x="3195" y="0"/>
                  <a:pt x="3195" y="0"/>
                </a:cubicBezTo>
                <a:cubicBezTo>
                  <a:pt x="3177" y="17"/>
                  <a:pt x="3177" y="17"/>
                  <a:pt x="3177" y="17"/>
                </a:cubicBezTo>
                <a:cubicBezTo>
                  <a:pt x="2924" y="263"/>
                  <a:pt x="2924" y="263"/>
                  <a:pt x="2924" y="263"/>
                </a:cubicBezTo>
                <a:cubicBezTo>
                  <a:pt x="1986" y="1167"/>
                  <a:pt x="1986" y="1167"/>
                  <a:pt x="1986" y="1167"/>
                </a:cubicBezTo>
                <a:cubicBezTo>
                  <a:pt x="2921" y="2061"/>
                  <a:pt x="2921" y="2061"/>
                  <a:pt x="2921" y="2061"/>
                </a:cubicBezTo>
                <a:cubicBezTo>
                  <a:pt x="3181" y="2312"/>
                  <a:pt x="3181" y="2312"/>
                  <a:pt x="3181" y="2312"/>
                </a:cubicBezTo>
                <a:cubicBezTo>
                  <a:pt x="3199" y="2329"/>
                  <a:pt x="3199" y="2329"/>
                  <a:pt x="3199" y="2329"/>
                </a:cubicBezTo>
                <a:cubicBezTo>
                  <a:pt x="3199" y="2304"/>
                  <a:pt x="3199" y="2304"/>
                  <a:pt x="3199" y="2304"/>
                </a:cubicBezTo>
                <a:cubicBezTo>
                  <a:pt x="3199" y="2080"/>
                  <a:pt x="3199" y="2080"/>
                  <a:pt x="3199" y="2080"/>
                </a:cubicBezTo>
                <a:cubicBezTo>
                  <a:pt x="3380" y="2170"/>
                  <a:pt x="3536" y="2314"/>
                  <a:pt x="3643" y="2504"/>
                </a:cubicBezTo>
                <a:cubicBezTo>
                  <a:pt x="3659" y="2534"/>
                  <a:pt x="3674" y="2564"/>
                  <a:pt x="3688" y="2595"/>
                </a:cubicBezTo>
                <a:cubicBezTo>
                  <a:pt x="3688" y="2595"/>
                  <a:pt x="3688" y="2595"/>
                  <a:pt x="3688" y="2595"/>
                </a:cubicBezTo>
                <a:cubicBezTo>
                  <a:pt x="3902" y="3083"/>
                  <a:pt x="3715" y="3664"/>
                  <a:pt x="3239" y="3929"/>
                </a:cubicBezTo>
                <a:cubicBezTo>
                  <a:pt x="2768" y="4192"/>
                  <a:pt x="2182" y="4053"/>
                  <a:pt x="1876" y="3623"/>
                </a:cubicBezTo>
                <a:cubicBezTo>
                  <a:pt x="1876" y="3623"/>
                  <a:pt x="1876" y="3623"/>
                  <a:pt x="1876" y="3623"/>
                </a:cubicBezTo>
                <a:cubicBezTo>
                  <a:pt x="1854" y="3592"/>
                  <a:pt x="1833" y="3560"/>
                  <a:pt x="1814" y="3526"/>
                </a:cubicBezTo>
                <a:cubicBezTo>
                  <a:pt x="1688" y="3300"/>
                  <a:pt x="1655" y="3047"/>
                  <a:pt x="1701" y="2812"/>
                </a:cubicBezTo>
                <a:cubicBezTo>
                  <a:pt x="1642" y="2850"/>
                  <a:pt x="1572" y="2872"/>
                  <a:pt x="1497" y="2872"/>
                </a:cubicBezTo>
                <a:cubicBezTo>
                  <a:pt x="1453" y="2872"/>
                  <a:pt x="1453" y="2872"/>
                  <a:pt x="1453" y="2872"/>
                </a:cubicBezTo>
                <a:cubicBezTo>
                  <a:pt x="1445" y="2933"/>
                  <a:pt x="1392" y="2981"/>
                  <a:pt x="1329" y="2981"/>
                </a:cubicBezTo>
                <a:cubicBezTo>
                  <a:pt x="362" y="2981"/>
                  <a:pt x="362" y="2981"/>
                  <a:pt x="362" y="2981"/>
                </a:cubicBezTo>
                <a:cubicBezTo>
                  <a:pt x="298" y="2981"/>
                  <a:pt x="246" y="2933"/>
                  <a:pt x="238" y="2872"/>
                </a:cubicBezTo>
                <a:cubicBezTo>
                  <a:pt x="191" y="2872"/>
                  <a:pt x="191" y="2872"/>
                  <a:pt x="191" y="2872"/>
                </a:cubicBezTo>
                <a:cubicBezTo>
                  <a:pt x="135" y="2872"/>
                  <a:pt x="82" y="2860"/>
                  <a:pt x="34" y="2838"/>
                </a:cubicBezTo>
                <a:cubicBezTo>
                  <a:pt x="0" y="3341"/>
                  <a:pt x="107" y="3859"/>
                  <a:pt x="371" y="4332"/>
                </a:cubicBezTo>
                <a:cubicBezTo>
                  <a:pt x="1098" y="5634"/>
                  <a:pt x="2743" y="6100"/>
                  <a:pt x="4046" y="5373"/>
                </a:cubicBezTo>
                <a:cubicBezTo>
                  <a:pt x="5348" y="4645"/>
                  <a:pt x="5814" y="3000"/>
                  <a:pt x="5086" y="1698"/>
                </a:cubicBezTo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2426137" y="1457603"/>
            <a:ext cx="1551835" cy="1487522"/>
          </a:xfrm>
          <a:custGeom>
            <a:avLst/>
            <a:gdLst>
              <a:gd name="T0" fmla="*/ 1643 w 1979"/>
              <a:gd name="T1" fmla="*/ 0 h 1898"/>
              <a:gd name="T2" fmla="*/ 337 w 1979"/>
              <a:gd name="T3" fmla="*/ 0 h 1898"/>
              <a:gd name="T4" fmla="*/ 0 w 1979"/>
              <a:gd name="T5" fmla="*/ 338 h 1898"/>
              <a:gd name="T6" fmla="*/ 0 w 1979"/>
              <a:gd name="T7" fmla="*/ 1560 h 1898"/>
              <a:gd name="T8" fmla="*/ 337 w 1979"/>
              <a:gd name="T9" fmla="*/ 1898 h 1898"/>
              <a:gd name="T10" fmla="*/ 371 w 1979"/>
              <a:gd name="T11" fmla="*/ 1898 h 1898"/>
              <a:gd name="T12" fmla="*/ 371 w 1979"/>
              <a:gd name="T13" fmla="*/ 1737 h 1898"/>
              <a:gd name="T14" fmla="*/ 503 w 1979"/>
              <a:gd name="T15" fmla="*/ 1605 h 1898"/>
              <a:gd name="T16" fmla="*/ 1470 w 1979"/>
              <a:gd name="T17" fmla="*/ 1605 h 1898"/>
              <a:gd name="T18" fmla="*/ 1603 w 1979"/>
              <a:gd name="T19" fmla="*/ 1737 h 1898"/>
              <a:gd name="T20" fmla="*/ 1603 w 1979"/>
              <a:gd name="T21" fmla="*/ 1898 h 1898"/>
              <a:gd name="T22" fmla="*/ 1643 w 1979"/>
              <a:gd name="T23" fmla="*/ 1898 h 1898"/>
              <a:gd name="T24" fmla="*/ 1979 w 1979"/>
              <a:gd name="T25" fmla="*/ 1560 h 1898"/>
              <a:gd name="T26" fmla="*/ 1979 w 1979"/>
              <a:gd name="T27" fmla="*/ 338 h 1898"/>
              <a:gd name="T28" fmla="*/ 1643 w 1979"/>
              <a:gd name="T29" fmla="*/ 0 h 1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79" h="1898">
                <a:moveTo>
                  <a:pt x="1643" y="0"/>
                </a:moveTo>
                <a:cubicBezTo>
                  <a:pt x="337" y="0"/>
                  <a:pt x="337" y="0"/>
                  <a:pt x="337" y="0"/>
                </a:cubicBezTo>
                <a:cubicBezTo>
                  <a:pt x="151" y="0"/>
                  <a:pt x="0" y="151"/>
                  <a:pt x="0" y="338"/>
                </a:cubicBezTo>
                <a:cubicBezTo>
                  <a:pt x="0" y="1560"/>
                  <a:pt x="0" y="1560"/>
                  <a:pt x="0" y="1560"/>
                </a:cubicBezTo>
                <a:cubicBezTo>
                  <a:pt x="0" y="1746"/>
                  <a:pt x="151" y="1898"/>
                  <a:pt x="337" y="1898"/>
                </a:cubicBezTo>
                <a:cubicBezTo>
                  <a:pt x="371" y="1898"/>
                  <a:pt x="371" y="1898"/>
                  <a:pt x="371" y="1898"/>
                </a:cubicBezTo>
                <a:cubicBezTo>
                  <a:pt x="371" y="1737"/>
                  <a:pt x="371" y="1737"/>
                  <a:pt x="371" y="1737"/>
                </a:cubicBezTo>
                <a:cubicBezTo>
                  <a:pt x="371" y="1664"/>
                  <a:pt x="430" y="1605"/>
                  <a:pt x="503" y="1605"/>
                </a:cubicBezTo>
                <a:cubicBezTo>
                  <a:pt x="1470" y="1605"/>
                  <a:pt x="1470" y="1605"/>
                  <a:pt x="1470" y="1605"/>
                </a:cubicBezTo>
                <a:cubicBezTo>
                  <a:pt x="1543" y="1605"/>
                  <a:pt x="1603" y="1664"/>
                  <a:pt x="1603" y="1737"/>
                </a:cubicBezTo>
                <a:cubicBezTo>
                  <a:pt x="1603" y="1898"/>
                  <a:pt x="1603" y="1898"/>
                  <a:pt x="1603" y="1898"/>
                </a:cubicBezTo>
                <a:cubicBezTo>
                  <a:pt x="1643" y="1898"/>
                  <a:pt x="1643" y="1898"/>
                  <a:pt x="1643" y="1898"/>
                </a:cubicBezTo>
                <a:cubicBezTo>
                  <a:pt x="1828" y="1898"/>
                  <a:pt x="1979" y="1746"/>
                  <a:pt x="1979" y="1560"/>
                </a:cubicBezTo>
                <a:cubicBezTo>
                  <a:pt x="1979" y="338"/>
                  <a:pt x="1979" y="338"/>
                  <a:pt x="1979" y="338"/>
                </a:cubicBezTo>
                <a:cubicBezTo>
                  <a:pt x="1979" y="151"/>
                  <a:pt x="1828" y="0"/>
                  <a:pt x="1643" y="0"/>
                </a:cubicBezTo>
              </a:path>
            </a:pathLst>
          </a:cu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72303" y="2045670"/>
            <a:ext cx="1241675" cy="247921"/>
            <a:chOff x="5572125" y="1187450"/>
            <a:chExt cx="1900237" cy="379413"/>
          </a:xfrm>
        </p:grpSpPr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6027737" y="1546225"/>
              <a:ext cx="1444625" cy="20638"/>
            </a:xfrm>
            <a:prstGeom prst="rect">
              <a:avLst/>
            </a:pr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5572125" y="1187450"/>
              <a:ext cx="220663" cy="192088"/>
            </a:xfrm>
            <a:custGeom>
              <a:avLst/>
              <a:gdLst>
                <a:gd name="T0" fmla="*/ 96 w 184"/>
                <a:gd name="T1" fmla="*/ 155 h 160"/>
                <a:gd name="T2" fmla="*/ 64 w 184"/>
                <a:gd name="T3" fmla="*/ 129 h 160"/>
                <a:gd name="T4" fmla="*/ 93 w 184"/>
                <a:gd name="T5" fmla="*/ 133 h 160"/>
                <a:gd name="T6" fmla="*/ 184 w 184"/>
                <a:gd name="T7" fmla="*/ 66 h 160"/>
                <a:gd name="T8" fmla="*/ 93 w 184"/>
                <a:gd name="T9" fmla="*/ 0 h 160"/>
                <a:gd name="T10" fmla="*/ 0 w 184"/>
                <a:gd name="T11" fmla="*/ 68 h 160"/>
                <a:gd name="T12" fmla="*/ 96 w 184"/>
                <a:gd name="T13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60">
                  <a:moveTo>
                    <a:pt x="96" y="155"/>
                  </a:moveTo>
                  <a:cubicBezTo>
                    <a:pt x="81" y="149"/>
                    <a:pt x="71" y="140"/>
                    <a:pt x="64" y="129"/>
                  </a:cubicBezTo>
                  <a:cubicBezTo>
                    <a:pt x="73" y="131"/>
                    <a:pt x="83" y="133"/>
                    <a:pt x="93" y="133"/>
                  </a:cubicBezTo>
                  <a:cubicBezTo>
                    <a:pt x="143" y="133"/>
                    <a:pt x="184" y="103"/>
                    <a:pt x="184" y="66"/>
                  </a:cubicBezTo>
                  <a:cubicBezTo>
                    <a:pt x="184" y="30"/>
                    <a:pt x="143" y="0"/>
                    <a:pt x="93" y="0"/>
                  </a:cubicBezTo>
                  <a:cubicBezTo>
                    <a:pt x="44" y="0"/>
                    <a:pt x="0" y="27"/>
                    <a:pt x="0" y="68"/>
                  </a:cubicBezTo>
                  <a:cubicBezTo>
                    <a:pt x="0" y="117"/>
                    <a:pt x="54" y="160"/>
                    <a:pt x="96" y="155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5722937" y="1260475"/>
              <a:ext cx="149225" cy="152400"/>
            </a:xfrm>
            <a:custGeom>
              <a:avLst/>
              <a:gdLst>
                <a:gd name="T0" fmla="*/ 0 w 124"/>
                <a:gd name="T1" fmla="*/ 81 h 126"/>
                <a:gd name="T2" fmla="*/ 61 w 124"/>
                <a:gd name="T3" fmla="*/ 126 h 126"/>
                <a:gd name="T4" fmla="*/ 124 w 124"/>
                <a:gd name="T5" fmla="*/ 62 h 126"/>
                <a:gd name="T6" fmla="*/ 71 w 124"/>
                <a:gd name="T7" fmla="*/ 0 h 126"/>
                <a:gd name="T8" fmla="*/ 72 w 124"/>
                <a:gd name="T9" fmla="*/ 5 h 126"/>
                <a:gd name="T10" fmla="*/ 0 w 124"/>
                <a:gd name="T11" fmla="*/ 8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26">
                  <a:moveTo>
                    <a:pt x="0" y="81"/>
                  </a:moveTo>
                  <a:cubicBezTo>
                    <a:pt x="8" y="107"/>
                    <a:pt x="32" y="126"/>
                    <a:pt x="61" y="126"/>
                  </a:cubicBezTo>
                  <a:cubicBezTo>
                    <a:pt x="96" y="126"/>
                    <a:pt x="124" y="97"/>
                    <a:pt x="124" y="62"/>
                  </a:cubicBezTo>
                  <a:cubicBezTo>
                    <a:pt x="124" y="31"/>
                    <a:pt x="101" y="5"/>
                    <a:pt x="71" y="0"/>
                  </a:cubicBezTo>
                  <a:cubicBezTo>
                    <a:pt x="72" y="1"/>
                    <a:pt x="72" y="3"/>
                    <a:pt x="72" y="5"/>
                  </a:cubicBezTo>
                  <a:cubicBezTo>
                    <a:pt x="72" y="41"/>
                    <a:pt x="42" y="71"/>
                    <a:pt x="0" y="81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25" name="Freeform 22"/>
            <p:cNvSpPr>
              <a:spLocks/>
            </p:cNvSpPr>
            <p:nvPr/>
          </p:nvSpPr>
          <p:spPr bwMode="auto">
            <a:xfrm>
              <a:off x="5654675" y="1403350"/>
              <a:ext cx="282575" cy="152400"/>
            </a:xfrm>
            <a:custGeom>
              <a:avLst/>
              <a:gdLst>
                <a:gd name="T0" fmla="*/ 181 w 236"/>
                <a:gd name="T1" fmla="*/ 0 h 128"/>
                <a:gd name="T2" fmla="*/ 118 w 236"/>
                <a:gd name="T3" fmla="*/ 29 h 128"/>
                <a:gd name="T4" fmla="*/ 54 w 236"/>
                <a:gd name="T5" fmla="*/ 0 h 128"/>
                <a:gd name="T6" fmla="*/ 0 w 236"/>
                <a:gd name="T7" fmla="*/ 100 h 128"/>
                <a:gd name="T8" fmla="*/ 3 w 236"/>
                <a:gd name="T9" fmla="*/ 128 h 128"/>
                <a:gd name="T10" fmla="*/ 232 w 236"/>
                <a:gd name="T11" fmla="*/ 128 h 128"/>
                <a:gd name="T12" fmla="*/ 236 w 236"/>
                <a:gd name="T13" fmla="*/ 100 h 128"/>
                <a:gd name="T14" fmla="*/ 181 w 236"/>
                <a:gd name="T15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6" h="128">
                  <a:moveTo>
                    <a:pt x="181" y="0"/>
                  </a:moveTo>
                  <a:cubicBezTo>
                    <a:pt x="166" y="18"/>
                    <a:pt x="143" y="29"/>
                    <a:pt x="118" y="29"/>
                  </a:cubicBezTo>
                  <a:cubicBezTo>
                    <a:pt x="92" y="29"/>
                    <a:pt x="70" y="18"/>
                    <a:pt x="54" y="0"/>
                  </a:cubicBezTo>
                  <a:cubicBezTo>
                    <a:pt x="21" y="21"/>
                    <a:pt x="0" y="58"/>
                    <a:pt x="0" y="100"/>
                  </a:cubicBezTo>
                  <a:cubicBezTo>
                    <a:pt x="0" y="109"/>
                    <a:pt x="1" y="119"/>
                    <a:pt x="3" y="128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34" y="119"/>
                    <a:pt x="236" y="109"/>
                    <a:pt x="236" y="100"/>
                  </a:cubicBezTo>
                  <a:cubicBezTo>
                    <a:pt x="236" y="58"/>
                    <a:pt x="214" y="21"/>
                    <a:pt x="181" y="0"/>
                  </a:cubicBezTo>
                  <a:close/>
                </a:path>
              </a:pathLst>
            </a:custGeom>
            <a:solidFill>
              <a:srgbClr val="F6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</p:grpSp>
      <p:sp>
        <p:nvSpPr>
          <p:cNvPr id="26" name="文本框 124"/>
          <p:cNvSpPr txBox="1"/>
          <p:nvPr/>
        </p:nvSpPr>
        <p:spPr>
          <a:xfrm>
            <a:off x="2860942" y="2011798"/>
            <a:ext cx="954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输入标题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692677" y="3975095"/>
            <a:ext cx="988048" cy="988048"/>
            <a:chOff x="4824405" y="4533028"/>
            <a:chExt cx="1317397" cy="1317397"/>
          </a:xfrm>
        </p:grpSpPr>
        <p:sp>
          <p:nvSpPr>
            <p:cNvPr id="28" name="椭圆 27"/>
            <p:cNvSpPr/>
            <p:nvPr/>
          </p:nvSpPr>
          <p:spPr>
            <a:xfrm>
              <a:off x="4824405" y="4533028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156390" y="4715719"/>
              <a:ext cx="701230" cy="307047"/>
              <a:chOff x="7658100" y="5180013"/>
              <a:chExt cx="804863" cy="352425"/>
            </a:xfrm>
          </p:grpSpPr>
          <p:sp>
            <p:nvSpPr>
              <p:cNvPr id="31" name="Freeform 35"/>
              <p:cNvSpPr>
                <a:spLocks noEditPoints="1"/>
              </p:cNvSpPr>
              <p:nvPr/>
            </p:nvSpPr>
            <p:spPr bwMode="auto">
              <a:xfrm>
                <a:off x="8083550" y="5230813"/>
                <a:ext cx="247650" cy="247650"/>
              </a:xfrm>
              <a:custGeom>
                <a:avLst/>
                <a:gdLst>
                  <a:gd name="T0" fmla="*/ 0 w 206"/>
                  <a:gd name="T1" fmla="*/ 103 h 206"/>
                  <a:gd name="T2" fmla="*/ 206 w 206"/>
                  <a:gd name="T3" fmla="*/ 103 h 206"/>
                  <a:gd name="T4" fmla="*/ 71 w 206"/>
                  <a:gd name="T5" fmla="*/ 24 h 206"/>
                  <a:gd name="T6" fmla="*/ 31 w 206"/>
                  <a:gd name="T7" fmla="*/ 58 h 206"/>
                  <a:gd name="T8" fmla="*/ 27 w 206"/>
                  <a:gd name="T9" fmla="*/ 65 h 206"/>
                  <a:gd name="T10" fmla="*/ 48 w 206"/>
                  <a:gd name="T11" fmla="*/ 101 h 206"/>
                  <a:gd name="T12" fmla="*/ 27 w 206"/>
                  <a:gd name="T13" fmla="*/ 65 h 206"/>
                  <a:gd name="T14" fmla="*/ 18 w 206"/>
                  <a:gd name="T15" fmla="*/ 108 h 206"/>
                  <a:gd name="T16" fmla="*/ 53 w 206"/>
                  <a:gd name="T17" fmla="*/ 145 h 206"/>
                  <a:gd name="T18" fmla="*/ 32 w 206"/>
                  <a:gd name="T19" fmla="*/ 151 h 206"/>
                  <a:gd name="T20" fmla="*/ 73 w 206"/>
                  <a:gd name="T21" fmla="*/ 183 h 206"/>
                  <a:gd name="T22" fmla="*/ 97 w 206"/>
                  <a:gd name="T23" fmla="*/ 188 h 206"/>
                  <a:gd name="T24" fmla="*/ 97 w 206"/>
                  <a:gd name="T25" fmla="*/ 151 h 206"/>
                  <a:gd name="T26" fmla="*/ 97 w 206"/>
                  <a:gd name="T27" fmla="*/ 145 h 206"/>
                  <a:gd name="T28" fmla="*/ 61 w 206"/>
                  <a:gd name="T29" fmla="*/ 108 h 206"/>
                  <a:gd name="T30" fmla="*/ 97 w 206"/>
                  <a:gd name="T31" fmla="*/ 145 h 206"/>
                  <a:gd name="T32" fmla="*/ 61 w 206"/>
                  <a:gd name="T33" fmla="*/ 101 h 206"/>
                  <a:gd name="T34" fmla="*/ 97 w 206"/>
                  <a:gd name="T35" fmla="*/ 65 h 206"/>
                  <a:gd name="T36" fmla="*/ 97 w 206"/>
                  <a:gd name="T37" fmla="*/ 58 h 206"/>
                  <a:gd name="T38" fmla="*/ 96 w 206"/>
                  <a:gd name="T39" fmla="*/ 18 h 206"/>
                  <a:gd name="T40" fmla="*/ 97 w 206"/>
                  <a:gd name="T41" fmla="*/ 58 h 206"/>
                  <a:gd name="T42" fmla="*/ 189 w 206"/>
                  <a:gd name="T43" fmla="*/ 101 h 206"/>
                  <a:gd name="T44" fmla="*/ 154 w 206"/>
                  <a:gd name="T45" fmla="*/ 65 h 206"/>
                  <a:gd name="T46" fmla="*/ 176 w 206"/>
                  <a:gd name="T47" fmla="*/ 58 h 206"/>
                  <a:gd name="T48" fmla="*/ 134 w 206"/>
                  <a:gd name="T49" fmla="*/ 24 h 206"/>
                  <a:gd name="T50" fmla="*/ 110 w 206"/>
                  <a:gd name="T51" fmla="*/ 18 h 206"/>
                  <a:gd name="T52" fmla="*/ 138 w 206"/>
                  <a:gd name="T53" fmla="*/ 58 h 206"/>
                  <a:gd name="T54" fmla="*/ 110 w 206"/>
                  <a:gd name="T55" fmla="*/ 18 h 206"/>
                  <a:gd name="T56" fmla="*/ 140 w 206"/>
                  <a:gd name="T57" fmla="*/ 65 h 206"/>
                  <a:gd name="T58" fmla="*/ 110 w 206"/>
                  <a:gd name="T59" fmla="*/ 101 h 206"/>
                  <a:gd name="T60" fmla="*/ 110 w 206"/>
                  <a:gd name="T61" fmla="*/ 108 h 206"/>
                  <a:gd name="T62" fmla="*/ 139 w 206"/>
                  <a:gd name="T63" fmla="*/ 145 h 206"/>
                  <a:gd name="T64" fmla="*/ 110 w 206"/>
                  <a:gd name="T65" fmla="*/ 108 h 206"/>
                  <a:gd name="T66" fmla="*/ 110 w 206"/>
                  <a:gd name="T67" fmla="*/ 151 h 206"/>
                  <a:gd name="T68" fmla="*/ 110 w 206"/>
                  <a:gd name="T69" fmla="*/ 187 h 206"/>
                  <a:gd name="T70" fmla="*/ 150 w 206"/>
                  <a:gd name="T71" fmla="*/ 151 h 206"/>
                  <a:gd name="T72" fmla="*/ 133 w 206"/>
                  <a:gd name="T73" fmla="*/ 184 h 206"/>
                  <a:gd name="T74" fmla="*/ 152 w 206"/>
                  <a:gd name="T75" fmla="*/ 145 h 206"/>
                  <a:gd name="T76" fmla="*/ 188 w 206"/>
                  <a:gd name="T77" fmla="*/ 108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6" h="206">
                    <a:moveTo>
                      <a:pt x="103" y="0"/>
                    </a:moveTo>
                    <a:cubicBezTo>
                      <a:pt x="46" y="0"/>
                      <a:pt x="0" y="46"/>
                      <a:pt x="0" y="103"/>
                    </a:cubicBezTo>
                    <a:cubicBezTo>
                      <a:pt x="0" y="160"/>
                      <a:pt x="46" y="206"/>
                      <a:pt x="103" y="206"/>
                    </a:cubicBezTo>
                    <a:cubicBezTo>
                      <a:pt x="160" y="206"/>
                      <a:pt x="206" y="160"/>
                      <a:pt x="206" y="103"/>
                    </a:cubicBezTo>
                    <a:cubicBezTo>
                      <a:pt x="206" y="46"/>
                      <a:pt x="160" y="0"/>
                      <a:pt x="103" y="0"/>
                    </a:cubicBezTo>
                    <a:close/>
                    <a:moveTo>
                      <a:pt x="71" y="24"/>
                    </a:moveTo>
                    <a:cubicBezTo>
                      <a:pt x="65" y="32"/>
                      <a:pt x="58" y="44"/>
                      <a:pt x="54" y="58"/>
                    </a:cubicBezTo>
                    <a:cubicBezTo>
                      <a:pt x="31" y="58"/>
                      <a:pt x="31" y="58"/>
                      <a:pt x="31" y="58"/>
                    </a:cubicBezTo>
                    <a:cubicBezTo>
                      <a:pt x="40" y="43"/>
                      <a:pt x="54" y="31"/>
                      <a:pt x="71" y="24"/>
                    </a:cubicBezTo>
                    <a:close/>
                    <a:moveTo>
                      <a:pt x="27" y="65"/>
                    </a:moveTo>
                    <a:cubicBezTo>
                      <a:pt x="52" y="65"/>
                      <a:pt x="52" y="65"/>
                      <a:pt x="52" y="65"/>
                    </a:cubicBezTo>
                    <a:cubicBezTo>
                      <a:pt x="50" y="75"/>
                      <a:pt x="48" y="87"/>
                      <a:pt x="48" y="101"/>
                    </a:cubicBezTo>
                    <a:cubicBezTo>
                      <a:pt x="18" y="101"/>
                      <a:pt x="18" y="101"/>
                      <a:pt x="18" y="101"/>
                    </a:cubicBezTo>
                    <a:cubicBezTo>
                      <a:pt x="18" y="88"/>
                      <a:pt x="21" y="76"/>
                      <a:pt x="27" y="65"/>
                    </a:cubicBezTo>
                    <a:close/>
                    <a:moveTo>
                      <a:pt x="28" y="145"/>
                    </a:moveTo>
                    <a:cubicBezTo>
                      <a:pt x="22" y="134"/>
                      <a:pt x="18" y="121"/>
                      <a:pt x="18" y="108"/>
                    </a:cubicBezTo>
                    <a:cubicBezTo>
                      <a:pt x="48" y="108"/>
                      <a:pt x="48" y="108"/>
                      <a:pt x="48" y="108"/>
                    </a:cubicBezTo>
                    <a:cubicBezTo>
                      <a:pt x="49" y="122"/>
                      <a:pt x="51" y="134"/>
                      <a:pt x="53" y="145"/>
                    </a:cubicBezTo>
                    <a:lnTo>
                      <a:pt x="28" y="145"/>
                    </a:lnTo>
                    <a:close/>
                    <a:moveTo>
                      <a:pt x="32" y="151"/>
                    </a:moveTo>
                    <a:cubicBezTo>
                      <a:pt x="56" y="151"/>
                      <a:pt x="56" y="151"/>
                      <a:pt x="56" y="151"/>
                    </a:cubicBezTo>
                    <a:cubicBezTo>
                      <a:pt x="60" y="165"/>
                      <a:pt x="67" y="176"/>
                      <a:pt x="73" y="183"/>
                    </a:cubicBezTo>
                    <a:cubicBezTo>
                      <a:pt x="57" y="177"/>
                      <a:pt x="42" y="166"/>
                      <a:pt x="32" y="151"/>
                    </a:cubicBezTo>
                    <a:close/>
                    <a:moveTo>
                      <a:pt x="97" y="188"/>
                    </a:moveTo>
                    <a:cubicBezTo>
                      <a:pt x="89" y="182"/>
                      <a:pt x="77" y="171"/>
                      <a:pt x="69" y="151"/>
                    </a:cubicBezTo>
                    <a:cubicBezTo>
                      <a:pt x="97" y="151"/>
                      <a:pt x="97" y="151"/>
                      <a:pt x="97" y="151"/>
                    </a:cubicBezTo>
                    <a:lnTo>
                      <a:pt x="97" y="188"/>
                    </a:lnTo>
                    <a:close/>
                    <a:moveTo>
                      <a:pt x="97" y="145"/>
                    </a:moveTo>
                    <a:cubicBezTo>
                      <a:pt x="67" y="145"/>
                      <a:pt x="67" y="145"/>
                      <a:pt x="67" y="145"/>
                    </a:cubicBezTo>
                    <a:cubicBezTo>
                      <a:pt x="64" y="135"/>
                      <a:pt x="62" y="122"/>
                      <a:pt x="61" y="108"/>
                    </a:cubicBezTo>
                    <a:cubicBezTo>
                      <a:pt x="97" y="108"/>
                      <a:pt x="97" y="108"/>
                      <a:pt x="97" y="108"/>
                    </a:cubicBezTo>
                    <a:lnTo>
                      <a:pt x="97" y="145"/>
                    </a:lnTo>
                    <a:close/>
                    <a:moveTo>
                      <a:pt x="97" y="101"/>
                    </a:moveTo>
                    <a:cubicBezTo>
                      <a:pt x="61" y="101"/>
                      <a:pt x="61" y="101"/>
                      <a:pt x="61" y="101"/>
                    </a:cubicBezTo>
                    <a:cubicBezTo>
                      <a:pt x="61" y="87"/>
                      <a:pt x="63" y="75"/>
                      <a:pt x="66" y="65"/>
                    </a:cubicBezTo>
                    <a:cubicBezTo>
                      <a:pt x="97" y="65"/>
                      <a:pt x="97" y="65"/>
                      <a:pt x="97" y="65"/>
                    </a:cubicBezTo>
                    <a:lnTo>
                      <a:pt x="97" y="101"/>
                    </a:lnTo>
                    <a:close/>
                    <a:moveTo>
                      <a:pt x="97" y="58"/>
                    </a:moveTo>
                    <a:cubicBezTo>
                      <a:pt x="68" y="58"/>
                      <a:pt x="68" y="58"/>
                      <a:pt x="68" y="58"/>
                    </a:cubicBezTo>
                    <a:cubicBezTo>
                      <a:pt x="75" y="36"/>
                      <a:pt x="87" y="24"/>
                      <a:pt x="96" y="18"/>
                    </a:cubicBezTo>
                    <a:cubicBezTo>
                      <a:pt x="96" y="18"/>
                      <a:pt x="96" y="18"/>
                      <a:pt x="97" y="18"/>
                    </a:cubicBezTo>
                    <a:lnTo>
                      <a:pt x="97" y="58"/>
                    </a:lnTo>
                    <a:close/>
                    <a:moveTo>
                      <a:pt x="179" y="65"/>
                    </a:moveTo>
                    <a:cubicBezTo>
                      <a:pt x="185" y="76"/>
                      <a:pt x="188" y="88"/>
                      <a:pt x="189" y="101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58" y="87"/>
                      <a:pt x="156" y="75"/>
                      <a:pt x="154" y="65"/>
                    </a:cubicBezTo>
                    <a:lnTo>
                      <a:pt x="179" y="65"/>
                    </a:lnTo>
                    <a:close/>
                    <a:moveTo>
                      <a:pt x="176" y="58"/>
                    </a:moveTo>
                    <a:cubicBezTo>
                      <a:pt x="152" y="58"/>
                      <a:pt x="152" y="58"/>
                      <a:pt x="152" y="58"/>
                    </a:cubicBezTo>
                    <a:cubicBezTo>
                      <a:pt x="147" y="43"/>
                      <a:pt x="141" y="32"/>
                      <a:pt x="134" y="24"/>
                    </a:cubicBezTo>
                    <a:cubicBezTo>
                      <a:pt x="152" y="31"/>
                      <a:pt x="166" y="43"/>
                      <a:pt x="176" y="58"/>
                    </a:cubicBezTo>
                    <a:close/>
                    <a:moveTo>
                      <a:pt x="110" y="18"/>
                    </a:moveTo>
                    <a:cubicBezTo>
                      <a:pt x="110" y="18"/>
                      <a:pt x="110" y="18"/>
                      <a:pt x="110" y="18"/>
                    </a:cubicBezTo>
                    <a:cubicBezTo>
                      <a:pt x="118" y="24"/>
                      <a:pt x="131" y="36"/>
                      <a:pt x="138" y="58"/>
                    </a:cubicBezTo>
                    <a:cubicBezTo>
                      <a:pt x="110" y="58"/>
                      <a:pt x="110" y="58"/>
                      <a:pt x="110" y="58"/>
                    </a:cubicBezTo>
                    <a:lnTo>
                      <a:pt x="110" y="18"/>
                    </a:lnTo>
                    <a:close/>
                    <a:moveTo>
                      <a:pt x="110" y="65"/>
                    </a:moveTo>
                    <a:cubicBezTo>
                      <a:pt x="140" y="65"/>
                      <a:pt x="140" y="65"/>
                      <a:pt x="140" y="65"/>
                    </a:cubicBezTo>
                    <a:cubicBezTo>
                      <a:pt x="143" y="75"/>
                      <a:pt x="145" y="87"/>
                      <a:pt x="145" y="101"/>
                    </a:cubicBezTo>
                    <a:cubicBezTo>
                      <a:pt x="110" y="101"/>
                      <a:pt x="110" y="101"/>
                      <a:pt x="110" y="101"/>
                    </a:cubicBezTo>
                    <a:lnTo>
                      <a:pt x="110" y="65"/>
                    </a:lnTo>
                    <a:close/>
                    <a:moveTo>
                      <a:pt x="110" y="108"/>
                    </a:moveTo>
                    <a:cubicBezTo>
                      <a:pt x="145" y="108"/>
                      <a:pt x="145" y="108"/>
                      <a:pt x="145" y="108"/>
                    </a:cubicBezTo>
                    <a:cubicBezTo>
                      <a:pt x="144" y="122"/>
                      <a:pt x="142" y="135"/>
                      <a:pt x="139" y="145"/>
                    </a:cubicBezTo>
                    <a:cubicBezTo>
                      <a:pt x="110" y="145"/>
                      <a:pt x="110" y="145"/>
                      <a:pt x="110" y="145"/>
                    </a:cubicBezTo>
                    <a:lnTo>
                      <a:pt x="110" y="108"/>
                    </a:lnTo>
                    <a:close/>
                    <a:moveTo>
                      <a:pt x="110" y="187"/>
                    </a:moveTo>
                    <a:cubicBezTo>
                      <a:pt x="110" y="151"/>
                      <a:pt x="110" y="151"/>
                      <a:pt x="110" y="151"/>
                    </a:cubicBezTo>
                    <a:cubicBezTo>
                      <a:pt x="136" y="151"/>
                      <a:pt x="136" y="151"/>
                      <a:pt x="136" y="151"/>
                    </a:cubicBezTo>
                    <a:cubicBezTo>
                      <a:pt x="129" y="171"/>
                      <a:pt x="117" y="182"/>
                      <a:pt x="110" y="187"/>
                    </a:cubicBezTo>
                    <a:close/>
                    <a:moveTo>
                      <a:pt x="133" y="184"/>
                    </a:moveTo>
                    <a:cubicBezTo>
                      <a:pt x="139" y="176"/>
                      <a:pt x="146" y="165"/>
                      <a:pt x="150" y="151"/>
                    </a:cubicBezTo>
                    <a:cubicBezTo>
                      <a:pt x="174" y="151"/>
                      <a:pt x="174" y="151"/>
                      <a:pt x="174" y="151"/>
                    </a:cubicBezTo>
                    <a:cubicBezTo>
                      <a:pt x="164" y="166"/>
                      <a:pt x="150" y="177"/>
                      <a:pt x="133" y="184"/>
                    </a:cubicBezTo>
                    <a:close/>
                    <a:moveTo>
                      <a:pt x="178" y="145"/>
                    </a:moveTo>
                    <a:cubicBezTo>
                      <a:pt x="152" y="145"/>
                      <a:pt x="152" y="145"/>
                      <a:pt x="152" y="145"/>
                    </a:cubicBezTo>
                    <a:cubicBezTo>
                      <a:pt x="155" y="134"/>
                      <a:pt x="157" y="122"/>
                      <a:pt x="158" y="108"/>
                    </a:cubicBezTo>
                    <a:cubicBezTo>
                      <a:pt x="188" y="108"/>
                      <a:pt x="188" y="108"/>
                      <a:pt x="188" y="108"/>
                    </a:cubicBezTo>
                    <a:cubicBezTo>
                      <a:pt x="188" y="121"/>
                      <a:pt x="184" y="134"/>
                      <a:pt x="178" y="145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Freeform 36"/>
              <p:cNvSpPr>
                <a:spLocks noEditPoints="1"/>
              </p:cNvSpPr>
              <p:nvPr/>
            </p:nvSpPr>
            <p:spPr bwMode="auto">
              <a:xfrm>
                <a:off x="8232775" y="5187950"/>
                <a:ext cx="217488" cy="246063"/>
              </a:xfrm>
              <a:custGeom>
                <a:avLst/>
                <a:gdLst>
                  <a:gd name="T0" fmla="*/ 78 w 181"/>
                  <a:gd name="T1" fmla="*/ 0 h 206"/>
                  <a:gd name="T2" fmla="*/ 0 w 181"/>
                  <a:gd name="T3" fmla="*/ 36 h 206"/>
                  <a:gd name="T4" fmla="*/ 18 w 181"/>
                  <a:gd name="T5" fmla="*/ 41 h 206"/>
                  <a:gd name="T6" fmla="*/ 46 w 181"/>
                  <a:gd name="T7" fmla="*/ 24 h 206"/>
                  <a:gd name="T8" fmla="*/ 32 w 181"/>
                  <a:gd name="T9" fmla="*/ 48 h 206"/>
                  <a:gd name="T10" fmla="*/ 43 w 181"/>
                  <a:gd name="T11" fmla="*/ 56 h 206"/>
                  <a:gd name="T12" fmla="*/ 70 w 181"/>
                  <a:gd name="T13" fmla="*/ 18 h 206"/>
                  <a:gd name="T14" fmla="*/ 71 w 181"/>
                  <a:gd name="T15" fmla="*/ 18 h 206"/>
                  <a:gd name="T16" fmla="*/ 71 w 181"/>
                  <a:gd name="T17" fmla="*/ 58 h 206"/>
                  <a:gd name="T18" fmla="*/ 46 w 181"/>
                  <a:gd name="T19" fmla="*/ 58 h 206"/>
                  <a:gd name="T20" fmla="*/ 53 w 181"/>
                  <a:gd name="T21" fmla="*/ 64 h 206"/>
                  <a:gd name="T22" fmla="*/ 71 w 181"/>
                  <a:gd name="T23" fmla="*/ 64 h 206"/>
                  <a:gd name="T24" fmla="*/ 71 w 181"/>
                  <a:gd name="T25" fmla="*/ 88 h 206"/>
                  <a:gd name="T26" fmla="*/ 84 w 181"/>
                  <a:gd name="T27" fmla="*/ 124 h 206"/>
                  <a:gd name="T28" fmla="*/ 84 w 181"/>
                  <a:gd name="T29" fmla="*/ 107 h 206"/>
                  <a:gd name="T30" fmla="*/ 119 w 181"/>
                  <a:gd name="T31" fmla="*/ 107 h 206"/>
                  <a:gd name="T32" fmla="*/ 113 w 181"/>
                  <a:gd name="T33" fmla="*/ 144 h 206"/>
                  <a:gd name="T34" fmla="*/ 86 w 181"/>
                  <a:gd name="T35" fmla="*/ 144 h 206"/>
                  <a:gd name="T36" fmla="*/ 85 w 181"/>
                  <a:gd name="T37" fmla="*/ 151 h 206"/>
                  <a:gd name="T38" fmla="*/ 111 w 181"/>
                  <a:gd name="T39" fmla="*/ 151 h 206"/>
                  <a:gd name="T40" fmla="*/ 84 w 181"/>
                  <a:gd name="T41" fmla="*/ 187 h 206"/>
                  <a:gd name="T42" fmla="*/ 84 w 181"/>
                  <a:gd name="T43" fmla="*/ 159 h 206"/>
                  <a:gd name="T44" fmla="*/ 65 w 181"/>
                  <a:gd name="T45" fmla="*/ 205 h 206"/>
                  <a:gd name="T46" fmla="*/ 78 w 181"/>
                  <a:gd name="T47" fmla="*/ 206 h 206"/>
                  <a:gd name="T48" fmla="*/ 181 w 181"/>
                  <a:gd name="T49" fmla="*/ 103 h 206"/>
                  <a:gd name="T50" fmla="*/ 78 w 181"/>
                  <a:gd name="T51" fmla="*/ 0 h 206"/>
                  <a:gd name="T52" fmla="*/ 154 w 181"/>
                  <a:gd name="T53" fmla="*/ 64 h 206"/>
                  <a:gd name="T54" fmla="*/ 163 w 181"/>
                  <a:gd name="T55" fmla="*/ 101 h 206"/>
                  <a:gd name="T56" fmla="*/ 132 w 181"/>
                  <a:gd name="T57" fmla="*/ 101 h 206"/>
                  <a:gd name="T58" fmla="*/ 128 w 181"/>
                  <a:gd name="T59" fmla="*/ 64 h 206"/>
                  <a:gd name="T60" fmla="*/ 154 w 181"/>
                  <a:gd name="T61" fmla="*/ 64 h 206"/>
                  <a:gd name="T62" fmla="*/ 150 w 181"/>
                  <a:gd name="T63" fmla="*/ 58 h 206"/>
                  <a:gd name="T64" fmla="*/ 126 w 181"/>
                  <a:gd name="T65" fmla="*/ 58 h 206"/>
                  <a:gd name="T66" fmla="*/ 109 w 181"/>
                  <a:gd name="T67" fmla="*/ 23 h 206"/>
                  <a:gd name="T68" fmla="*/ 150 w 181"/>
                  <a:gd name="T69" fmla="*/ 58 h 206"/>
                  <a:gd name="T70" fmla="*/ 84 w 181"/>
                  <a:gd name="T71" fmla="*/ 18 h 206"/>
                  <a:gd name="T72" fmla="*/ 85 w 181"/>
                  <a:gd name="T73" fmla="*/ 18 h 206"/>
                  <a:gd name="T74" fmla="*/ 113 w 181"/>
                  <a:gd name="T75" fmla="*/ 58 h 206"/>
                  <a:gd name="T76" fmla="*/ 84 w 181"/>
                  <a:gd name="T77" fmla="*/ 58 h 206"/>
                  <a:gd name="T78" fmla="*/ 84 w 181"/>
                  <a:gd name="T79" fmla="*/ 18 h 206"/>
                  <a:gd name="T80" fmla="*/ 84 w 181"/>
                  <a:gd name="T81" fmla="*/ 101 h 206"/>
                  <a:gd name="T82" fmla="*/ 84 w 181"/>
                  <a:gd name="T83" fmla="*/ 64 h 206"/>
                  <a:gd name="T84" fmla="*/ 115 w 181"/>
                  <a:gd name="T85" fmla="*/ 64 h 206"/>
                  <a:gd name="T86" fmla="*/ 119 w 181"/>
                  <a:gd name="T87" fmla="*/ 101 h 206"/>
                  <a:gd name="T88" fmla="*/ 84 w 181"/>
                  <a:gd name="T89" fmla="*/ 101 h 206"/>
                  <a:gd name="T90" fmla="*/ 107 w 181"/>
                  <a:gd name="T91" fmla="*/ 183 h 206"/>
                  <a:gd name="T92" fmla="*/ 125 w 181"/>
                  <a:gd name="T93" fmla="*/ 151 h 206"/>
                  <a:gd name="T94" fmla="*/ 148 w 181"/>
                  <a:gd name="T95" fmla="*/ 151 h 206"/>
                  <a:gd name="T96" fmla="*/ 107 w 181"/>
                  <a:gd name="T97" fmla="*/ 183 h 206"/>
                  <a:gd name="T98" fmla="*/ 152 w 181"/>
                  <a:gd name="T99" fmla="*/ 144 h 206"/>
                  <a:gd name="T100" fmla="*/ 127 w 181"/>
                  <a:gd name="T101" fmla="*/ 144 h 206"/>
                  <a:gd name="T102" fmla="*/ 132 w 181"/>
                  <a:gd name="T103" fmla="*/ 107 h 206"/>
                  <a:gd name="T104" fmla="*/ 163 w 181"/>
                  <a:gd name="T105" fmla="*/ 107 h 206"/>
                  <a:gd name="T106" fmla="*/ 152 w 181"/>
                  <a:gd name="T107" fmla="*/ 144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81" h="206">
                    <a:moveTo>
                      <a:pt x="78" y="0"/>
                    </a:moveTo>
                    <a:cubicBezTo>
                      <a:pt x="46" y="0"/>
                      <a:pt x="18" y="14"/>
                      <a:pt x="0" y="36"/>
                    </a:cubicBezTo>
                    <a:cubicBezTo>
                      <a:pt x="6" y="37"/>
                      <a:pt x="12" y="39"/>
                      <a:pt x="18" y="41"/>
                    </a:cubicBezTo>
                    <a:cubicBezTo>
                      <a:pt x="26" y="34"/>
                      <a:pt x="36" y="28"/>
                      <a:pt x="46" y="24"/>
                    </a:cubicBezTo>
                    <a:cubicBezTo>
                      <a:pt x="41" y="30"/>
                      <a:pt x="36" y="38"/>
                      <a:pt x="32" y="48"/>
                    </a:cubicBezTo>
                    <a:cubicBezTo>
                      <a:pt x="36" y="50"/>
                      <a:pt x="40" y="53"/>
                      <a:pt x="43" y="56"/>
                    </a:cubicBezTo>
                    <a:cubicBezTo>
                      <a:pt x="51" y="35"/>
                      <a:pt x="62" y="24"/>
                      <a:pt x="70" y="18"/>
                    </a:cubicBezTo>
                    <a:cubicBezTo>
                      <a:pt x="70" y="18"/>
                      <a:pt x="71" y="18"/>
                      <a:pt x="71" y="18"/>
                    </a:cubicBezTo>
                    <a:cubicBezTo>
                      <a:pt x="71" y="58"/>
                      <a:pt x="71" y="58"/>
                      <a:pt x="71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8" y="60"/>
                      <a:pt x="51" y="62"/>
                      <a:pt x="53" y="64"/>
                    </a:cubicBezTo>
                    <a:cubicBezTo>
                      <a:pt x="71" y="64"/>
                      <a:pt x="71" y="64"/>
                      <a:pt x="71" y="64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8" y="99"/>
                      <a:pt x="82" y="111"/>
                      <a:pt x="84" y="124"/>
                    </a:cubicBezTo>
                    <a:cubicBezTo>
                      <a:pt x="84" y="107"/>
                      <a:pt x="84" y="107"/>
                      <a:pt x="84" y="107"/>
                    </a:cubicBezTo>
                    <a:cubicBezTo>
                      <a:pt x="119" y="107"/>
                      <a:pt x="119" y="107"/>
                      <a:pt x="119" y="107"/>
                    </a:cubicBezTo>
                    <a:cubicBezTo>
                      <a:pt x="119" y="122"/>
                      <a:pt x="117" y="134"/>
                      <a:pt x="113" y="144"/>
                    </a:cubicBezTo>
                    <a:cubicBezTo>
                      <a:pt x="86" y="144"/>
                      <a:pt x="86" y="144"/>
                      <a:pt x="86" y="144"/>
                    </a:cubicBezTo>
                    <a:cubicBezTo>
                      <a:pt x="86" y="147"/>
                      <a:pt x="85" y="149"/>
                      <a:pt x="85" y="151"/>
                    </a:cubicBezTo>
                    <a:cubicBezTo>
                      <a:pt x="111" y="151"/>
                      <a:pt x="111" y="151"/>
                      <a:pt x="111" y="151"/>
                    </a:cubicBezTo>
                    <a:cubicBezTo>
                      <a:pt x="103" y="171"/>
                      <a:pt x="92" y="182"/>
                      <a:pt x="84" y="187"/>
                    </a:cubicBezTo>
                    <a:cubicBezTo>
                      <a:pt x="84" y="159"/>
                      <a:pt x="84" y="159"/>
                      <a:pt x="84" y="159"/>
                    </a:cubicBezTo>
                    <a:cubicBezTo>
                      <a:pt x="81" y="176"/>
                      <a:pt x="75" y="192"/>
                      <a:pt x="65" y="205"/>
                    </a:cubicBezTo>
                    <a:cubicBezTo>
                      <a:pt x="69" y="206"/>
                      <a:pt x="73" y="206"/>
                      <a:pt x="78" y="206"/>
                    </a:cubicBezTo>
                    <a:cubicBezTo>
                      <a:pt x="135" y="206"/>
                      <a:pt x="181" y="160"/>
                      <a:pt x="181" y="103"/>
                    </a:cubicBezTo>
                    <a:cubicBezTo>
                      <a:pt x="181" y="46"/>
                      <a:pt x="135" y="0"/>
                      <a:pt x="78" y="0"/>
                    </a:cubicBezTo>
                    <a:close/>
                    <a:moveTo>
                      <a:pt x="154" y="64"/>
                    </a:moveTo>
                    <a:cubicBezTo>
                      <a:pt x="160" y="75"/>
                      <a:pt x="163" y="88"/>
                      <a:pt x="163" y="101"/>
                    </a:cubicBezTo>
                    <a:cubicBezTo>
                      <a:pt x="132" y="101"/>
                      <a:pt x="132" y="101"/>
                      <a:pt x="132" y="101"/>
                    </a:cubicBezTo>
                    <a:cubicBezTo>
                      <a:pt x="132" y="87"/>
                      <a:pt x="131" y="75"/>
                      <a:pt x="128" y="64"/>
                    </a:cubicBezTo>
                    <a:lnTo>
                      <a:pt x="154" y="64"/>
                    </a:lnTo>
                    <a:close/>
                    <a:moveTo>
                      <a:pt x="150" y="58"/>
                    </a:moveTo>
                    <a:cubicBezTo>
                      <a:pt x="126" y="58"/>
                      <a:pt x="126" y="58"/>
                      <a:pt x="126" y="58"/>
                    </a:cubicBezTo>
                    <a:cubicBezTo>
                      <a:pt x="122" y="43"/>
                      <a:pt x="116" y="32"/>
                      <a:pt x="109" y="23"/>
                    </a:cubicBezTo>
                    <a:cubicBezTo>
                      <a:pt x="126" y="30"/>
                      <a:pt x="141" y="42"/>
                      <a:pt x="150" y="58"/>
                    </a:cubicBezTo>
                    <a:close/>
                    <a:moveTo>
                      <a:pt x="84" y="18"/>
                    </a:moveTo>
                    <a:cubicBezTo>
                      <a:pt x="85" y="18"/>
                      <a:pt x="85" y="18"/>
                      <a:pt x="85" y="18"/>
                    </a:cubicBezTo>
                    <a:cubicBezTo>
                      <a:pt x="93" y="24"/>
                      <a:pt x="105" y="36"/>
                      <a:pt x="113" y="58"/>
                    </a:cubicBezTo>
                    <a:cubicBezTo>
                      <a:pt x="84" y="58"/>
                      <a:pt x="84" y="58"/>
                      <a:pt x="84" y="58"/>
                    </a:cubicBezTo>
                    <a:lnTo>
                      <a:pt x="84" y="18"/>
                    </a:lnTo>
                    <a:close/>
                    <a:moveTo>
                      <a:pt x="84" y="101"/>
                    </a:moveTo>
                    <a:cubicBezTo>
                      <a:pt x="84" y="64"/>
                      <a:pt x="84" y="64"/>
                      <a:pt x="84" y="64"/>
                    </a:cubicBezTo>
                    <a:cubicBezTo>
                      <a:pt x="115" y="64"/>
                      <a:pt x="115" y="64"/>
                      <a:pt x="115" y="64"/>
                    </a:cubicBezTo>
                    <a:cubicBezTo>
                      <a:pt x="117" y="75"/>
                      <a:pt x="119" y="87"/>
                      <a:pt x="119" y="101"/>
                    </a:cubicBezTo>
                    <a:lnTo>
                      <a:pt x="84" y="101"/>
                    </a:lnTo>
                    <a:close/>
                    <a:moveTo>
                      <a:pt x="107" y="183"/>
                    </a:moveTo>
                    <a:cubicBezTo>
                      <a:pt x="114" y="175"/>
                      <a:pt x="120" y="165"/>
                      <a:pt x="125" y="151"/>
                    </a:cubicBezTo>
                    <a:cubicBezTo>
                      <a:pt x="148" y="151"/>
                      <a:pt x="148" y="151"/>
                      <a:pt x="148" y="151"/>
                    </a:cubicBezTo>
                    <a:cubicBezTo>
                      <a:pt x="138" y="165"/>
                      <a:pt x="124" y="177"/>
                      <a:pt x="107" y="183"/>
                    </a:cubicBezTo>
                    <a:close/>
                    <a:moveTo>
                      <a:pt x="152" y="144"/>
                    </a:moveTo>
                    <a:cubicBezTo>
                      <a:pt x="127" y="144"/>
                      <a:pt x="127" y="144"/>
                      <a:pt x="127" y="144"/>
                    </a:cubicBezTo>
                    <a:cubicBezTo>
                      <a:pt x="130" y="134"/>
                      <a:pt x="132" y="122"/>
                      <a:pt x="132" y="107"/>
                    </a:cubicBezTo>
                    <a:cubicBezTo>
                      <a:pt x="163" y="107"/>
                      <a:pt x="163" y="107"/>
                      <a:pt x="163" y="107"/>
                    </a:cubicBezTo>
                    <a:cubicBezTo>
                      <a:pt x="162" y="121"/>
                      <a:pt x="159" y="133"/>
                      <a:pt x="152" y="144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Freeform 37"/>
              <p:cNvSpPr>
                <a:spLocks noEditPoints="1"/>
              </p:cNvSpPr>
              <p:nvPr/>
            </p:nvSpPr>
            <p:spPr bwMode="auto">
              <a:xfrm>
                <a:off x="7658100" y="5180013"/>
                <a:ext cx="195263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3 w 164"/>
                  <a:gd name="T13" fmla="*/ 37 h 255"/>
                  <a:gd name="T14" fmla="*/ 48 w 164"/>
                  <a:gd name="T15" fmla="*/ 127 h 255"/>
                  <a:gd name="T16" fmla="*/ 83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3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3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Freeform 38"/>
              <p:cNvSpPr>
                <a:spLocks/>
              </p:cNvSpPr>
              <p:nvPr/>
            </p:nvSpPr>
            <p:spPr bwMode="auto">
              <a:xfrm>
                <a:off x="7861300" y="5180013"/>
                <a:ext cx="193675" cy="295275"/>
              </a:xfrm>
              <a:custGeom>
                <a:avLst/>
                <a:gdLst>
                  <a:gd name="T0" fmla="*/ 0 w 162"/>
                  <a:gd name="T1" fmla="*/ 246 h 246"/>
                  <a:gd name="T2" fmla="*/ 72 w 162"/>
                  <a:gd name="T3" fmla="*/ 128 h 246"/>
                  <a:gd name="T4" fmla="*/ 116 w 162"/>
                  <a:gd name="T5" fmla="*/ 71 h 246"/>
                  <a:gd name="T6" fmla="*/ 83 w 162"/>
                  <a:gd name="T7" fmla="*/ 40 h 246"/>
                  <a:gd name="T8" fmla="*/ 48 w 162"/>
                  <a:gd name="T9" fmla="*/ 82 h 246"/>
                  <a:gd name="T10" fmla="*/ 3 w 162"/>
                  <a:gd name="T11" fmla="*/ 82 h 246"/>
                  <a:gd name="T12" fmla="*/ 81 w 162"/>
                  <a:gd name="T13" fmla="*/ 0 h 246"/>
                  <a:gd name="T14" fmla="*/ 162 w 162"/>
                  <a:gd name="T15" fmla="*/ 69 h 246"/>
                  <a:gd name="T16" fmla="*/ 93 w 162"/>
                  <a:gd name="T17" fmla="*/ 163 h 246"/>
                  <a:gd name="T18" fmla="*/ 59 w 162"/>
                  <a:gd name="T19" fmla="*/ 206 h 246"/>
                  <a:gd name="T20" fmla="*/ 162 w 162"/>
                  <a:gd name="T21" fmla="*/ 206 h 246"/>
                  <a:gd name="T22" fmla="*/ 162 w 162"/>
                  <a:gd name="T23" fmla="*/ 246 h 246"/>
                  <a:gd name="T24" fmla="*/ 0 w 162"/>
                  <a:gd name="T25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246">
                    <a:moveTo>
                      <a:pt x="0" y="246"/>
                    </a:moveTo>
                    <a:cubicBezTo>
                      <a:pt x="0" y="202"/>
                      <a:pt x="10" y="172"/>
                      <a:pt x="72" y="128"/>
                    </a:cubicBezTo>
                    <a:cubicBezTo>
                      <a:pt x="106" y="103"/>
                      <a:pt x="116" y="91"/>
                      <a:pt x="116" y="71"/>
                    </a:cubicBezTo>
                    <a:cubicBezTo>
                      <a:pt x="116" y="47"/>
                      <a:pt x="101" y="40"/>
                      <a:pt x="83" y="40"/>
                    </a:cubicBezTo>
                    <a:cubicBezTo>
                      <a:pt x="62" y="40"/>
                      <a:pt x="48" y="50"/>
                      <a:pt x="48" y="82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3" y="31"/>
                      <a:pt x="32" y="0"/>
                      <a:pt x="81" y="0"/>
                    </a:cubicBezTo>
                    <a:cubicBezTo>
                      <a:pt x="129" y="0"/>
                      <a:pt x="162" y="22"/>
                      <a:pt x="162" y="69"/>
                    </a:cubicBezTo>
                    <a:cubicBezTo>
                      <a:pt x="162" y="106"/>
                      <a:pt x="144" y="127"/>
                      <a:pt x="93" y="163"/>
                    </a:cubicBezTo>
                    <a:cubicBezTo>
                      <a:pt x="74" y="176"/>
                      <a:pt x="60" y="194"/>
                      <a:pt x="59" y="20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62" y="246"/>
                      <a:pt x="162" y="246"/>
                      <a:pt x="162" y="246"/>
                    </a:cubicBezTo>
                    <a:lnTo>
                      <a:pt x="0" y="246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Rectangle 39"/>
              <p:cNvSpPr>
                <a:spLocks noChangeArrowheads="1"/>
              </p:cNvSpPr>
              <p:nvPr/>
            </p:nvSpPr>
            <p:spPr bwMode="auto">
              <a:xfrm>
                <a:off x="7680325" y="552132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0" name="文本框 125"/>
            <p:cNvSpPr txBox="1"/>
            <p:nvPr/>
          </p:nvSpPr>
          <p:spPr>
            <a:xfrm>
              <a:off x="5005090" y="5070080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839510" y="3203529"/>
            <a:ext cx="988048" cy="988048"/>
            <a:chOff x="3686849" y="3504273"/>
            <a:chExt cx="1317397" cy="1317397"/>
          </a:xfrm>
        </p:grpSpPr>
        <p:sp>
          <p:nvSpPr>
            <p:cNvPr id="37" name="椭圆 36"/>
            <p:cNvSpPr/>
            <p:nvPr/>
          </p:nvSpPr>
          <p:spPr>
            <a:xfrm>
              <a:off x="3686849" y="3504273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accent4"/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4030549" y="3682544"/>
              <a:ext cx="684634" cy="308432"/>
              <a:chOff x="6365875" y="3994150"/>
              <a:chExt cx="785813" cy="354013"/>
            </a:xfrm>
          </p:grpSpPr>
          <p:sp>
            <p:nvSpPr>
              <p:cNvPr id="40" name="Oval 23"/>
              <p:cNvSpPr>
                <a:spLocks noChangeArrowheads="1"/>
              </p:cNvSpPr>
              <p:nvPr/>
            </p:nvSpPr>
            <p:spPr bwMode="auto">
              <a:xfrm>
                <a:off x="6897687" y="4006850"/>
                <a:ext cx="122238" cy="120650"/>
              </a:xfrm>
              <a:prstGeom prst="ellips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1" name="Freeform 24"/>
              <p:cNvSpPr>
                <a:spLocks noEditPoints="1"/>
              </p:cNvSpPr>
              <p:nvPr/>
            </p:nvSpPr>
            <p:spPr bwMode="auto">
              <a:xfrm>
                <a:off x="6981825" y="4143375"/>
                <a:ext cx="111125" cy="142875"/>
              </a:xfrm>
              <a:custGeom>
                <a:avLst/>
                <a:gdLst>
                  <a:gd name="T0" fmla="*/ 76 w 92"/>
                  <a:gd name="T1" fmla="*/ 32 h 119"/>
                  <a:gd name="T2" fmla="*/ 37 w 92"/>
                  <a:gd name="T3" fmla="*/ 0 h 119"/>
                  <a:gd name="T4" fmla="*/ 26 w 92"/>
                  <a:gd name="T5" fmla="*/ 0 h 119"/>
                  <a:gd name="T6" fmla="*/ 0 w 92"/>
                  <a:gd name="T7" fmla="*/ 119 h 119"/>
                  <a:gd name="T8" fmla="*/ 92 w 92"/>
                  <a:gd name="T9" fmla="*/ 118 h 119"/>
                  <a:gd name="T10" fmla="*/ 76 w 92"/>
                  <a:gd name="T11" fmla="*/ 32 h 119"/>
                  <a:gd name="T12" fmla="*/ 61 w 92"/>
                  <a:gd name="T13" fmla="*/ 65 h 119"/>
                  <a:gd name="T14" fmla="*/ 27 w 92"/>
                  <a:gd name="T15" fmla="*/ 65 h 119"/>
                  <a:gd name="T16" fmla="*/ 27 w 92"/>
                  <a:gd name="T17" fmla="*/ 58 h 119"/>
                  <a:gd name="T18" fmla="*/ 61 w 92"/>
                  <a:gd name="T19" fmla="*/ 58 h 119"/>
                  <a:gd name="T20" fmla="*/ 61 w 92"/>
                  <a:gd name="T21" fmla="*/ 65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119">
                    <a:moveTo>
                      <a:pt x="76" y="32"/>
                    </a:moveTo>
                    <a:cubicBezTo>
                      <a:pt x="69" y="10"/>
                      <a:pt x="58" y="0"/>
                      <a:pt x="37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92" y="118"/>
                      <a:pt x="92" y="118"/>
                      <a:pt x="92" y="118"/>
                    </a:cubicBezTo>
                    <a:lnTo>
                      <a:pt x="76" y="32"/>
                    </a:lnTo>
                    <a:close/>
                    <a:moveTo>
                      <a:pt x="61" y="65"/>
                    </a:move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61" y="58"/>
                      <a:pt x="61" y="58"/>
                      <a:pt x="61" y="58"/>
                    </a:cubicBezTo>
                    <a:lnTo>
                      <a:pt x="61" y="65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2" name="Freeform 25"/>
              <p:cNvSpPr>
                <a:spLocks/>
              </p:cNvSpPr>
              <p:nvPr/>
            </p:nvSpPr>
            <p:spPr bwMode="auto">
              <a:xfrm>
                <a:off x="6826250" y="4143375"/>
                <a:ext cx="111125" cy="142875"/>
              </a:xfrm>
              <a:custGeom>
                <a:avLst/>
                <a:gdLst>
                  <a:gd name="T0" fmla="*/ 55 w 93"/>
                  <a:gd name="T1" fmla="*/ 0 h 119"/>
                  <a:gd name="T2" fmla="*/ 66 w 93"/>
                  <a:gd name="T3" fmla="*/ 0 h 119"/>
                  <a:gd name="T4" fmla="*/ 93 w 93"/>
                  <a:gd name="T5" fmla="*/ 119 h 119"/>
                  <a:gd name="T6" fmla="*/ 0 w 93"/>
                  <a:gd name="T7" fmla="*/ 118 h 119"/>
                  <a:gd name="T8" fmla="*/ 16 w 93"/>
                  <a:gd name="T9" fmla="*/ 32 h 119"/>
                  <a:gd name="T10" fmla="*/ 55 w 93"/>
                  <a:gd name="T11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119">
                    <a:moveTo>
                      <a:pt x="55" y="0"/>
                    </a:moveTo>
                    <a:cubicBezTo>
                      <a:pt x="66" y="0"/>
                      <a:pt x="66" y="0"/>
                      <a:pt x="66" y="0"/>
                    </a:cubicBezTo>
                    <a:cubicBezTo>
                      <a:pt x="93" y="119"/>
                      <a:pt x="93" y="119"/>
                      <a:pt x="93" y="119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23" y="10"/>
                      <a:pt x="34" y="0"/>
                      <a:pt x="5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3" name="Freeform 26"/>
              <p:cNvSpPr>
                <a:spLocks/>
              </p:cNvSpPr>
              <p:nvPr/>
            </p:nvSpPr>
            <p:spPr bwMode="auto">
              <a:xfrm>
                <a:off x="6929437" y="4141788"/>
                <a:ext cx="57150" cy="142875"/>
              </a:xfrm>
              <a:custGeom>
                <a:avLst/>
                <a:gdLst>
                  <a:gd name="T0" fmla="*/ 16 w 36"/>
                  <a:gd name="T1" fmla="*/ 0 h 90"/>
                  <a:gd name="T2" fmla="*/ 0 w 36"/>
                  <a:gd name="T3" fmla="*/ 27 h 90"/>
                  <a:gd name="T4" fmla="*/ 14 w 36"/>
                  <a:gd name="T5" fmla="*/ 90 h 90"/>
                  <a:gd name="T6" fmla="*/ 22 w 36"/>
                  <a:gd name="T7" fmla="*/ 90 h 90"/>
                  <a:gd name="T8" fmla="*/ 36 w 36"/>
                  <a:gd name="T9" fmla="*/ 26 h 90"/>
                  <a:gd name="T10" fmla="*/ 16 w 36"/>
                  <a:gd name="T11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90">
                    <a:moveTo>
                      <a:pt x="16" y="0"/>
                    </a:moveTo>
                    <a:lnTo>
                      <a:pt x="0" y="27"/>
                    </a:lnTo>
                    <a:lnTo>
                      <a:pt x="14" y="90"/>
                    </a:lnTo>
                    <a:lnTo>
                      <a:pt x="22" y="90"/>
                    </a:lnTo>
                    <a:lnTo>
                      <a:pt x="36" y="2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4" name="Freeform 27"/>
              <p:cNvSpPr>
                <a:spLocks noEditPoints="1"/>
              </p:cNvSpPr>
              <p:nvPr/>
            </p:nvSpPr>
            <p:spPr bwMode="auto">
              <a:xfrm>
                <a:off x="6424612" y="3994150"/>
                <a:ext cx="196850" cy="304800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6 w 164"/>
                  <a:gd name="T11" fmla="*/ 127 h 255"/>
                  <a:gd name="T12" fmla="*/ 82 w 164"/>
                  <a:gd name="T13" fmla="*/ 37 h 255"/>
                  <a:gd name="T14" fmla="*/ 48 w 164"/>
                  <a:gd name="T15" fmla="*/ 127 h 255"/>
                  <a:gd name="T16" fmla="*/ 82 w 164"/>
                  <a:gd name="T17" fmla="*/ 217 h 255"/>
                  <a:gd name="T18" fmla="*/ 116 w 164"/>
                  <a:gd name="T19" fmla="*/ 1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29" y="0"/>
                      <a:pt x="81" y="0"/>
                    </a:cubicBezTo>
                    <a:cubicBezTo>
                      <a:pt x="132" y="0"/>
                      <a:pt x="164" y="36"/>
                      <a:pt x="164" y="125"/>
                    </a:cubicBezTo>
                    <a:cubicBezTo>
                      <a:pt x="164" y="214"/>
                      <a:pt x="132" y="255"/>
                      <a:pt x="81" y="255"/>
                    </a:cubicBezTo>
                    <a:cubicBezTo>
                      <a:pt x="29" y="255"/>
                      <a:pt x="0" y="216"/>
                      <a:pt x="0" y="126"/>
                    </a:cubicBezTo>
                    <a:close/>
                    <a:moveTo>
                      <a:pt x="116" y="127"/>
                    </a:moveTo>
                    <a:cubicBezTo>
                      <a:pt x="116" y="61"/>
                      <a:pt x="105" y="37"/>
                      <a:pt x="82" y="37"/>
                    </a:cubicBezTo>
                    <a:cubicBezTo>
                      <a:pt x="60" y="37"/>
                      <a:pt x="48" y="61"/>
                      <a:pt x="48" y="127"/>
                    </a:cubicBezTo>
                    <a:cubicBezTo>
                      <a:pt x="48" y="193"/>
                      <a:pt x="60" y="217"/>
                      <a:pt x="82" y="217"/>
                    </a:cubicBezTo>
                    <a:cubicBezTo>
                      <a:pt x="105" y="217"/>
                      <a:pt x="116" y="192"/>
                      <a:pt x="116" y="127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5" name="Freeform 28"/>
              <p:cNvSpPr>
                <a:spLocks/>
              </p:cNvSpPr>
              <p:nvPr/>
            </p:nvSpPr>
            <p:spPr bwMode="auto">
              <a:xfrm>
                <a:off x="6627812" y="4002088"/>
                <a:ext cx="115888" cy="287338"/>
              </a:xfrm>
              <a:custGeom>
                <a:avLst/>
                <a:gdLst>
                  <a:gd name="T0" fmla="*/ 49 w 96"/>
                  <a:gd name="T1" fmla="*/ 239 h 239"/>
                  <a:gd name="T2" fmla="*/ 49 w 96"/>
                  <a:gd name="T3" fmla="*/ 74 h 239"/>
                  <a:gd name="T4" fmla="*/ 0 w 96"/>
                  <a:gd name="T5" fmla="*/ 74 h 239"/>
                  <a:gd name="T6" fmla="*/ 0 w 96"/>
                  <a:gd name="T7" fmla="*/ 42 h 239"/>
                  <a:gd name="T8" fmla="*/ 58 w 96"/>
                  <a:gd name="T9" fmla="*/ 0 h 239"/>
                  <a:gd name="T10" fmla="*/ 96 w 96"/>
                  <a:gd name="T11" fmla="*/ 0 h 239"/>
                  <a:gd name="T12" fmla="*/ 96 w 96"/>
                  <a:gd name="T13" fmla="*/ 239 h 239"/>
                  <a:gd name="T14" fmla="*/ 49 w 96"/>
                  <a:gd name="T15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239">
                    <a:moveTo>
                      <a:pt x="49" y="239"/>
                    </a:moveTo>
                    <a:cubicBezTo>
                      <a:pt x="49" y="74"/>
                      <a:pt x="49" y="74"/>
                      <a:pt x="49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41" y="42"/>
                      <a:pt x="55" y="28"/>
                      <a:pt x="58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239"/>
                      <a:pt x="96" y="239"/>
                      <a:pt x="96" y="239"/>
                    </a:cubicBezTo>
                    <a:lnTo>
                      <a:pt x="49" y="239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46" name="Rectangle 29"/>
              <p:cNvSpPr>
                <a:spLocks noChangeArrowheads="1"/>
              </p:cNvSpPr>
              <p:nvPr/>
            </p:nvSpPr>
            <p:spPr bwMode="auto">
              <a:xfrm>
                <a:off x="6365875" y="4338638"/>
                <a:ext cx="785813" cy="9525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accent4"/>
                  </a:solidFill>
                </a:endParaRPr>
              </a:p>
            </p:txBody>
          </p:sp>
        </p:grpSp>
        <p:sp>
          <p:nvSpPr>
            <p:cNvPr id="39" name="文本框 126"/>
            <p:cNvSpPr txBox="1"/>
            <p:nvPr/>
          </p:nvSpPr>
          <p:spPr>
            <a:xfrm>
              <a:off x="3868493" y="4006213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04607" y="3031061"/>
            <a:ext cx="988048" cy="988048"/>
            <a:chOff x="7373645" y="3274315"/>
            <a:chExt cx="1317397" cy="1317397"/>
          </a:xfrm>
        </p:grpSpPr>
        <p:sp>
          <p:nvSpPr>
            <p:cNvPr id="48" name="椭圆 47"/>
            <p:cNvSpPr/>
            <p:nvPr/>
          </p:nvSpPr>
          <p:spPr>
            <a:xfrm>
              <a:off x="7373645" y="3274315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7666707" y="3437737"/>
              <a:ext cx="715062" cy="308432"/>
              <a:chOff x="10539412" y="3713163"/>
              <a:chExt cx="820738" cy="354013"/>
            </a:xfrm>
          </p:grpSpPr>
          <p:sp>
            <p:nvSpPr>
              <p:cNvPr id="62" name="Freeform 40"/>
              <p:cNvSpPr>
                <a:spLocks noEditPoints="1"/>
              </p:cNvSpPr>
              <p:nvPr/>
            </p:nvSpPr>
            <p:spPr bwMode="auto">
              <a:xfrm>
                <a:off x="11082337" y="3727450"/>
                <a:ext cx="277813" cy="276225"/>
              </a:xfrm>
              <a:custGeom>
                <a:avLst/>
                <a:gdLst>
                  <a:gd name="T0" fmla="*/ 116 w 231"/>
                  <a:gd name="T1" fmla="*/ 0 h 231"/>
                  <a:gd name="T2" fmla="*/ 0 w 231"/>
                  <a:gd name="T3" fmla="*/ 116 h 231"/>
                  <a:gd name="T4" fmla="*/ 116 w 231"/>
                  <a:gd name="T5" fmla="*/ 231 h 231"/>
                  <a:gd name="T6" fmla="*/ 231 w 231"/>
                  <a:gd name="T7" fmla="*/ 116 h 231"/>
                  <a:gd name="T8" fmla="*/ 116 w 231"/>
                  <a:gd name="T9" fmla="*/ 0 h 231"/>
                  <a:gd name="T10" fmla="*/ 116 w 231"/>
                  <a:gd name="T11" fmla="*/ 212 h 231"/>
                  <a:gd name="T12" fmla="*/ 20 w 231"/>
                  <a:gd name="T13" fmla="*/ 116 h 231"/>
                  <a:gd name="T14" fmla="*/ 116 w 231"/>
                  <a:gd name="T15" fmla="*/ 20 h 231"/>
                  <a:gd name="T16" fmla="*/ 212 w 231"/>
                  <a:gd name="T17" fmla="*/ 116 h 231"/>
                  <a:gd name="T18" fmla="*/ 116 w 231"/>
                  <a:gd name="T19" fmla="*/ 2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1" h="231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79"/>
                      <a:pt x="52" y="231"/>
                      <a:pt x="116" y="231"/>
                    </a:cubicBezTo>
                    <a:cubicBezTo>
                      <a:pt x="179" y="231"/>
                      <a:pt x="231" y="179"/>
                      <a:pt x="231" y="116"/>
                    </a:cubicBezTo>
                    <a:cubicBezTo>
                      <a:pt x="231" y="52"/>
                      <a:pt x="179" y="0"/>
                      <a:pt x="116" y="0"/>
                    </a:cubicBezTo>
                    <a:close/>
                    <a:moveTo>
                      <a:pt x="116" y="212"/>
                    </a:moveTo>
                    <a:cubicBezTo>
                      <a:pt x="63" y="212"/>
                      <a:pt x="20" y="169"/>
                      <a:pt x="20" y="116"/>
                    </a:cubicBezTo>
                    <a:cubicBezTo>
                      <a:pt x="20" y="63"/>
                      <a:pt x="63" y="20"/>
                      <a:pt x="116" y="20"/>
                    </a:cubicBezTo>
                    <a:cubicBezTo>
                      <a:pt x="169" y="20"/>
                      <a:pt x="212" y="63"/>
                      <a:pt x="212" y="116"/>
                    </a:cubicBezTo>
                    <a:cubicBezTo>
                      <a:pt x="212" y="169"/>
                      <a:pt x="169" y="212"/>
                      <a:pt x="116" y="212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3" name="Freeform 41"/>
              <p:cNvSpPr>
                <a:spLocks/>
              </p:cNvSpPr>
              <p:nvPr/>
            </p:nvSpPr>
            <p:spPr bwMode="auto">
              <a:xfrm>
                <a:off x="11171237" y="3792538"/>
                <a:ext cx="114300" cy="88900"/>
              </a:xfrm>
              <a:custGeom>
                <a:avLst/>
                <a:gdLst>
                  <a:gd name="T0" fmla="*/ 94 w 96"/>
                  <a:gd name="T1" fmla="*/ 2 h 73"/>
                  <a:gd name="T2" fmla="*/ 86 w 96"/>
                  <a:gd name="T3" fmla="*/ 3 h 73"/>
                  <a:gd name="T4" fmla="*/ 41 w 96"/>
                  <a:gd name="T5" fmla="*/ 60 h 73"/>
                  <a:gd name="T6" fmla="*/ 9 w 96"/>
                  <a:gd name="T7" fmla="*/ 43 h 73"/>
                  <a:gd name="T8" fmla="*/ 1 w 96"/>
                  <a:gd name="T9" fmla="*/ 46 h 73"/>
                  <a:gd name="T10" fmla="*/ 4 w 96"/>
                  <a:gd name="T11" fmla="*/ 53 h 73"/>
                  <a:gd name="T12" fmla="*/ 39 w 96"/>
                  <a:gd name="T13" fmla="*/ 71 h 73"/>
                  <a:gd name="T14" fmla="*/ 39 w 96"/>
                  <a:gd name="T15" fmla="*/ 71 h 73"/>
                  <a:gd name="T16" fmla="*/ 47 w 96"/>
                  <a:gd name="T17" fmla="*/ 70 h 73"/>
                  <a:gd name="T18" fmla="*/ 95 w 96"/>
                  <a:gd name="T19" fmla="*/ 10 h 73"/>
                  <a:gd name="T20" fmla="*/ 94 w 96"/>
                  <a:gd name="T21" fmla="*/ 2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" h="73">
                    <a:moveTo>
                      <a:pt x="94" y="2"/>
                    </a:moveTo>
                    <a:cubicBezTo>
                      <a:pt x="91" y="0"/>
                      <a:pt x="88" y="1"/>
                      <a:pt x="86" y="3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6" y="42"/>
                      <a:pt x="3" y="43"/>
                      <a:pt x="1" y="46"/>
                    </a:cubicBezTo>
                    <a:cubicBezTo>
                      <a:pt x="0" y="48"/>
                      <a:pt x="1" y="52"/>
                      <a:pt x="4" y="53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39" y="71"/>
                      <a:pt x="39" y="71"/>
                      <a:pt x="39" y="71"/>
                    </a:cubicBezTo>
                    <a:cubicBezTo>
                      <a:pt x="41" y="73"/>
                      <a:pt x="45" y="73"/>
                      <a:pt x="47" y="70"/>
                    </a:cubicBezTo>
                    <a:cubicBezTo>
                      <a:pt x="95" y="10"/>
                      <a:pt x="95" y="10"/>
                      <a:pt x="95" y="10"/>
                    </a:cubicBezTo>
                    <a:cubicBezTo>
                      <a:pt x="96" y="8"/>
                      <a:pt x="96" y="4"/>
                      <a:pt x="94" y="2"/>
                    </a:cubicBez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4" name="Freeform 42"/>
              <p:cNvSpPr>
                <a:spLocks/>
              </p:cNvSpPr>
              <p:nvPr/>
            </p:nvSpPr>
            <p:spPr bwMode="auto">
              <a:xfrm>
                <a:off x="11303000" y="3860800"/>
                <a:ext cx="25400" cy="12700"/>
              </a:xfrm>
              <a:custGeom>
                <a:avLst/>
                <a:gdLst>
                  <a:gd name="T0" fmla="*/ 6 w 21"/>
                  <a:gd name="T1" fmla="*/ 11 h 11"/>
                  <a:gd name="T2" fmla="*/ 0 w 21"/>
                  <a:gd name="T3" fmla="*/ 6 h 11"/>
                  <a:gd name="T4" fmla="*/ 6 w 21"/>
                  <a:gd name="T5" fmla="*/ 0 h 11"/>
                  <a:gd name="T6" fmla="*/ 15 w 21"/>
                  <a:gd name="T7" fmla="*/ 0 h 11"/>
                  <a:gd name="T8" fmla="*/ 21 w 21"/>
                  <a:gd name="T9" fmla="*/ 6 h 11"/>
                  <a:gd name="T10" fmla="*/ 15 w 21"/>
                  <a:gd name="T11" fmla="*/ 11 h 11"/>
                  <a:gd name="T12" fmla="*/ 6 w 21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11">
                    <a:moveTo>
                      <a:pt x="6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1" y="3"/>
                      <a:pt x="21" y="6"/>
                    </a:cubicBezTo>
                    <a:cubicBezTo>
                      <a:pt x="21" y="9"/>
                      <a:pt x="18" y="11"/>
                      <a:pt x="15" y="11"/>
                    </a:cubicBez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5" name="Freeform 43"/>
              <p:cNvSpPr>
                <a:spLocks/>
              </p:cNvSpPr>
              <p:nvPr/>
            </p:nvSpPr>
            <p:spPr bwMode="auto">
              <a:xfrm>
                <a:off x="11114087" y="3857625"/>
                <a:ext cx="23813" cy="14288"/>
              </a:xfrm>
              <a:custGeom>
                <a:avLst/>
                <a:gdLst>
                  <a:gd name="T0" fmla="*/ 5 w 20"/>
                  <a:gd name="T1" fmla="*/ 11 h 11"/>
                  <a:gd name="T2" fmla="*/ 0 w 20"/>
                  <a:gd name="T3" fmla="*/ 6 h 11"/>
                  <a:gd name="T4" fmla="*/ 5 w 20"/>
                  <a:gd name="T5" fmla="*/ 0 h 11"/>
                  <a:gd name="T6" fmla="*/ 15 w 20"/>
                  <a:gd name="T7" fmla="*/ 0 h 11"/>
                  <a:gd name="T8" fmla="*/ 20 w 20"/>
                  <a:gd name="T9" fmla="*/ 6 h 11"/>
                  <a:gd name="T10" fmla="*/ 15 w 20"/>
                  <a:gd name="T11" fmla="*/ 11 h 11"/>
                  <a:gd name="T12" fmla="*/ 5 w 20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1">
                    <a:moveTo>
                      <a:pt x="5" y="11"/>
                    </a:moveTo>
                    <a:cubicBezTo>
                      <a:pt x="2" y="11"/>
                      <a:pt x="0" y="9"/>
                      <a:pt x="0" y="6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8" y="0"/>
                      <a:pt x="20" y="3"/>
                      <a:pt x="20" y="6"/>
                    </a:cubicBezTo>
                    <a:cubicBezTo>
                      <a:pt x="20" y="9"/>
                      <a:pt x="18" y="11"/>
                      <a:pt x="15" y="11"/>
                    </a:cubicBez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6" name="Freeform 44"/>
              <p:cNvSpPr>
                <a:spLocks/>
              </p:cNvSpPr>
              <p:nvPr/>
            </p:nvSpPr>
            <p:spPr bwMode="auto">
              <a:xfrm>
                <a:off x="11212512" y="3948113"/>
                <a:ext cx="12700" cy="25400"/>
              </a:xfrm>
              <a:custGeom>
                <a:avLst/>
                <a:gdLst>
                  <a:gd name="T0" fmla="*/ 0 w 11"/>
                  <a:gd name="T1" fmla="*/ 5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5 h 21"/>
                  <a:gd name="T8" fmla="*/ 6 w 11"/>
                  <a:gd name="T9" fmla="*/ 21 h 21"/>
                  <a:gd name="T10" fmla="*/ 0 w 11"/>
                  <a:gd name="T11" fmla="*/ 15 h 21"/>
                  <a:gd name="T12" fmla="*/ 0 w 11"/>
                  <a:gd name="T13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5"/>
                    </a:moveTo>
                    <a:cubicBezTo>
                      <a:pt x="0" y="2"/>
                      <a:pt x="3" y="0"/>
                      <a:pt x="6" y="0"/>
                    </a:cubicBezTo>
                    <a:cubicBezTo>
                      <a:pt x="9" y="0"/>
                      <a:pt x="11" y="3"/>
                      <a:pt x="11" y="6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8"/>
                      <a:pt x="9" y="21"/>
                      <a:pt x="6" y="21"/>
                    </a:cubicBezTo>
                    <a:cubicBezTo>
                      <a:pt x="3" y="21"/>
                      <a:pt x="0" y="18"/>
                      <a:pt x="0" y="15"/>
                    </a:cubicBez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7" name="Freeform 45"/>
              <p:cNvSpPr>
                <a:spLocks/>
              </p:cNvSpPr>
              <p:nvPr/>
            </p:nvSpPr>
            <p:spPr bwMode="auto">
              <a:xfrm>
                <a:off x="11215687" y="3757613"/>
                <a:ext cx="12700" cy="25400"/>
              </a:xfrm>
              <a:custGeom>
                <a:avLst/>
                <a:gdLst>
                  <a:gd name="T0" fmla="*/ 0 w 11"/>
                  <a:gd name="T1" fmla="*/ 6 h 21"/>
                  <a:gd name="T2" fmla="*/ 6 w 11"/>
                  <a:gd name="T3" fmla="*/ 0 h 21"/>
                  <a:gd name="T4" fmla="*/ 11 w 11"/>
                  <a:gd name="T5" fmla="*/ 6 h 21"/>
                  <a:gd name="T6" fmla="*/ 11 w 11"/>
                  <a:gd name="T7" fmla="*/ 16 h 21"/>
                  <a:gd name="T8" fmla="*/ 6 w 11"/>
                  <a:gd name="T9" fmla="*/ 21 h 21"/>
                  <a:gd name="T10" fmla="*/ 0 w 11"/>
                  <a:gd name="T11" fmla="*/ 16 h 21"/>
                  <a:gd name="T12" fmla="*/ 0 w 11"/>
                  <a:gd name="T13" fmla="*/ 6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21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9" y="1"/>
                      <a:pt x="11" y="3"/>
                      <a:pt x="11" y="6"/>
                    </a:cubicBez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9"/>
                      <a:pt x="9" y="21"/>
                      <a:pt x="6" y="21"/>
                    </a:cubicBezTo>
                    <a:cubicBezTo>
                      <a:pt x="3" y="21"/>
                      <a:pt x="0" y="19"/>
                      <a:pt x="0" y="16"/>
                    </a:cubicBez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1855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8" name="Freeform 46"/>
              <p:cNvSpPr>
                <a:spLocks noEditPoints="1"/>
              </p:cNvSpPr>
              <p:nvPr/>
            </p:nvSpPr>
            <p:spPr bwMode="auto">
              <a:xfrm>
                <a:off x="10539412" y="371316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6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8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7"/>
                      <a:pt x="30" y="0"/>
                      <a:pt x="81" y="0"/>
                    </a:cubicBezTo>
                    <a:cubicBezTo>
                      <a:pt x="133" y="0"/>
                      <a:pt x="164" y="37"/>
                      <a:pt x="164" y="126"/>
                    </a:cubicBezTo>
                    <a:cubicBezTo>
                      <a:pt x="164" y="215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2"/>
                      <a:pt x="105" y="38"/>
                      <a:pt x="83" y="38"/>
                    </a:cubicBezTo>
                    <a:cubicBezTo>
                      <a:pt x="60" y="38"/>
                      <a:pt x="49" y="61"/>
                      <a:pt x="49" y="127"/>
                    </a:cubicBezTo>
                    <a:cubicBezTo>
                      <a:pt x="49" y="194"/>
                      <a:pt x="60" y="217"/>
                      <a:pt x="83" y="217"/>
                    </a:cubicBezTo>
                    <a:cubicBezTo>
                      <a:pt x="105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69" name="Freeform 47"/>
              <p:cNvSpPr>
                <a:spLocks noEditPoints="1"/>
              </p:cNvSpPr>
              <p:nvPr/>
            </p:nvSpPr>
            <p:spPr bwMode="auto">
              <a:xfrm>
                <a:off x="10744200" y="3722688"/>
                <a:ext cx="200025" cy="285750"/>
              </a:xfrm>
              <a:custGeom>
                <a:avLst/>
                <a:gdLst>
                  <a:gd name="T0" fmla="*/ 70 w 126"/>
                  <a:gd name="T1" fmla="*/ 180 h 180"/>
                  <a:gd name="T2" fmla="*/ 70 w 126"/>
                  <a:gd name="T3" fmla="*/ 141 h 180"/>
                  <a:gd name="T4" fmla="*/ 0 w 126"/>
                  <a:gd name="T5" fmla="*/ 141 h 180"/>
                  <a:gd name="T6" fmla="*/ 0 w 126"/>
                  <a:gd name="T7" fmla="*/ 110 h 180"/>
                  <a:gd name="T8" fmla="*/ 65 w 126"/>
                  <a:gd name="T9" fmla="*/ 0 h 180"/>
                  <a:gd name="T10" fmla="*/ 105 w 126"/>
                  <a:gd name="T11" fmla="*/ 0 h 180"/>
                  <a:gd name="T12" fmla="*/ 105 w 126"/>
                  <a:gd name="T13" fmla="*/ 113 h 180"/>
                  <a:gd name="T14" fmla="*/ 126 w 126"/>
                  <a:gd name="T15" fmla="*/ 113 h 180"/>
                  <a:gd name="T16" fmla="*/ 126 w 126"/>
                  <a:gd name="T17" fmla="*/ 141 h 180"/>
                  <a:gd name="T18" fmla="*/ 105 w 126"/>
                  <a:gd name="T19" fmla="*/ 141 h 180"/>
                  <a:gd name="T20" fmla="*/ 105 w 126"/>
                  <a:gd name="T21" fmla="*/ 180 h 180"/>
                  <a:gd name="T22" fmla="*/ 70 w 126"/>
                  <a:gd name="T23" fmla="*/ 180 h 180"/>
                  <a:gd name="T24" fmla="*/ 71 w 126"/>
                  <a:gd name="T25" fmla="*/ 50 h 180"/>
                  <a:gd name="T26" fmla="*/ 34 w 126"/>
                  <a:gd name="T27" fmla="*/ 113 h 180"/>
                  <a:gd name="T28" fmla="*/ 71 w 126"/>
                  <a:gd name="T29" fmla="*/ 113 h 180"/>
                  <a:gd name="T30" fmla="*/ 71 w 126"/>
                  <a:gd name="T31" fmla="*/ 5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6" h="180">
                    <a:moveTo>
                      <a:pt x="70" y="180"/>
                    </a:moveTo>
                    <a:lnTo>
                      <a:pt x="70" y="141"/>
                    </a:lnTo>
                    <a:lnTo>
                      <a:pt x="0" y="141"/>
                    </a:lnTo>
                    <a:lnTo>
                      <a:pt x="0" y="110"/>
                    </a:lnTo>
                    <a:lnTo>
                      <a:pt x="65" y="0"/>
                    </a:lnTo>
                    <a:lnTo>
                      <a:pt x="105" y="0"/>
                    </a:lnTo>
                    <a:lnTo>
                      <a:pt x="105" y="113"/>
                    </a:lnTo>
                    <a:lnTo>
                      <a:pt x="126" y="113"/>
                    </a:lnTo>
                    <a:lnTo>
                      <a:pt x="126" y="141"/>
                    </a:lnTo>
                    <a:lnTo>
                      <a:pt x="105" y="141"/>
                    </a:lnTo>
                    <a:lnTo>
                      <a:pt x="105" y="180"/>
                    </a:lnTo>
                    <a:lnTo>
                      <a:pt x="70" y="180"/>
                    </a:lnTo>
                    <a:close/>
                    <a:moveTo>
                      <a:pt x="71" y="50"/>
                    </a:moveTo>
                    <a:lnTo>
                      <a:pt x="34" y="113"/>
                    </a:lnTo>
                    <a:lnTo>
                      <a:pt x="71" y="113"/>
                    </a:lnTo>
                    <a:lnTo>
                      <a:pt x="71" y="50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0" name="Rectangle 48"/>
              <p:cNvSpPr>
                <a:spLocks noChangeArrowheads="1"/>
              </p:cNvSpPr>
              <p:nvPr/>
            </p:nvSpPr>
            <p:spPr bwMode="auto">
              <a:xfrm>
                <a:off x="10556875" y="4056063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53" name="文本框 127"/>
            <p:cNvSpPr txBox="1"/>
            <p:nvPr/>
          </p:nvSpPr>
          <p:spPr>
            <a:xfrm>
              <a:off x="7541384" y="3808354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484216" y="1894864"/>
            <a:ext cx="988048" cy="988048"/>
            <a:chOff x="7213124" y="1759386"/>
            <a:chExt cx="1317397" cy="1317397"/>
          </a:xfrm>
        </p:grpSpPr>
        <p:sp>
          <p:nvSpPr>
            <p:cNvPr id="72" name="椭圆 71"/>
            <p:cNvSpPr/>
            <p:nvPr/>
          </p:nvSpPr>
          <p:spPr>
            <a:xfrm>
              <a:off x="7213124" y="1759386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7518720" y="1966124"/>
              <a:ext cx="701230" cy="295983"/>
              <a:chOff x="10369550" y="2024063"/>
              <a:chExt cx="804862" cy="339725"/>
            </a:xfrm>
          </p:grpSpPr>
          <p:sp>
            <p:nvSpPr>
              <p:cNvPr id="75" name="Rectangle 49"/>
              <p:cNvSpPr>
                <a:spLocks noChangeArrowheads="1"/>
              </p:cNvSpPr>
              <p:nvPr/>
            </p:nvSpPr>
            <p:spPr bwMode="auto">
              <a:xfrm>
                <a:off x="10369550" y="2352675"/>
                <a:ext cx="782638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6" name="Freeform 50"/>
              <p:cNvSpPr>
                <a:spLocks/>
              </p:cNvSpPr>
              <p:nvPr/>
            </p:nvSpPr>
            <p:spPr bwMode="auto">
              <a:xfrm>
                <a:off x="10856912" y="2127250"/>
                <a:ext cx="114300" cy="177800"/>
              </a:xfrm>
              <a:custGeom>
                <a:avLst/>
                <a:gdLst>
                  <a:gd name="T0" fmla="*/ 42 w 95"/>
                  <a:gd name="T1" fmla="*/ 74 h 148"/>
                  <a:gd name="T2" fmla="*/ 95 w 95"/>
                  <a:gd name="T3" fmla="*/ 3 h 148"/>
                  <a:gd name="T4" fmla="*/ 74 w 95"/>
                  <a:gd name="T5" fmla="*/ 0 h 148"/>
                  <a:gd name="T6" fmla="*/ 0 w 95"/>
                  <a:gd name="T7" fmla="*/ 74 h 148"/>
                  <a:gd name="T8" fmla="*/ 74 w 95"/>
                  <a:gd name="T9" fmla="*/ 148 h 148"/>
                  <a:gd name="T10" fmla="*/ 95 w 95"/>
                  <a:gd name="T11" fmla="*/ 145 h 148"/>
                  <a:gd name="T12" fmla="*/ 42 w 95"/>
                  <a:gd name="T13" fmla="*/ 7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148">
                    <a:moveTo>
                      <a:pt x="42" y="74"/>
                    </a:moveTo>
                    <a:cubicBezTo>
                      <a:pt x="42" y="40"/>
                      <a:pt x="64" y="12"/>
                      <a:pt x="95" y="3"/>
                    </a:cubicBezTo>
                    <a:cubicBezTo>
                      <a:pt x="88" y="1"/>
                      <a:pt x="81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15"/>
                      <a:pt x="33" y="148"/>
                      <a:pt x="74" y="148"/>
                    </a:cubicBezTo>
                    <a:cubicBezTo>
                      <a:pt x="81" y="148"/>
                      <a:pt x="88" y="147"/>
                      <a:pt x="95" y="145"/>
                    </a:cubicBezTo>
                    <a:cubicBezTo>
                      <a:pt x="64" y="136"/>
                      <a:pt x="42" y="107"/>
                      <a:pt x="42" y="74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7" name="Freeform 51"/>
              <p:cNvSpPr>
                <a:spLocks/>
              </p:cNvSpPr>
              <p:nvPr/>
            </p:nvSpPr>
            <p:spPr bwMode="auto">
              <a:xfrm>
                <a:off x="10933112" y="2027238"/>
                <a:ext cx="241300" cy="284163"/>
              </a:xfrm>
              <a:custGeom>
                <a:avLst/>
                <a:gdLst>
                  <a:gd name="T0" fmla="*/ 201 w 201"/>
                  <a:gd name="T1" fmla="*/ 142 h 236"/>
                  <a:gd name="T2" fmla="*/ 183 w 201"/>
                  <a:gd name="T3" fmla="*/ 123 h 236"/>
                  <a:gd name="T4" fmla="*/ 191 w 201"/>
                  <a:gd name="T5" fmla="*/ 109 h 236"/>
                  <a:gd name="T6" fmla="*/ 113 w 201"/>
                  <a:gd name="T7" fmla="*/ 90 h 236"/>
                  <a:gd name="T8" fmla="*/ 109 w 201"/>
                  <a:gd name="T9" fmla="*/ 90 h 236"/>
                  <a:gd name="T10" fmla="*/ 124 w 201"/>
                  <a:gd name="T11" fmla="*/ 74 h 236"/>
                  <a:gd name="T12" fmla="*/ 139 w 201"/>
                  <a:gd name="T13" fmla="*/ 44 h 236"/>
                  <a:gd name="T14" fmla="*/ 123 w 201"/>
                  <a:gd name="T15" fmla="*/ 2 h 236"/>
                  <a:gd name="T16" fmla="*/ 104 w 201"/>
                  <a:gd name="T17" fmla="*/ 33 h 236"/>
                  <a:gd name="T18" fmla="*/ 95 w 201"/>
                  <a:gd name="T19" fmla="*/ 46 h 236"/>
                  <a:gd name="T20" fmla="*/ 44 w 201"/>
                  <a:gd name="T21" fmla="*/ 82 h 236"/>
                  <a:gd name="T22" fmla="*/ 0 w 201"/>
                  <a:gd name="T23" fmla="*/ 163 h 236"/>
                  <a:gd name="T24" fmla="*/ 80 w 201"/>
                  <a:gd name="T25" fmla="*/ 236 h 236"/>
                  <a:gd name="T26" fmla="*/ 137 w 201"/>
                  <a:gd name="T27" fmla="*/ 224 h 236"/>
                  <a:gd name="T28" fmla="*/ 171 w 201"/>
                  <a:gd name="T29" fmla="*/ 206 h 236"/>
                  <a:gd name="T30" fmla="*/ 168 w 201"/>
                  <a:gd name="T31" fmla="*/ 198 h 236"/>
                  <a:gd name="T32" fmla="*/ 191 w 201"/>
                  <a:gd name="T33" fmla="*/ 177 h 236"/>
                  <a:gd name="T34" fmla="*/ 180 w 201"/>
                  <a:gd name="T35" fmla="*/ 162 h 236"/>
                  <a:gd name="T36" fmla="*/ 201 w 201"/>
                  <a:gd name="T37" fmla="*/ 14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01" h="236">
                    <a:moveTo>
                      <a:pt x="201" y="142"/>
                    </a:moveTo>
                    <a:cubicBezTo>
                      <a:pt x="201" y="134"/>
                      <a:pt x="194" y="127"/>
                      <a:pt x="183" y="123"/>
                    </a:cubicBezTo>
                    <a:cubicBezTo>
                      <a:pt x="188" y="119"/>
                      <a:pt x="192" y="114"/>
                      <a:pt x="191" y="109"/>
                    </a:cubicBezTo>
                    <a:cubicBezTo>
                      <a:pt x="190" y="89"/>
                      <a:pt x="140" y="90"/>
                      <a:pt x="113" y="90"/>
                    </a:cubicBezTo>
                    <a:cubicBezTo>
                      <a:pt x="112" y="90"/>
                      <a:pt x="110" y="90"/>
                      <a:pt x="109" y="90"/>
                    </a:cubicBezTo>
                    <a:cubicBezTo>
                      <a:pt x="109" y="85"/>
                      <a:pt x="123" y="79"/>
                      <a:pt x="124" y="74"/>
                    </a:cubicBezTo>
                    <a:cubicBezTo>
                      <a:pt x="131" y="69"/>
                      <a:pt x="137" y="57"/>
                      <a:pt x="139" y="44"/>
                    </a:cubicBezTo>
                    <a:cubicBezTo>
                      <a:pt x="142" y="23"/>
                      <a:pt x="135" y="4"/>
                      <a:pt x="123" y="2"/>
                    </a:cubicBezTo>
                    <a:cubicBezTo>
                      <a:pt x="111" y="0"/>
                      <a:pt x="107" y="12"/>
                      <a:pt x="104" y="33"/>
                    </a:cubicBezTo>
                    <a:cubicBezTo>
                      <a:pt x="103" y="36"/>
                      <a:pt x="95" y="43"/>
                      <a:pt x="95" y="46"/>
                    </a:cubicBezTo>
                    <a:cubicBezTo>
                      <a:pt x="71" y="54"/>
                      <a:pt x="59" y="74"/>
                      <a:pt x="44" y="82"/>
                    </a:cubicBezTo>
                    <a:cubicBezTo>
                      <a:pt x="12" y="94"/>
                      <a:pt x="0" y="128"/>
                      <a:pt x="0" y="163"/>
                    </a:cubicBezTo>
                    <a:cubicBezTo>
                      <a:pt x="0" y="208"/>
                      <a:pt x="33" y="236"/>
                      <a:pt x="80" y="236"/>
                    </a:cubicBezTo>
                    <a:cubicBezTo>
                      <a:pt x="99" y="236"/>
                      <a:pt x="122" y="234"/>
                      <a:pt x="137" y="224"/>
                    </a:cubicBezTo>
                    <a:cubicBezTo>
                      <a:pt x="156" y="221"/>
                      <a:pt x="171" y="217"/>
                      <a:pt x="171" y="206"/>
                    </a:cubicBezTo>
                    <a:cubicBezTo>
                      <a:pt x="171" y="203"/>
                      <a:pt x="170" y="200"/>
                      <a:pt x="168" y="198"/>
                    </a:cubicBezTo>
                    <a:cubicBezTo>
                      <a:pt x="182" y="193"/>
                      <a:pt x="191" y="186"/>
                      <a:pt x="191" y="177"/>
                    </a:cubicBezTo>
                    <a:cubicBezTo>
                      <a:pt x="191" y="171"/>
                      <a:pt x="187" y="166"/>
                      <a:pt x="180" y="162"/>
                    </a:cubicBezTo>
                    <a:cubicBezTo>
                      <a:pt x="193" y="157"/>
                      <a:pt x="201" y="150"/>
                      <a:pt x="201" y="142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8" name="Freeform 52"/>
              <p:cNvSpPr>
                <a:spLocks noEditPoints="1"/>
              </p:cNvSpPr>
              <p:nvPr/>
            </p:nvSpPr>
            <p:spPr bwMode="auto">
              <a:xfrm>
                <a:off x="10387012" y="2024063"/>
                <a:ext cx="188913" cy="293688"/>
              </a:xfrm>
              <a:custGeom>
                <a:avLst/>
                <a:gdLst>
                  <a:gd name="T0" fmla="*/ 0 w 158"/>
                  <a:gd name="T1" fmla="*/ 121 h 244"/>
                  <a:gd name="T2" fmla="*/ 78 w 158"/>
                  <a:gd name="T3" fmla="*/ 0 h 244"/>
                  <a:gd name="T4" fmla="*/ 158 w 158"/>
                  <a:gd name="T5" fmla="*/ 120 h 244"/>
                  <a:gd name="T6" fmla="*/ 78 w 158"/>
                  <a:gd name="T7" fmla="*/ 244 h 244"/>
                  <a:gd name="T8" fmla="*/ 0 w 158"/>
                  <a:gd name="T9" fmla="*/ 121 h 244"/>
                  <a:gd name="T10" fmla="*/ 112 w 158"/>
                  <a:gd name="T11" fmla="*/ 122 h 244"/>
                  <a:gd name="T12" fmla="*/ 80 w 158"/>
                  <a:gd name="T13" fmla="*/ 36 h 244"/>
                  <a:gd name="T14" fmla="*/ 47 w 158"/>
                  <a:gd name="T15" fmla="*/ 122 h 244"/>
                  <a:gd name="T16" fmla="*/ 80 w 158"/>
                  <a:gd name="T17" fmla="*/ 208 h 244"/>
                  <a:gd name="T18" fmla="*/ 112 w 158"/>
                  <a:gd name="T19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" h="244">
                    <a:moveTo>
                      <a:pt x="0" y="121"/>
                    </a:moveTo>
                    <a:cubicBezTo>
                      <a:pt x="0" y="35"/>
                      <a:pt x="29" y="0"/>
                      <a:pt x="78" y="0"/>
                    </a:cubicBezTo>
                    <a:cubicBezTo>
                      <a:pt x="128" y="0"/>
                      <a:pt x="158" y="35"/>
                      <a:pt x="158" y="120"/>
                    </a:cubicBezTo>
                    <a:cubicBezTo>
                      <a:pt x="158" y="205"/>
                      <a:pt x="128" y="244"/>
                      <a:pt x="78" y="244"/>
                    </a:cubicBezTo>
                    <a:cubicBezTo>
                      <a:pt x="29" y="244"/>
                      <a:pt x="0" y="207"/>
                      <a:pt x="0" y="121"/>
                    </a:cubicBezTo>
                    <a:close/>
                    <a:moveTo>
                      <a:pt x="112" y="122"/>
                    </a:moveTo>
                    <a:cubicBezTo>
                      <a:pt x="112" y="59"/>
                      <a:pt x="101" y="36"/>
                      <a:pt x="80" y="36"/>
                    </a:cubicBezTo>
                    <a:cubicBezTo>
                      <a:pt x="58" y="36"/>
                      <a:pt x="47" y="58"/>
                      <a:pt x="47" y="122"/>
                    </a:cubicBezTo>
                    <a:cubicBezTo>
                      <a:pt x="47" y="185"/>
                      <a:pt x="58" y="208"/>
                      <a:pt x="80" y="208"/>
                    </a:cubicBezTo>
                    <a:cubicBezTo>
                      <a:pt x="101" y="208"/>
                      <a:pt x="112" y="185"/>
                      <a:pt x="112" y="122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79" name="Freeform 53"/>
              <p:cNvSpPr>
                <a:spLocks/>
              </p:cNvSpPr>
              <p:nvPr/>
            </p:nvSpPr>
            <p:spPr bwMode="auto">
              <a:xfrm>
                <a:off x="10591800" y="2033588"/>
                <a:ext cx="185738" cy="284163"/>
              </a:xfrm>
              <a:custGeom>
                <a:avLst/>
                <a:gdLst>
                  <a:gd name="T0" fmla="*/ 0 w 155"/>
                  <a:gd name="T1" fmla="*/ 139 h 237"/>
                  <a:gd name="T2" fmla="*/ 5 w 155"/>
                  <a:gd name="T3" fmla="*/ 0 h 237"/>
                  <a:gd name="T4" fmla="*/ 146 w 155"/>
                  <a:gd name="T5" fmla="*/ 0 h 237"/>
                  <a:gd name="T6" fmla="*/ 146 w 155"/>
                  <a:gd name="T7" fmla="*/ 38 h 237"/>
                  <a:gd name="T8" fmla="*/ 45 w 155"/>
                  <a:gd name="T9" fmla="*/ 38 h 237"/>
                  <a:gd name="T10" fmla="*/ 43 w 155"/>
                  <a:gd name="T11" fmla="*/ 100 h 237"/>
                  <a:gd name="T12" fmla="*/ 89 w 155"/>
                  <a:gd name="T13" fmla="*/ 84 h 237"/>
                  <a:gd name="T14" fmla="*/ 155 w 155"/>
                  <a:gd name="T15" fmla="*/ 156 h 237"/>
                  <a:gd name="T16" fmla="*/ 76 w 155"/>
                  <a:gd name="T17" fmla="*/ 237 h 237"/>
                  <a:gd name="T18" fmla="*/ 0 w 155"/>
                  <a:gd name="T19" fmla="*/ 170 h 237"/>
                  <a:gd name="T20" fmla="*/ 45 w 155"/>
                  <a:gd name="T21" fmla="*/ 170 h 237"/>
                  <a:gd name="T22" fmla="*/ 76 w 155"/>
                  <a:gd name="T23" fmla="*/ 201 h 237"/>
                  <a:gd name="T24" fmla="*/ 110 w 155"/>
                  <a:gd name="T25" fmla="*/ 158 h 237"/>
                  <a:gd name="T26" fmla="*/ 79 w 155"/>
                  <a:gd name="T27" fmla="*/ 120 h 237"/>
                  <a:gd name="T28" fmla="*/ 47 w 155"/>
                  <a:gd name="T29" fmla="*/ 139 h 237"/>
                  <a:gd name="T30" fmla="*/ 0 w 155"/>
                  <a:gd name="T31" fmla="*/ 13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5" h="237">
                    <a:moveTo>
                      <a:pt x="0" y="139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38"/>
                      <a:pt x="146" y="38"/>
                      <a:pt x="146" y="38"/>
                    </a:cubicBezTo>
                    <a:cubicBezTo>
                      <a:pt x="45" y="38"/>
                      <a:pt x="45" y="38"/>
                      <a:pt x="45" y="38"/>
                    </a:cubicBezTo>
                    <a:cubicBezTo>
                      <a:pt x="43" y="100"/>
                      <a:pt x="43" y="100"/>
                      <a:pt x="43" y="100"/>
                    </a:cubicBezTo>
                    <a:cubicBezTo>
                      <a:pt x="55" y="87"/>
                      <a:pt x="72" y="84"/>
                      <a:pt x="89" y="84"/>
                    </a:cubicBezTo>
                    <a:cubicBezTo>
                      <a:pt x="126" y="84"/>
                      <a:pt x="155" y="110"/>
                      <a:pt x="155" y="156"/>
                    </a:cubicBezTo>
                    <a:cubicBezTo>
                      <a:pt x="155" y="205"/>
                      <a:pt x="122" y="237"/>
                      <a:pt x="76" y="237"/>
                    </a:cubicBezTo>
                    <a:cubicBezTo>
                      <a:pt x="34" y="237"/>
                      <a:pt x="1" y="210"/>
                      <a:pt x="0" y="170"/>
                    </a:cubicBezTo>
                    <a:cubicBezTo>
                      <a:pt x="45" y="170"/>
                      <a:pt x="45" y="170"/>
                      <a:pt x="45" y="170"/>
                    </a:cubicBezTo>
                    <a:cubicBezTo>
                      <a:pt x="46" y="189"/>
                      <a:pt x="58" y="201"/>
                      <a:pt x="76" y="201"/>
                    </a:cubicBezTo>
                    <a:cubicBezTo>
                      <a:pt x="101" y="201"/>
                      <a:pt x="110" y="183"/>
                      <a:pt x="110" y="158"/>
                    </a:cubicBezTo>
                    <a:cubicBezTo>
                      <a:pt x="110" y="134"/>
                      <a:pt x="100" y="120"/>
                      <a:pt x="79" y="120"/>
                    </a:cubicBezTo>
                    <a:cubicBezTo>
                      <a:pt x="62" y="120"/>
                      <a:pt x="53" y="127"/>
                      <a:pt x="47" y="139"/>
                    </a:cubicBezTo>
                    <a:lnTo>
                      <a:pt x="0" y="139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74" name="文本框 128"/>
            <p:cNvSpPr txBox="1"/>
            <p:nvPr/>
          </p:nvSpPr>
          <p:spPr>
            <a:xfrm>
              <a:off x="7393808" y="2360569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850816" y="3892005"/>
            <a:ext cx="988048" cy="988048"/>
            <a:chOff x="6368590" y="4422241"/>
            <a:chExt cx="1317397" cy="1317397"/>
          </a:xfrm>
        </p:grpSpPr>
        <p:sp>
          <p:nvSpPr>
            <p:cNvPr id="81" name="椭圆 80"/>
            <p:cNvSpPr/>
            <p:nvPr/>
          </p:nvSpPr>
          <p:spPr>
            <a:xfrm>
              <a:off x="6368590" y="4422241"/>
              <a:ext cx="1317397" cy="131739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508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2" name="组合 81"/>
            <p:cNvGrpSpPr/>
            <p:nvPr/>
          </p:nvGrpSpPr>
          <p:grpSpPr>
            <a:xfrm>
              <a:off x="6672266" y="4549747"/>
              <a:ext cx="684634" cy="312580"/>
              <a:chOff x="9398000" y="4989513"/>
              <a:chExt cx="785813" cy="358775"/>
            </a:xfrm>
          </p:grpSpPr>
          <p:sp>
            <p:nvSpPr>
              <p:cNvPr id="84" name="Freeform 30"/>
              <p:cNvSpPr>
                <a:spLocks noEditPoints="1"/>
              </p:cNvSpPr>
              <p:nvPr/>
            </p:nvSpPr>
            <p:spPr bwMode="auto">
              <a:xfrm>
                <a:off x="9898062" y="5002213"/>
                <a:ext cx="265113" cy="247650"/>
              </a:xfrm>
              <a:custGeom>
                <a:avLst/>
                <a:gdLst>
                  <a:gd name="T0" fmla="*/ 186 w 221"/>
                  <a:gd name="T1" fmla="*/ 0 h 206"/>
                  <a:gd name="T2" fmla="*/ 211 w 221"/>
                  <a:gd name="T3" fmla="*/ 0 h 206"/>
                  <a:gd name="T4" fmla="*/ 221 w 221"/>
                  <a:gd name="T5" fmla="*/ 12 h 206"/>
                  <a:gd name="T6" fmla="*/ 221 w 221"/>
                  <a:gd name="T7" fmla="*/ 205 h 206"/>
                  <a:gd name="T8" fmla="*/ 176 w 221"/>
                  <a:gd name="T9" fmla="*/ 205 h 206"/>
                  <a:gd name="T10" fmla="*/ 176 w 221"/>
                  <a:gd name="T11" fmla="*/ 12 h 206"/>
                  <a:gd name="T12" fmla="*/ 186 w 221"/>
                  <a:gd name="T13" fmla="*/ 0 h 206"/>
                  <a:gd name="T14" fmla="*/ 127 w 221"/>
                  <a:gd name="T15" fmla="*/ 85 h 206"/>
                  <a:gd name="T16" fmla="*/ 152 w 221"/>
                  <a:gd name="T17" fmla="*/ 85 h 206"/>
                  <a:gd name="T18" fmla="*/ 162 w 221"/>
                  <a:gd name="T19" fmla="*/ 96 h 206"/>
                  <a:gd name="T20" fmla="*/ 162 w 221"/>
                  <a:gd name="T21" fmla="*/ 206 h 206"/>
                  <a:gd name="T22" fmla="*/ 117 w 221"/>
                  <a:gd name="T23" fmla="*/ 206 h 206"/>
                  <a:gd name="T24" fmla="*/ 117 w 221"/>
                  <a:gd name="T25" fmla="*/ 96 h 206"/>
                  <a:gd name="T26" fmla="*/ 127 w 221"/>
                  <a:gd name="T27" fmla="*/ 85 h 206"/>
                  <a:gd name="T28" fmla="*/ 69 w 221"/>
                  <a:gd name="T29" fmla="*/ 123 h 206"/>
                  <a:gd name="T30" fmla="*/ 94 w 221"/>
                  <a:gd name="T31" fmla="*/ 123 h 206"/>
                  <a:gd name="T32" fmla="*/ 104 w 221"/>
                  <a:gd name="T33" fmla="*/ 134 h 206"/>
                  <a:gd name="T34" fmla="*/ 104 w 221"/>
                  <a:gd name="T35" fmla="*/ 206 h 206"/>
                  <a:gd name="T36" fmla="*/ 59 w 221"/>
                  <a:gd name="T37" fmla="*/ 206 h 206"/>
                  <a:gd name="T38" fmla="*/ 59 w 221"/>
                  <a:gd name="T39" fmla="*/ 134 h 206"/>
                  <a:gd name="T40" fmla="*/ 69 w 221"/>
                  <a:gd name="T41" fmla="*/ 123 h 206"/>
                  <a:gd name="T42" fmla="*/ 10 w 221"/>
                  <a:gd name="T43" fmla="*/ 151 h 206"/>
                  <a:gd name="T44" fmla="*/ 35 w 221"/>
                  <a:gd name="T45" fmla="*/ 151 h 206"/>
                  <a:gd name="T46" fmla="*/ 45 w 221"/>
                  <a:gd name="T47" fmla="*/ 161 h 206"/>
                  <a:gd name="T48" fmla="*/ 45 w 221"/>
                  <a:gd name="T49" fmla="*/ 206 h 206"/>
                  <a:gd name="T50" fmla="*/ 0 w 221"/>
                  <a:gd name="T51" fmla="*/ 206 h 206"/>
                  <a:gd name="T52" fmla="*/ 0 w 221"/>
                  <a:gd name="T53" fmla="*/ 161 h 206"/>
                  <a:gd name="T54" fmla="*/ 10 w 221"/>
                  <a:gd name="T55" fmla="*/ 151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21" h="206">
                    <a:moveTo>
                      <a:pt x="186" y="0"/>
                    </a:moveTo>
                    <a:cubicBezTo>
                      <a:pt x="211" y="0"/>
                      <a:pt x="211" y="0"/>
                      <a:pt x="211" y="0"/>
                    </a:cubicBezTo>
                    <a:cubicBezTo>
                      <a:pt x="216" y="0"/>
                      <a:pt x="221" y="6"/>
                      <a:pt x="221" y="12"/>
                    </a:cubicBezTo>
                    <a:cubicBezTo>
                      <a:pt x="221" y="205"/>
                      <a:pt x="221" y="205"/>
                      <a:pt x="221" y="205"/>
                    </a:cubicBezTo>
                    <a:cubicBezTo>
                      <a:pt x="176" y="205"/>
                      <a:pt x="176" y="205"/>
                      <a:pt x="176" y="205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6"/>
                      <a:pt x="181" y="0"/>
                      <a:pt x="186" y="0"/>
                    </a:cubicBezTo>
                    <a:close/>
                    <a:moveTo>
                      <a:pt x="127" y="85"/>
                    </a:moveTo>
                    <a:cubicBezTo>
                      <a:pt x="152" y="85"/>
                      <a:pt x="152" y="85"/>
                      <a:pt x="152" y="85"/>
                    </a:cubicBezTo>
                    <a:cubicBezTo>
                      <a:pt x="158" y="85"/>
                      <a:pt x="162" y="90"/>
                      <a:pt x="162" y="96"/>
                    </a:cubicBezTo>
                    <a:cubicBezTo>
                      <a:pt x="162" y="206"/>
                      <a:pt x="162" y="206"/>
                      <a:pt x="162" y="206"/>
                    </a:cubicBezTo>
                    <a:cubicBezTo>
                      <a:pt x="117" y="206"/>
                      <a:pt x="117" y="206"/>
                      <a:pt x="117" y="206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7" y="90"/>
                      <a:pt x="122" y="85"/>
                      <a:pt x="127" y="85"/>
                    </a:cubicBezTo>
                    <a:close/>
                    <a:moveTo>
                      <a:pt x="69" y="123"/>
                    </a:moveTo>
                    <a:cubicBezTo>
                      <a:pt x="94" y="123"/>
                      <a:pt x="94" y="123"/>
                      <a:pt x="94" y="123"/>
                    </a:cubicBezTo>
                    <a:cubicBezTo>
                      <a:pt x="99" y="123"/>
                      <a:pt x="104" y="128"/>
                      <a:pt x="104" y="134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59" y="206"/>
                      <a:pt x="59" y="206"/>
                      <a:pt x="59" y="206"/>
                    </a:cubicBezTo>
                    <a:cubicBezTo>
                      <a:pt x="59" y="134"/>
                      <a:pt x="59" y="134"/>
                      <a:pt x="59" y="134"/>
                    </a:cubicBezTo>
                    <a:cubicBezTo>
                      <a:pt x="59" y="128"/>
                      <a:pt x="64" y="123"/>
                      <a:pt x="69" y="123"/>
                    </a:cubicBezTo>
                    <a:close/>
                    <a:moveTo>
                      <a:pt x="10" y="151"/>
                    </a:moveTo>
                    <a:cubicBezTo>
                      <a:pt x="35" y="151"/>
                      <a:pt x="35" y="151"/>
                      <a:pt x="35" y="151"/>
                    </a:cubicBezTo>
                    <a:cubicBezTo>
                      <a:pt x="41" y="151"/>
                      <a:pt x="45" y="155"/>
                      <a:pt x="45" y="161"/>
                    </a:cubicBezTo>
                    <a:cubicBezTo>
                      <a:pt x="45" y="206"/>
                      <a:pt x="45" y="206"/>
                      <a:pt x="45" y="206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0" y="155"/>
                      <a:pt x="5" y="151"/>
                      <a:pt x="10" y="151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5" name="Freeform 31"/>
              <p:cNvSpPr>
                <a:spLocks/>
              </p:cNvSpPr>
              <p:nvPr/>
            </p:nvSpPr>
            <p:spPr bwMode="auto">
              <a:xfrm>
                <a:off x="9863137" y="5030788"/>
                <a:ext cx="315913" cy="250825"/>
              </a:xfrm>
              <a:custGeom>
                <a:avLst/>
                <a:gdLst>
                  <a:gd name="T0" fmla="*/ 256 w 262"/>
                  <a:gd name="T1" fmla="*/ 195 h 208"/>
                  <a:gd name="T2" fmla="*/ 13 w 262"/>
                  <a:gd name="T3" fmla="*/ 195 h 208"/>
                  <a:gd name="T4" fmla="*/ 13 w 262"/>
                  <a:gd name="T5" fmla="*/ 6 h 208"/>
                  <a:gd name="T6" fmla="*/ 6 w 262"/>
                  <a:gd name="T7" fmla="*/ 0 h 208"/>
                  <a:gd name="T8" fmla="*/ 6 w 262"/>
                  <a:gd name="T9" fmla="*/ 0 h 208"/>
                  <a:gd name="T10" fmla="*/ 0 w 262"/>
                  <a:gd name="T11" fmla="*/ 6 h 208"/>
                  <a:gd name="T12" fmla="*/ 0 w 262"/>
                  <a:gd name="T13" fmla="*/ 202 h 208"/>
                  <a:gd name="T14" fmla="*/ 6 w 262"/>
                  <a:gd name="T15" fmla="*/ 208 h 208"/>
                  <a:gd name="T16" fmla="*/ 6 w 262"/>
                  <a:gd name="T17" fmla="*/ 208 h 208"/>
                  <a:gd name="T18" fmla="*/ 8 w 262"/>
                  <a:gd name="T19" fmla="*/ 208 h 208"/>
                  <a:gd name="T20" fmla="*/ 256 w 262"/>
                  <a:gd name="T21" fmla="*/ 208 h 208"/>
                  <a:gd name="T22" fmla="*/ 262 w 262"/>
                  <a:gd name="T23" fmla="*/ 202 h 208"/>
                  <a:gd name="T24" fmla="*/ 262 w 262"/>
                  <a:gd name="T25" fmla="*/ 201 h 208"/>
                  <a:gd name="T26" fmla="*/ 256 w 262"/>
                  <a:gd name="T27" fmla="*/ 19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2" h="208">
                    <a:moveTo>
                      <a:pt x="256" y="195"/>
                    </a:moveTo>
                    <a:cubicBezTo>
                      <a:pt x="13" y="195"/>
                      <a:pt x="13" y="195"/>
                      <a:pt x="13" y="19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3"/>
                      <a:pt x="10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202"/>
                      <a:pt x="0" y="202"/>
                      <a:pt x="0" y="202"/>
                    </a:cubicBezTo>
                    <a:cubicBezTo>
                      <a:pt x="0" y="206"/>
                      <a:pt x="2" y="208"/>
                      <a:pt x="6" y="208"/>
                    </a:cubicBezTo>
                    <a:cubicBezTo>
                      <a:pt x="6" y="208"/>
                      <a:pt x="6" y="208"/>
                      <a:pt x="6" y="208"/>
                    </a:cubicBezTo>
                    <a:cubicBezTo>
                      <a:pt x="8" y="208"/>
                      <a:pt x="8" y="208"/>
                      <a:pt x="8" y="208"/>
                    </a:cubicBezTo>
                    <a:cubicBezTo>
                      <a:pt x="256" y="208"/>
                      <a:pt x="256" y="208"/>
                      <a:pt x="256" y="208"/>
                    </a:cubicBezTo>
                    <a:cubicBezTo>
                      <a:pt x="259" y="208"/>
                      <a:pt x="262" y="205"/>
                      <a:pt x="262" y="202"/>
                    </a:cubicBezTo>
                    <a:cubicBezTo>
                      <a:pt x="262" y="201"/>
                      <a:pt x="262" y="201"/>
                      <a:pt x="262" y="201"/>
                    </a:cubicBezTo>
                    <a:cubicBezTo>
                      <a:pt x="262" y="198"/>
                      <a:pt x="259" y="195"/>
                      <a:pt x="256" y="195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6" name="Freeform 32"/>
              <p:cNvSpPr>
                <a:spLocks noEditPoints="1"/>
              </p:cNvSpPr>
              <p:nvPr/>
            </p:nvSpPr>
            <p:spPr bwMode="auto">
              <a:xfrm>
                <a:off x="9402762" y="4989513"/>
                <a:ext cx="196850" cy="306388"/>
              </a:xfrm>
              <a:custGeom>
                <a:avLst/>
                <a:gdLst>
                  <a:gd name="T0" fmla="*/ 0 w 164"/>
                  <a:gd name="T1" fmla="*/ 126 h 255"/>
                  <a:gd name="T2" fmla="*/ 81 w 164"/>
                  <a:gd name="T3" fmla="*/ 0 h 255"/>
                  <a:gd name="T4" fmla="*/ 164 w 164"/>
                  <a:gd name="T5" fmla="*/ 125 h 255"/>
                  <a:gd name="T6" fmla="*/ 81 w 164"/>
                  <a:gd name="T7" fmla="*/ 255 h 255"/>
                  <a:gd name="T8" fmla="*/ 0 w 164"/>
                  <a:gd name="T9" fmla="*/ 126 h 255"/>
                  <a:gd name="T10" fmla="*/ 117 w 164"/>
                  <a:gd name="T11" fmla="*/ 128 h 255"/>
                  <a:gd name="T12" fmla="*/ 83 w 164"/>
                  <a:gd name="T13" fmla="*/ 37 h 255"/>
                  <a:gd name="T14" fmla="*/ 49 w 164"/>
                  <a:gd name="T15" fmla="*/ 127 h 255"/>
                  <a:gd name="T16" fmla="*/ 83 w 164"/>
                  <a:gd name="T17" fmla="*/ 217 h 255"/>
                  <a:gd name="T18" fmla="*/ 117 w 164"/>
                  <a:gd name="T19" fmla="*/ 1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255">
                    <a:moveTo>
                      <a:pt x="0" y="126"/>
                    </a:moveTo>
                    <a:cubicBezTo>
                      <a:pt x="0" y="36"/>
                      <a:pt x="30" y="0"/>
                      <a:pt x="81" y="0"/>
                    </a:cubicBezTo>
                    <a:cubicBezTo>
                      <a:pt x="133" y="0"/>
                      <a:pt x="164" y="36"/>
                      <a:pt x="164" y="125"/>
                    </a:cubicBezTo>
                    <a:cubicBezTo>
                      <a:pt x="164" y="214"/>
                      <a:pt x="133" y="255"/>
                      <a:pt x="81" y="255"/>
                    </a:cubicBezTo>
                    <a:cubicBezTo>
                      <a:pt x="30" y="255"/>
                      <a:pt x="0" y="216"/>
                      <a:pt x="0" y="126"/>
                    </a:cubicBezTo>
                    <a:close/>
                    <a:moveTo>
                      <a:pt x="117" y="128"/>
                    </a:moveTo>
                    <a:cubicBezTo>
                      <a:pt x="117" y="61"/>
                      <a:pt x="106" y="37"/>
                      <a:pt x="83" y="37"/>
                    </a:cubicBezTo>
                    <a:cubicBezTo>
                      <a:pt x="60" y="37"/>
                      <a:pt x="49" y="61"/>
                      <a:pt x="49" y="127"/>
                    </a:cubicBezTo>
                    <a:cubicBezTo>
                      <a:pt x="49" y="193"/>
                      <a:pt x="60" y="217"/>
                      <a:pt x="83" y="217"/>
                    </a:cubicBezTo>
                    <a:cubicBezTo>
                      <a:pt x="106" y="217"/>
                      <a:pt x="117" y="193"/>
                      <a:pt x="117" y="128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7" name="Freeform 33"/>
              <p:cNvSpPr>
                <a:spLocks/>
              </p:cNvSpPr>
              <p:nvPr/>
            </p:nvSpPr>
            <p:spPr bwMode="auto">
              <a:xfrm>
                <a:off x="9610725" y="4989513"/>
                <a:ext cx="195263" cy="306388"/>
              </a:xfrm>
              <a:custGeom>
                <a:avLst/>
                <a:gdLst>
                  <a:gd name="T0" fmla="*/ 62 w 163"/>
                  <a:gd name="T1" fmla="*/ 107 h 255"/>
                  <a:gd name="T2" fmla="*/ 110 w 163"/>
                  <a:gd name="T3" fmla="*/ 74 h 255"/>
                  <a:gd name="T4" fmla="*/ 79 w 163"/>
                  <a:gd name="T5" fmla="*/ 37 h 255"/>
                  <a:gd name="T6" fmla="*/ 48 w 163"/>
                  <a:gd name="T7" fmla="*/ 76 h 255"/>
                  <a:gd name="T8" fmla="*/ 4 w 163"/>
                  <a:gd name="T9" fmla="*/ 76 h 255"/>
                  <a:gd name="T10" fmla="*/ 81 w 163"/>
                  <a:gd name="T11" fmla="*/ 0 h 255"/>
                  <a:gd name="T12" fmla="*/ 155 w 163"/>
                  <a:gd name="T13" fmla="*/ 65 h 255"/>
                  <a:gd name="T14" fmla="*/ 127 w 163"/>
                  <a:gd name="T15" fmla="*/ 119 h 255"/>
                  <a:gd name="T16" fmla="*/ 163 w 163"/>
                  <a:gd name="T17" fmla="*/ 178 h 255"/>
                  <a:gd name="T18" fmla="*/ 79 w 163"/>
                  <a:gd name="T19" fmla="*/ 255 h 255"/>
                  <a:gd name="T20" fmla="*/ 0 w 163"/>
                  <a:gd name="T21" fmla="*/ 176 h 255"/>
                  <a:gd name="T22" fmla="*/ 45 w 163"/>
                  <a:gd name="T23" fmla="*/ 176 h 255"/>
                  <a:gd name="T24" fmla="*/ 81 w 163"/>
                  <a:gd name="T25" fmla="*/ 216 h 255"/>
                  <a:gd name="T26" fmla="*/ 115 w 163"/>
                  <a:gd name="T27" fmla="*/ 177 h 255"/>
                  <a:gd name="T28" fmla="*/ 62 w 163"/>
                  <a:gd name="T29" fmla="*/ 139 h 255"/>
                  <a:gd name="T30" fmla="*/ 62 w 163"/>
                  <a:gd name="T31" fmla="*/ 10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3" h="255">
                    <a:moveTo>
                      <a:pt x="62" y="107"/>
                    </a:moveTo>
                    <a:cubicBezTo>
                      <a:pt x="102" y="107"/>
                      <a:pt x="110" y="92"/>
                      <a:pt x="110" y="74"/>
                    </a:cubicBezTo>
                    <a:cubicBezTo>
                      <a:pt x="110" y="50"/>
                      <a:pt x="101" y="37"/>
                      <a:pt x="79" y="37"/>
                    </a:cubicBezTo>
                    <a:cubicBezTo>
                      <a:pt x="61" y="37"/>
                      <a:pt x="48" y="52"/>
                      <a:pt x="48" y="76"/>
                    </a:cubicBezTo>
                    <a:cubicBezTo>
                      <a:pt x="4" y="76"/>
                      <a:pt x="4" y="76"/>
                      <a:pt x="4" y="76"/>
                    </a:cubicBezTo>
                    <a:cubicBezTo>
                      <a:pt x="4" y="31"/>
                      <a:pt x="36" y="0"/>
                      <a:pt x="81" y="0"/>
                    </a:cubicBezTo>
                    <a:cubicBezTo>
                      <a:pt x="123" y="0"/>
                      <a:pt x="155" y="26"/>
                      <a:pt x="155" y="65"/>
                    </a:cubicBezTo>
                    <a:cubicBezTo>
                      <a:pt x="155" y="86"/>
                      <a:pt x="146" y="108"/>
                      <a:pt x="127" y="119"/>
                    </a:cubicBezTo>
                    <a:cubicBezTo>
                      <a:pt x="150" y="128"/>
                      <a:pt x="163" y="147"/>
                      <a:pt x="163" y="178"/>
                    </a:cubicBezTo>
                    <a:cubicBezTo>
                      <a:pt x="163" y="225"/>
                      <a:pt x="129" y="255"/>
                      <a:pt x="79" y="255"/>
                    </a:cubicBezTo>
                    <a:cubicBezTo>
                      <a:pt x="29" y="255"/>
                      <a:pt x="0" y="225"/>
                      <a:pt x="0" y="176"/>
                    </a:cubicBezTo>
                    <a:cubicBezTo>
                      <a:pt x="45" y="176"/>
                      <a:pt x="45" y="176"/>
                      <a:pt x="45" y="176"/>
                    </a:cubicBezTo>
                    <a:cubicBezTo>
                      <a:pt x="45" y="204"/>
                      <a:pt x="57" y="216"/>
                      <a:pt x="81" y="216"/>
                    </a:cubicBezTo>
                    <a:cubicBezTo>
                      <a:pt x="100" y="216"/>
                      <a:pt x="115" y="202"/>
                      <a:pt x="115" y="177"/>
                    </a:cubicBezTo>
                    <a:cubicBezTo>
                      <a:pt x="115" y="149"/>
                      <a:pt x="101" y="139"/>
                      <a:pt x="62" y="139"/>
                    </a:cubicBezTo>
                    <a:lnTo>
                      <a:pt x="62" y="107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88" name="Rectangle 34"/>
              <p:cNvSpPr>
                <a:spLocks noChangeArrowheads="1"/>
              </p:cNvSpPr>
              <p:nvPr/>
            </p:nvSpPr>
            <p:spPr bwMode="auto">
              <a:xfrm>
                <a:off x="9398000" y="5337175"/>
                <a:ext cx="785813" cy="11113"/>
              </a:xfrm>
              <a:prstGeom prst="rect">
                <a:avLst/>
              </a:pr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p:grpSp>
        <p:sp>
          <p:nvSpPr>
            <p:cNvPr id="83" name="文本框 129"/>
            <p:cNvSpPr txBox="1"/>
            <p:nvPr/>
          </p:nvSpPr>
          <p:spPr>
            <a:xfrm>
              <a:off x="6534147" y="4944192"/>
              <a:ext cx="101566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小标题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760157" y="2751146"/>
            <a:ext cx="886912" cy="279041"/>
            <a:chOff x="3783646" y="3063075"/>
            <a:chExt cx="1182549" cy="372054"/>
          </a:xfrm>
        </p:grpSpPr>
        <p:sp>
          <p:nvSpPr>
            <p:cNvPr id="90" name="Freeform 7"/>
            <p:cNvSpPr>
              <a:spLocks/>
            </p:cNvSpPr>
            <p:nvPr/>
          </p:nvSpPr>
          <p:spPr bwMode="auto">
            <a:xfrm>
              <a:off x="3783646" y="3063075"/>
              <a:ext cx="1182549" cy="372054"/>
            </a:xfrm>
            <a:custGeom>
              <a:avLst/>
              <a:gdLst>
                <a:gd name="T0" fmla="*/ 1049 w 1131"/>
                <a:gd name="T1" fmla="*/ 0 h 356"/>
                <a:gd name="T2" fmla="*/ 1131 w 1131"/>
                <a:gd name="T3" fmla="*/ 82 h 356"/>
                <a:gd name="T4" fmla="*/ 1131 w 1131"/>
                <a:gd name="T5" fmla="*/ 274 h 356"/>
                <a:gd name="T6" fmla="*/ 1049 w 1131"/>
                <a:gd name="T7" fmla="*/ 356 h 356"/>
                <a:gd name="T8" fmla="*/ 82 w 1131"/>
                <a:gd name="T9" fmla="*/ 356 h 356"/>
                <a:gd name="T10" fmla="*/ 0 w 1131"/>
                <a:gd name="T11" fmla="*/ 274 h 356"/>
                <a:gd name="T12" fmla="*/ 0 w 1131"/>
                <a:gd name="T13" fmla="*/ 82 h 356"/>
                <a:gd name="T14" fmla="*/ 82 w 1131"/>
                <a:gd name="T15" fmla="*/ 0 h 356"/>
                <a:gd name="T16" fmla="*/ 1049 w 1131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1" h="356">
                  <a:moveTo>
                    <a:pt x="1049" y="0"/>
                  </a:moveTo>
                  <a:cubicBezTo>
                    <a:pt x="1094" y="0"/>
                    <a:pt x="1131" y="37"/>
                    <a:pt x="1131" y="82"/>
                  </a:cubicBezTo>
                  <a:cubicBezTo>
                    <a:pt x="1131" y="274"/>
                    <a:pt x="1131" y="274"/>
                    <a:pt x="1131" y="274"/>
                  </a:cubicBezTo>
                  <a:cubicBezTo>
                    <a:pt x="1131" y="320"/>
                    <a:pt x="1094" y="356"/>
                    <a:pt x="1049" y="356"/>
                  </a:cubicBezTo>
                  <a:cubicBezTo>
                    <a:pt x="82" y="356"/>
                    <a:pt x="82" y="356"/>
                    <a:pt x="82" y="356"/>
                  </a:cubicBezTo>
                  <a:cubicBezTo>
                    <a:pt x="37" y="356"/>
                    <a:pt x="0" y="320"/>
                    <a:pt x="0" y="27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37"/>
                    <a:pt x="37" y="0"/>
                    <a:pt x="82" y="0"/>
                  </a:cubicBezTo>
                  <a:lnTo>
                    <a:pt x="1049" y="0"/>
                  </a:lnTo>
                  <a:close/>
                </a:path>
              </a:pathLst>
            </a:custGeom>
            <a:solidFill>
              <a:srgbClr val="E44B46"/>
            </a:solidFill>
            <a:ln w="9525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91" name="Freeform 16"/>
            <p:cNvSpPr>
              <a:spLocks noEditPoints="1"/>
            </p:cNvSpPr>
            <p:nvPr/>
          </p:nvSpPr>
          <p:spPr bwMode="auto">
            <a:xfrm>
              <a:off x="4703421" y="3164034"/>
              <a:ext cx="171505" cy="171504"/>
            </a:xfrm>
            <a:custGeom>
              <a:avLst/>
              <a:gdLst>
                <a:gd name="T0" fmla="*/ 82 w 164"/>
                <a:gd name="T1" fmla="*/ 0 h 164"/>
                <a:gd name="T2" fmla="*/ 0 w 164"/>
                <a:gd name="T3" fmla="*/ 82 h 164"/>
                <a:gd name="T4" fmla="*/ 82 w 164"/>
                <a:gd name="T5" fmla="*/ 164 h 164"/>
                <a:gd name="T6" fmla="*/ 164 w 164"/>
                <a:gd name="T7" fmla="*/ 82 h 164"/>
                <a:gd name="T8" fmla="*/ 82 w 164"/>
                <a:gd name="T9" fmla="*/ 0 h 164"/>
                <a:gd name="T10" fmla="*/ 49 w 164"/>
                <a:gd name="T11" fmla="*/ 132 h 164"/>
                <a:gd name="T12" fmla="*/ 49 w 164"/>
                <a:gd name="T13" fmla="*/ 33 h 164"/>
                <a:gd name="T14" fmla="*/ 135 w 164"/>
                <a:gd name="T15" fmla="*/ 82 h 164"/>
                <a:gd name="T16" fmla="*/ 49 w 164"/>
                <a:gd name="T17" fmla="*/ 13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164">
                  <a:moveTo>
                    <a:pt x="82" y="0"/>
                  </a:moveTo>
                  <a:cubicBezTo>
                    <a:pt x="37" y="0"/>
                    <a:pt x="0" y="37"/>
                    <a:pt x="0" y="82"/>
                  </a:cubicBezTo>
                  <a:cubicBezTo>
                    <a:pt x="0" y="128"/>
                    <a:pt x="37" y="164"/>
                    <a:pt x="82" y="164"/>
                  </a:cubicBezTo>
                  <a:cubicBezTo>
                    <a:pt x="127" y="164"/>
                    <a:pt x="164" y="128"/>
                    <a:pt x="164" y="82"/>
                  </a:cubicBezTo>
                  <a:cubicBezTo>
                    <a:pt x="164" y="37"/>
                    <a:pt x="127" y="0"/>
                    <a:pt x="82" y="0"/>
                  </a:cubicBezTo>
                  <a:close/>
                  <a:moveTo>
                    <a:pt x="49" y="132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135" y="82"/>
                    <a:pt x="135" y="82"/>
                    <a:pt x="135" y="82"/>
                  </a:cubicBezTo>
                  <a:lnTo>
                    <a:pt x="49" y="1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92" name="文本框 202"/>
            <p:cNvSpPr txBox="1"/>
            <p:nvPr/>
          </p:nvSpPr>
          <p:spPr>
            <a:xfrm>
              <a:off x="3819739" y="3095214"/>
              <a:ext cx="10519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</a:p>
          </p:txBody>
        </p:sp>
      </p:grpSp>
      <p:cxnSp>
        <p:nvCxnSpPr>
          <p:cNvPr id="93" name="直接连接符 92"/>
          <p:cNvCxnSpPr>
            <a:stCxn id="37" idx="2"/>
          </p:cNvCxnSpPr>
          <p:nvPr/>
        </p:nvCxnSpPr>
        <p:spPr>
          <a:xfrm flipH="1">
            <a:off x="453821" y="3697553"/>
            <a:ext cx="238568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文本框 203"/>
          <p:cNvSpPr txBox="1"/>
          <p:nvPr/>
        </p:nvSpPr>
        <p:spPr>
          <a:xfrm>
            <a:off x="540319" y="3167614"/>
            <a:ext cx="1901390" cy="6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95" name="直接连接符 94"/>
          <p:cNvCxnSpPr/>
          <p:nvPr/>
        </p:nvCxnSpPr>
        <p:spPr>
          <a:xfrm flipH="1">
            <a:off x="657296" y="4566081"/>
            <a:ext cx="304395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文本框 205"/>
          <p:cNvSpPr txBox="1"/>
          <p:nvPr/>
        </p:nvSpPr>
        <p:spPr>
          <a:xfrm>
            <a:off x="821940" y="4015703"/>
            <a:ext cx="1901390" cy="6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97" name="直接连接符 96"/>
          <p:cNvCxnSpPr/>
          <p:nvPr/>
        </p:nvCxnSpPr>
        <p:spPr>
          <a:xfrm flipH="1">
            <a:off x="5825999" y="4383754"/>
            <a:ext cx="2635441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文本框 209"/>
          <p:cNvSpPr txBox="1"/>
          <p:nvPr/>
        </p:nvSpPr>
        <p:spPr>
          <a:xfrm>
            <a:off x="6707327" y="3840602"/>
            <a:ext cx="1901390" cy="6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99" name="直接连接符 98"/>
          <p:cNvCxnSpPr/>
          <p:nvPr/>
        </p:nvCxnSpPr>
        <p:spPr>
          <a:xfrm flipH="1">
            <a:off x="6580499" y="3505267"/>
            <a:ext cx="229674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文本框 212"/>
          <p:cNvSpPr txBox="1"/>
          <p:nvPr/>
        </p:nvSpPr>
        <p:spPr>
          <a:xfrm>
            <a:off x="7063098" y="2986914"/>
            <a:ext cx="1901390" cy="6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cxnSp>
        <p:nvCxnSpPr>
          <p:cNvPr id="101" name="直接连接符 100"/>
          <p:cNvCxnSpPr/>
          <p:nvPr/>
        </p:nvCxnSpPr>
        <p:spPr>
          <a:xfrm flipH="1">
            <a:off x="6470822" y="2345751"/>
            <a:ext cx="229674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文本框 215"/>
          <p:cNvSpPr txBox="1"/>
          <p:nvPr/>
        </p:nvSpPr>
        <p:spPr>
          <a:xfrm>
            <a:off x="6917227" y="1824504"/>
            <a:ext cx="1901390" cy="631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</a:t>
            </a:r>
          </a:p>
        </p:txBody>
      </p:sp>
      <p:sp>
        <p:nvSpPr>
          <p:cNvPr id="103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118" name="燕尾形 117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119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0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1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2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3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4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7" name="文本框 126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9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30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3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33" name="椭圆 132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34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41666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5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50"/>
                            </p:stCondLst>
                            <p:childTnLst>
                              <p:par>
                                <p:cTn id="6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50"/>
                            </p:stCondLst>
                            <p:childTnLst>
                              <p:par>
                                <p:cTn id="7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50"/>
                            </p:stCondLst>
                            <p:childTnLst>
                              <p:par>
                                <p:cTn id="7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"/>
                            </p:stCondLst>
                            <p:childTnLst>
                              <p:par>
                                <p:cTn id="8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50"/>
                            </p:stCondLst>
                            <p:childTnLst>
                              <p:par>
                                <p:cTn id="8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300"/>
                            </p:stCondLst>
                            <p:childTnLst>
                              <p:par>
                                <p:cTn id="9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050"/>
                            </p:stCondLst>
                            <p:childTnLst>
                              <p:par>
                                <p:cTn id="9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8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300"/>
                            </p:stCondLst>
                            <p:childTnLst>
                              <p:par>
                                <p:cTn id="10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2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550"/>
                            </p:stCondLst>
                            <p:childTnLst>
                              <p:par>
                                <p:cTn id="1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50"/>
                            </p:stCondLst>
                            <p:childTnLst>
                              <p:par>
                                <p:cTn id="1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25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1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300"/>
                            </p:stCondLst>
                            <p:childTnLst>
                              <p:par>
                                <p:cTn id="1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800"/>
                            </p:stCondLst>
                            <p:childTnLst>
                              <p:par>
                                <p:cTn id="12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2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50"/>
                            </p:stCondLst>
                            <p:childTnLst>
                              <p:par>
                                <p:cTn id="1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550"/>
                            </p:stCondLst>
                            <p:childTnLst>
                              <p:par>
                                <p:cTn id="13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9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8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300"/>
                            </p:stCondLst>
                            <p:childTnLst>
                              <p:par>
                                <p:cTn id="14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5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8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155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6" grpId="0"/>
      <p:bldP spid="94" grpId="0"/>
      <p:bldP spid="96" grpId="0"/>
      <p:bldP spid="98" grpId="0"/>
      <p:bldP spid="100" grpId="0"/>
      <p:bldP spid="102" grpId="0"/>
      <p:bldP spid="103" grpId="0" animBg="1"/>
      <p:bldP spid="103" grpId="1" animBg="1"/>
      <p:bldP spid="118" grpId="0" animBg="1"/>
      <p:bldP spid="119" grpId="0"/>
      <p:bldP spid="120" grpId="0"/>
      <p:bldP spid="121" grpId="0"/>
      <p:bldP spid="121" grpId="1"/>
      <p:bldP spid="122" grpId="0"/>
      <p:bldP spid="122" grpId="1"/>
      <p:bldP spid="123" grpId="0"/>
      <p:bldP spid="124" grpId="0"/>
      <p:bldP spid="125" grpId="0"/>
      <p:bldP spid="126" grpId="0"/>
      <p:bldP spid="127" grpId="0"/>
      <p:bldP spid="1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4470326" y="3463862"/>
            <a:ext cx="1057276" cy="1209676"/>
          </a:xfrm>
          <a:custGeom>
            <a:avLst/>
            <a:gdLst/>
            <a:ahLst/>
            <a:cxnLst/>
            <a:rect l="l" t="t" r="r" b="b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 sz="1440" kern="0">
              <a:solidFill>
                <a:srgbClr val="4D4D4D"/>
              </a:solidFill>
            </a:endParaRPr>
          </a:p>
        </p:txBody>
      </p:sp>
      <p:sp>
        <p:nvSpPr>
          <p:cNvPr id="20" name="任意多边形 19"/>
          <p:cNvSpPr>
            <a:spLocks noChangeArrowheads="1"/>
          </p:cNvSpPr>
          <p:nvPr/>
        </p:nvSpPr>
        <p:spPr bwMode="auto">
          <a:xfrm>
            <a:off x="6712512" y="1198818"/>
            <a:ext cx="1053464" cy="1209674"/>
          </a:xfrm>
          <a:custGeom>
            <a:avLst/>
            <a:gdLst>
              <a:gd name="T0" fmla="*/ 0 w 1184474"/>
              <a:gd name="T1" fmla="*/ 0 h 1305883"/>
              <a:gd name="T2" fmla="*/ 1184474 w 1184474"/>
              <a:gd name="T3" fmla="*/ 1305883 h 1305883"/>
            </a:gdLst>
            <a:ahLst/>
            <a:cxnLst/>
            <a:rect l="T0" t="T1" r="T2" b="T3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3839" kern="0" dirty="0">
              <a:solidFill>
                <a:sysClr val="window" lastClr="FFFFFF"/>
              </a:solidFill>
              <a:latin typeface="Impact" pitchFamily="34" charset="0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5517760" y="4050920"/>
            <a:ext cx="2415540" cy="7017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单击此处添加文本你也可以右击进行粘贴已有文本，文字改变动画效果不变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4790366" y="985292"/>
            <a:ext cx="2453640" cy="7017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单击此处添加文本你也可以右击进行粘贴已有文本，文字改变动画效果不变</a:t>
            </a:r>
          </a:p>
        </p:txBody>
      </p:sp>
      <p:sp>
        <p:nvSpPr>
          <p:cNvPr id="23" name="TextBox 5"/>
          <p:cNvSpPr txBox="1"/>
          <p:nvPr/>
        </p:nvSpPr>
        <p:spPr>
          <a:xfrm>
            <a:off x="755576" y="3964712"/>
            <a:ext cx="2497456" cy="7017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单击此处添加文本你也可以右击进行粘贴已有文本，文字改变动画效果不变</a:t>
            </a:r>
          </a:p>
        </p:txBody>
      </p:sp>
      <p:sp>
        <p:nvSpPr>
          <p:cNvPr id="24" name="TextBox 6"/>
          <p:cNvSpPr txBox="1"/>
          <p:nvPr/>
        </p:nvSpPr>
        <p:spPr>
          <a:xfrm>
            <a:off x="2252906" y="1893977"/>
            <a:ext cx="2537460" cy="70173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</a:rPr>
              <a:t>单击此处添加文本你也可以右击进行粘贴已有文本，文字改变动画效果不变</a:t>
            </a:r>
          </a:p>
        </p:txBody>
      </p:sp>
      <p:sp>
        <p:nvSpPr>
          <p:cNvPr id="25" name="矩形 1"/>
          <p:cNvSpPr>
            <a:spLocks noChangeArrowheads="1"/>
          </p:cNvSpPr>
          <p:nvPr/>
        </p:nvSpPr>
        <p:spPr bwMode="auto">
          <a:xfrm>
            <a:off x="4371266" y="2225613"/>
            <a:ext cx="1209676" cy="1055370"/>
          </a:xfrm>
          <a:custGeom>
            <a:avLst/>
            <a:gdLst>
              <a:gd name="T0" fmla="*/ 0 w 1008063"/>
              <a:gd name="T1" fmla="*/ 0 h 881063"/>
              <a:gd name="T2" fmla="*/ 1008063 w 1008063"/>
              <a:gd name="T3" fmla="*/ 881063 h 881063"/>
            </a:gdLst>
            <a:ahLst/>
            <a:cxnLst/>
            <a:rect l="T0" t="T1" r="T2" b="T3"/>
            <a:pathLst>
              <a:path w="1008063" h="881063">
                <a:moveTo>
                  <a:pt x="942728" y="158110"/>
                </a:moveTo>
                <a:cubicBezTo>
                  <a:pt x="958837" y="158686"/>
                  <a:pt x="976062" y="164329"/>
                  <a:pt x="988810" y="176613"/>
                </a:cubicBezTo>
                <a:cubicBezTo>
                  <a:pt x="1001557" y="188897"/>
                  <a:pt x="1007414" y="205494"/>
                  <a:pt x="1008012" y="221018"/>
                </a:cubicBezTo>
                <a:cubicBezTo>
                  <a:pt x="1008611" y="236540"/>
                  <a:pt x="1003951" y="250988"/>
                  <a:pt x="995667" y="258970"/>
                </a:cubicBezTo>
                <a:cubicBezTo>
                  <a:pt x="979099" y="274935"/>
                  <a:pt x="914897" y="296968"/>
                  <a:pt x="889402" y="272402"/>
                </a:cubicBezTo>
                <a:cubicBezTo>
                  <a:pt x="863908" y="247835"/>
                  <a:pt x="886774" y="185970"/>
                  <a:pt x="903342" y="170005"/>
                </a:cubicBezTo>
                <a:cubicBezTo>
                  <a:pt x="911626" y="162023"/>
                  <a:pt x="926619" y="157533"/>
                  <a:pt x="942728" y="158110"/>
                </a:cubicBezTo>
                <a:close/>
                <a:moveTo>
                  <a:pt x="601892" y="104078"/>
                </a:moveTo>
                <a:cubicBezTo>
                  <a:pt x="647770" y="105923"/>
                  <a:pt x="699852" y="116845"/>
                  <a:pt x="735390" y="142824"/>
                </a:cubicBezTo>
                <a:cubicBezTo>
                  <a:pt x="782774" y="177463"/>
                  <a:pt x="843230" y="264059"/>
                  <a:pt x="843230" y="312867"/>
                </a:cubicBezTo>
                <a:cubicBezTo>
                  <a:pt x="843230" y="361676"/>
                  <a:pt x="782774" y="426229"/>
                  <a:pt x="735390" y="435676"/>
                </a:cubicBezTo>
                <a:cubicBezTo>
                  <a:pt x="688006" y="445123"/>
                  <a:pt x="607942" y="364825"/>
                  <a:pt x="558924" y="369548"/>
                </a:cubicBezTo>
                <a:cubicBezTo>
                  <a:pt x="509906" y="374272"/>
                  <a:pt x="472326" y="430952"/>
                  <a:pt x="441281" y="464016"/>
                </a:cubicBezTo>
                <a:cubicBezTo>
                  <a:pt x="410236" y="497080"/>
                  <a:pt x="390628" y="519122"/>
                  <a:pt x="372655" y="567931"/>
                </a:cubicBezTo>
                <a:cubicBezTo>
                  <a:pt x="354682" y="616740"/>
                  <a:pt x="388995" y="649804"/>
                  <a:pt x="333441" y="756867"/>
                </a:cubicBezTo>
                <a:cubicBezTo>
                  <a:pt x="277887" y="863931"/>
                  <a:pt x="173315" y="887548"/>
                  <a:pt x="117761" y="879676"/>
                </a:cubicBezTo>
                <a:cubicBezTo>
                  <a:pt x="62207" y="871804"/>
                  <a:pt x="-3151" y="766314"/>
                  <a:pt x="117" y="709633"/>
                </a:cubicBezTo>
                <a:cubicBezTo>
                  <a:pt x="3385" y="652952"/>
                  <a:pt x="91617" y="596272"/>
                  <a:pt x="137368" y="539591"/>
                </a:cubicBezTo>
                <a:cubicBezTo>
                  <a:pt x="183119" y="482910"/>
                  <a:pt x="351414" y="243591"/>
                  <a:pt x="421673" y="171165"/>
                </a:cubicBezTo>
                <a:cubicBezTo>
                  <a:pt x="491933" y="98739"/>
                  <a:pt x="506638" y="109761"/>
                  <a:pt x="558924" y="105037"/>
                </a:cubicBezTo>
                <a:cubicBezTo>
                  <a:pt x="571996" y="103856"/>
                  <a:pt x="586599" y="103463"/>
                  <a:pt x="601892" y="104078"/>
                </a:cubicBezTo>
                <a:close/>
                <a:moveTo>
                  <a:pt x="862789" y="66481"/>
                </a:moveTo>
                <a:cubicBezTo>
                  <a:pt x="874025" y="66822"/>
                  <a:pt x="886019" y="70694"/>
                  <a:pt x="894862" y="79215"/>
                </a:cubicBezTo>
                <a:cubicBezTo>
                  <a:pt x="903705" y="87737"/>
                  <a:pt x="907724" y="99294"/>
                  <a:pt x="908078" y="110121"/>
                </a:cubicBezTo>
                <a:cubicBezTo>
                  <a:pt x="908432" y="120948"/>
                  <a:pt x="905123" y="131044"/>
                  <a:pt x="899312" y="136645"/>
                </a:cubicBezTo>
                <a:cubicBezTo>
                  <a:pt x="887688" y="147845"/>
                  <a:pt x="842810" y="163459"/>
                  <a:pt x="825123" y="146416"/>
                </a:cubicBezTo>
                <a:cubicBezTo>
                  <a:pt x="807437" y="129374"/>
                  <a:pt x="823640" y="86128"/>
                  <a:pt x="835263" y="74928"/>
                </a:cubicBezTo>
                <a:cubicBezTo>
                  <a:pt x="841075" y="69328"/>
                  <a:pt x="851553" y="66139"/>
                  <a:pt x="862789" y="66481"/>
                </a:cubicBezTo>
                <a:close/>
                <a:moveTo>
                  <a:pt x="763988" y="18007"/>
                </a:moveTo>
                <a:cubicBezTo>
                  <a:pt x="774440" y="17883"/>
                  <a:pt x="785448" y="21017"/>
                  <a:pt x="793324" y="28607"/>
                </a:cubicBezTo>
                <a:cubicBezTo>
                  <a:pt x="801200" y="36196"/>
                  <a:pt x="804453" y="46804"/>
                  <a:pt x="804324" y="56876"/>
                </a:cubicBezTo>
                <a:cubicBezTo>
                  <a:pt x="804196" y="66947"/>
                  <a:pt x="800685" y="76483"/>
                  <a:pt x="795034" y="81927"/>
                </a:cubicBezTo>
                <a:cubicBezTo>
                  <a:pt x="783732" y="92818"/>
                  <a:pt x="741264" y="109129"/>
                  <a:pt x="725512" y="93950"/>
                </a:cubicBezTo>
                <a:cubicBezTo>
                  <a:pt x="709760" y="78771"/>
                  <a:pt x="726687" y="37850"/>
                  <a:pt x="737989" y="26959"/>
                </a:cubicBezTo>
                <a:cubicBezTo>
                  <a:pt x="743640" y="21514"/>
                  <a:pt x="753536" y="18131"/>
                  <a:pt x="763988" y="18007"/>
                </a:cubicBezTo>
                <a:close/>
                <a:moveTo>
                  <a:pt x="551220" y="4923"/>
                </a:moveTo>
                <a:cubicBezTo>
                  <a:pt x="559475" y="6401"/>
                  <a:pt x="568701" y="10543"/>
                  <a:pt x="576170" y="17741"/>
                </a:cubicBezTo>
                <a:cubicBezTo>
                  <a:pt x="583640" y="24939"/>
                  <a:pt x="587939" y="33828"/>
                  <a:pt x="589473" y="41784"/>
                </a:cubicBezTo>
                <a:cubicBezTo>
                  <a:pt x="591007" y="49739"/>
                  <a:pt x="589776" y="56760"/>
                  <a:pt x="586186" y="60219"/>
                </a:cubicBezTo>
                <a:cubicBezTo>
                  <a:pt x="579006" y="67138"/>
                  <a:pt x="548030" y="73648"/>
                  <a:pt x="533091" y="59253"/>
                </a:cubicBezTo>
                <a:cubicBezTo>
                  <a:pt x="518152" y="44857"/>
                  <a:pt x="524908" y="15008"/>
                  <a:pt x="532088" y="8090"/>
                </a:cubicBezTo>
                <a:cubicBezTo>
                  <a:pt x="535678" y="4631"/>
                  <a:pt x="542964" y="3445"/>
                  <a:pt x="551220" y="4923"/>
                </a:cubicBezTo>
                <a:close/>
                <a:moveTo>
                  <a:pt x="651821" y="257"/>
                </a:moveTo>
                <a:cubicBezTo>
                  <a:pt x="661466" y="1276"/>
                  <a:pt x="672006" y="5368"/>
                  <a:pt x="680172" y="13237"/>
                </a:cubicBezTo>
                <a:cubicBezTo>
                  <a:pt x="688338" y="21106"/>
                  <a:pt x="692585" y="31263"/>
                  <a:pt x="693642" y="40556"/>
                </a:cubicBezTo>
                <a:cubicBezTo>
                  <a:pt x="694701" y="49851"/>
                  <a:pt x="692571" y="58282"/>
                  <a:pt x="687985" y="62701"/>
                </a:cubicBezTo>
                <a:cubicBezTo>
                  <a:pt x="678813" y="71540"/>
                  <a:pt x="641472" y="82005"/>
                  <a:pt x="625139" y="66267"/>
                </a:cubicBezTo>
                <a:cubicBezTo>
                  <a:pt x="608806" y="50529"/>
                  <a:pt x="619667" y="14547"/>
                  <a:pt x="628840" y="5709"/>
                </a:cubicBezTo>
                <a:cubicBezTo>
                  <a:pt x="633426" y="1290"/>
                  <a:pt x="642176" y="-763"/>
                  <a:pt x="651821" y="257"/>
                </a:cubicBezTo>
                <a:close/>
              </a:path>
            </a:pathLst>
          </a:custGeom>
          <a:solidFill>
            <a:srgbClr val="C0504D"/>
          </a:solidFill>
          <a:ln>
            <a:noFill/>
          </a:ln>
          <a:effectLst>
            <a:outerShdw dist="38100" dir="2700000" algn="tl" rotWithShape="0">
              <a:srgbClr val="000000">
                <a:alpha val="39999"/>
              </a:srgbClr>
            </a:outerShdw>
          </a:effectLst>
          <a:extLst/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 sz="2160" b="1" kern="0">
              <a:solidFill>
                <a:sysClr val="window" lastClr="FFFFFF"/>
              </a:solidFill>
            </a:endParaRPr>
          </a:p>
        </p:txBody>
      </p:sp>
      <p:sp>
        <p:nvSpPr>
          <p:cNvPr id="26" name="矩形 21"/>
          <p:cNvSpPr/>
          <p:nvPr/>
        </p:nvSpPr>
        <p:spPr>
          <a:xfrm>
            <a:off x="2691056" y="4328733"/>
            <a:ext cx="1209676" cy="1055370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EAEAEA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 sz="1440" kern="0">
              <a:solidFill>
                <a:srgbClr val="4D4D4D"/>
              </a:solidFill>
            </a:endParaRPr>
          </a:p>
        </p:txBody>
      </p:sp>
      <p:cxnSp>
        <p:nvCxnSpPr>
          <p:cNvPr id="27" name="直接连接符 9"/>
          <p:cNvCxnSpPr>
            <a:cxnSpLocks noChangeShapeType="1"/>
          </p:cNvCxnSpPr>
          <p:nvPr/>
        </p:nvCxnSpPr>
        <p:spPr bwMode="auto">
          <a:xfrm>
            <a:off x="2252907" y="2581848"/>
            <a:ext cx="2724150" cy="0"/>
          </a:xfrm>
          <a:prstGeom prst="line">
            <a:avLst/>
          </a:prstGeom>
          <a:noFill/>
          <a:ln w="9525" algn="ctr">
            <a:solidFill>
              <a:srgbClr val="CC5755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直接连接符 10"/>
          <p:cNvCxnSpPr>
            <a:cxnSpLocks noChangeShapeType="1"/>
          </p:cNvCxnSpPr>
          <p:nvPr/>
        </p:nvCxnSpPr>
        <p:spPr bwMode="auto">
          <a:xfrm>
            <a:off x="4790366" y="1675068"/>
            <a:ext cx="2720340" cy="0"/>
          </a:xfrm>
          <a:prstGeom prst="line">
            <a:avLst/>
          </a:prstGeom>
          <a:noFill/>
          <a:ln w="9525" algn="ctr">
            <a:solidFill>
              <a:srgbClr val="CC5755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直接连接符 11"/>
          <p:cNvCxnSpPr>
            <a:cxnSpLocks noChangeShapeType="1"/>
          </p:cNvCxnSpPr>
          <p:nvPr/>
        </p:nvCxnSpPr>
        <p:spPr bwMode="auto">
          <a:xfrm>
            <a:off x="755576" y="4694492"/>
            <a:ext cx="2720340" cy="0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直接连接符 12"/>
          <p:cNvCxnSpPr>
            <a:cxnSpLocks noChangeShapeType="1"/>
          </p:cNvCxnSpPr>
          <p:nvPr/>
        </p:nvCxnSpPr>
        <p:spPr bwMode="auto">
          <a:xfrm>
            <a:off x="5270426" y="4023932"/>
            <a:ext cx="2722246" cy="0"/>
          </a:xfrm>
          <a:prstGeom prst="line">
            <a:avLst/>
          </a:prstGeom>
          <a:noFill/>
          <a:ln w="9525" algn="ctr">
            <a:solidFill>
              <a:schemeClr val="tx1">
                <a:lumMod val="75000"/>
                <a:lumOff val="25000"/>
              </a:schemeClr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46" name="燕尾形 45"/>
          <p:cNvSpPr/>
          <p:nvPr/>
        </p:nvSpPr>
        <p:spPr>
          <a:xfrm>
            <a:off x="2698735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47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8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69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2" name="椭圆 71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3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867923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8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8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1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2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5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5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5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5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5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5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5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5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5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5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31" grpId="0" animBg="1"/>
      <p:bldP spid="31" grpId="1" animBg="1"/>
      <p:bldP spid="46" grpId="0" animBg="1"/>
      <p:bldP spid="47" grpId="0"/>
      <p:bldP spid="48" grpId="0"/>
      <p:bldP spid="52" grpId="0"/>
      <p:bldP spid="52" grpId="1"/>
      <p:bldP spid="53" grpId="0"/>
      <p:bldP spid="53" grpId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直接连接符 29"/>
          <p:cNvSpPr>
            <a:spLocks noChangeShapeType="1"/>
          </p:cNvSpPr>
          <p:nvPr/>
        </p:nvSpPr>
        <p:spPr bwMode="auto">
          <a:xfrm>
            <a:off x="177900" y="931962"/>
            <a:ext cx="900564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5130" name="直接连接符 30"/>
          <p:cNvSpPr>
            <a:spLocks noChangeShapeType="1"/>
          </p:cNvSpPr>
          <p:nvPr/>
        </p:nvSpPr>
        <p:spPr bwMode="auto">
          <a:xfrm>
            <a:off x="253355" y="1033876"/>
            <a:ext cx="1744293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5131" name="直接连接符 32"/>
          <p:cNvSpPr>
            <a:spLocks noChangeShapeType="1"/>
          </p:cNvSpPr>
          <p:nvPr/>
        </p:nvSpPr>
        <p:spPr bwMode="auto">
          <a:xfrm>
            <a:off x="1657610" y="1143629"/>
            <a:ext cx="1021097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5132" name="直接连接符 34"/>
          <p:cNvSpPr>
            <a:spLocks noChangeShapeType="1"/>
          </p:cNvSpPr>
          <p:nvPr/>
        </p:nvSpPr>
        <p:spPr bwMode="auto">
          <a:xfrm>
            <a:off x="136743" y="1143629"/>
            <a:ext cx="1302340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5133" name="直接连接符 36"/>
          <p:cNvSpPr>
            <a:spLocks noChangeShapeType="1"/>
          </p:cNvSpPr>
          <p:nvPr/>
        </p:nvSpPr>
        <p:spPr bwMode="auto">
          <a:xfrm>
            <a:off x="2234793" y="1033876"/>
            <a:ext cx="531127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5134" name="直接连接符 42"/>
          <p:cNvSpPr>
            <a:spLocks noChangeShapeType="1"/>
          </p:cNvSpPr>
          <p:nvPr/>
        </p:nvSpPr>
        <p:spPr bwMode="auto">
          <a:xfrm>
            <a:off x="1283272" y="931962"/>
            <a:ext cx="1488528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grpSp>
        <p:nvGrpSpPr>
          <p:cNvPr id="5138" name="组合 17"/>
          <p:cNvGrpSpPr>
            <a:grpSpLocks/>
          </p:cNvGrpSpPr>
          <p:nvPr/>
        </p:nvGrpSpPr>
        <p:grpSpPr bwMode="auto">
          <a:xfrm>
            <a:off x="1408065" y="193204"/>
            <a:ext cx="1313657" cy="801688"/>
            <a:chOff x="0" y="0"/>
            <a:chExt cx="1576104" cy="961278"/>
          </a:xfrm>
        </p:grpSpPr>
        <p:grpSp>
          <p:nvGrpSpPr>
            <p:cNvPr id="4118" name="组合 24"/>
            <p:cNvGrpSpPr>
              <a:grpSpLocks/>
            </p:cNvGrpSpPr>
            <p:nvPr/>
          </p:nvGrpSpPr>
          <p:grpSpPr bwMode="auto">
            <a:xfrm>
              <a:off x="1084553" y="0"/>
              <a:ext cx="491551" cy="523609"/>
              <a:chOff x="0" y="0"/>
              <a:chExt cx="304379" cy="324230"/>
            </a:xfrm>
          </p:grpSpPr>
          <p:sp>
            <p:nvSpPr>
              <p:cNvPr id="4120" name="等腰三角形 22"/>
              <p:cNvSpPr>
                <a:spLocks noChangeArrowheads="1"/>
              </p:cNvSpPr>
              <p:nvPr/>
            </p:nvSpPr>
            <p:spPr bwMode="auto">
              <a:xfrm rot="-7423151">
                <a:off x="98642" y="-98643"/>
                <a:ext cx="107096" cy="304379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4121" name="等腰三角形 23"/>
              <p:cNvSpPr>
                <a:spLocks noChangeArrowheads="1"/>
              </p:cNvSpPr>
              <p:nvPr/>
            </p:nvSpPr>
            <p:spPr bwMode="auto">
              <a:xfrm rot="-4529919">
                <a:off x="92577" y="184493"/>
                <a:ext cx="54959" cy="224513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42719B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zh-CN" sz="1500">
                  <a:solidFill>
                    <a:srgbClr val="FFFFFF"/>
                  </a:solidFill>
                  <a:latin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119" name="矩形 7"/>
            <p:cNvSpPr>
              <a:spLocks noChangeArrowheads="1"/>
            </p:cNvSpPr>
            <p:nvPr/>
          </p:nvSpPr>
          <p:spPr bwMode="auto">
            <a:xfrm>
              <a:off x="0" y="787357"/>
              <a:ext cx="150116" cy="173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68758" y="362645"/>
            <a:ext cx="2121699" cy="467419"/>
            <a:chOff x="2555776" y="2102049"/>
            <a:chExt cx="1252845" cy="467419"/>
          </a:xfrm>
        </p:grpSpPr>
        <p:sp>
          <p:nvSpPr>
            <p:cNvPr id="2" name="流程图: 可选过程 1"/>
            <p:cNvSpPr/>
            <p:nvPr/>
          </p:nvSpPr>
          <p:spPr>
            <a:xfrm>
              <a:off x="2555776" y="2102049"/>
              <a:ext cx="1119419" cy="467419"/>
            </a:xfrm>
            <a:prstGeom prst="flowChartAlternate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50"/>
            <p:cNvSpPr txBox="1">
              <a:spLocks noChangeArrowheads="1"/>
            </p:cNvSpPr>
            <p:nvPr/>
          </p:nvSpPr>
          <p:spPr bwMode="auto">
            <a:xfrm>
              <a:off x="2731259" y="2102050"/>
              <a:ext cx="107736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pitchFamily="2" charset="-122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E44B46"/>
                  </a:solidFill>
                  <a:ea typeface="微软雅黑" pitchFamily="34" charset="-122"/>
                </a:rPr>
                <a:t>前言</a:t>
              </a:r>
              <a:r>
                <a:rPr lang="en-US" altLang="zh-CN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itchFamily="34" charset="-122"/>
                </a:rPr>
                <a:t>QIAN YAN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itchFamily="34" charset="-122"/>
              </a:endParaRPr>
            </a:p>
          </p:txBody>
        </p:sp>
      </p:grpSp>
      <p:sp>
        <p:nvSpPr>
          <p:cNvPr id="42" name="矩形 8"/>
          <p:cNvSpPr>
            <a:spLocks/>
          </p:cNvSpPr>
          <p:nvPr/>
        </p:nvSpPr>
        <p:spPr bwMode="auto">
          <a:xfrm>
            <a:off x="971600" y="1781274"/>
            <a:ext cx="7056437" cy="309245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  <p:sp>
        <p:nvSpPr>
          <p:cNvPr id="43" name="TextBox 9"/>
          <p:cNvSpPr>
            <a:spLocks noChangeArrowheads="1"/>
          </p:cNvSpPr>
          <p:nvPr/>
        </p:nvSpPr>
        <p:spPr bwMode="auto">
          <a:xfrm>
            <a:off x="1177180" y="2379761"/>
            <a:ext cx="664527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回顾这一年的工作，在取得成绩的同时，我们也找到了工作中的不足和问题，主要反映于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及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的风格、定型还有待进一步探索，尤其是网上的公司产品库充分体现我们</a:t>
            </a:r>
            <a:r>
              <a:rPr lang="en-US" altLang="zh-CN" sz="16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xxxxx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</p:txBody>
      </p:sp>
      <p:sp>
        <p:nvSpPr>
          <p:cNvPr id="45" name="椭圆 20"/>
          <p:cNvSpPr>
            <a:spLocks noChangeArrowheads="1"/>
          </p:cNvSpPr>
          <p:nvPr/>
        </p:nvSpPr>
        <p:spPr bwMode="auto">
          <a:xfrm>
            <a:off x="5377963" y="1135774"/>
            <a:ext cx="1131887" cy="1131888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椭圆 21"/>
          <p:cNvSpPr>
            <a:spLocks noChangeArrowheads="1"/>
          </p:cNvSpPr>
          <p:nvPr/>
        </p:nvSpPr>
        <p:spPr bwMode="auto">
          <a:xfrm>
            <a:off x="6679713" y="1277062"/>
            <a:ext cx="882650" cy="882650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4128" y="-958924"/>
            <a:ext cx="1656184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42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7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25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ccel="45000" decel="45000" autoRev="1" fill="hold" nodeType="withEffect">
                                  <p:stCondLst>
                                    <p:cond delay="112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13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accel="40000" fill="hold" grpId="0" nodeType="withEffect">
                                  <p:stCondLst>
                                    <p:cond delay="87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accel="40000" fill="hold" grpId="0" nodeType="withEffect">
                                  <p:stCondLst>
                                    <p:cond delay="92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40000" fill="hold" grpId="0" nodeType="withEffect">
                                  <p:stCondLst>
                                    <p:cond delay="97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accel="40000" fill="hold" grpId="0" nodeType="withEffect">
                                  <p:stCondLst>
                                    <p:cond delay="102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accel="40000" fill="hold" grpId="0" nodeType="withEffect">
                                  <p:stCondLst>
                                    <p:cond delay="107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accel="40000" fill="hold" grpId="0" nodeType="withEffect">
                                  <p:stCondLst>
                                    <p:cond delay="112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7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2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120"/>
                            </p:stCondLst>
                            <p:childTnLst>
                              <p:par>
                                <p:cTn id="4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5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rAng="0" ptsTypes="">
                                      <p:cBhvr>
                                        <p:cTn id="5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>
                                      <p:cBhvr>
                                        <p:cTn id="5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2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42" grpId="0" bldLvl="0" animBg="1" autoUpdateAnimBg="0"/>
      <p:bldP spid="43" grpId="0" bldLvl="0" autoUpdateAnimBg="0"/>
      <p:bldP spid="45" grpId="0" bldLvl="0" animBg="1" autoUpdateAnimBg="0"/>
      <p:bldP spid="46" grpId="0" bldLvl="0" animBg="1" autoUpdateAnimBg="0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2865438" y="841276"/>
            <a:ext cx="3270250" cy="327025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333111" y="1261885"/>
            <a:ext cx="2380309" cy="2440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3"/>
          <p:cNvSpPr txBox="1"/>
          <p:nvPr/>
        </p:nvSpPr>
        <p:spPr>
          <a:xfrm>
            <a:off x="3055620" y="2240678"/>
            <a:ext cx="295855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28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3059832" y="1927880"/>
            <a:ext cx="2958555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THREE</a:t>
            </a:r>
            <a:endParaRPr lang="en-US" altLang="zh-CN" sz="20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298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4400000">
                                      <p:cBhvr>
                                        <p:cTn id="13" dur="3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7163" y="1303373"/>
            <a:ext cx="970123" cy="932863"/>
          </a:xfrm>
          <a:prstGeom prst="rect">
            <a:avLst/>
          </a:prstGeom>
          <a:ln>
            <a:solidFill>
              <a:srgbClr val="E44B46"/>
            </a:solidFill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728" y="4006078"/>
            <a:ext cx="970123" cy="929573"/>
          </a:xfrm>
          <a:prstGeom prst="rect">
            <a:avLst/>
          </a:prstGeom>
          <a:ln>
            <a:solidFill>
              <a:srgbClr val="E44B46"/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8728" y="2591419"/>
            <a:ext cx="970123" cy="926438"/>
          </a:xfrm>
          <a:prstGeom prst="rect">
            <a:avLst/>
          </a:prstGeom>
          <a:ln>
            <a:solidFill>
              <a:srgbClr val="E44B46"/>
            </a:solidFill>
          </a:ln>
        </p:spPr>
      </p:pic>
      <p:sp>
        <p:nvSpPr>
          <p:cNvPr id="22" name="矩形 21"/>
          <p:cNvSpPr/>
          <p:nvPr/>
        </p:nvSpPr>
        <p:spPr>
          <a:xfrm>
            <a:off x="4329995" y="1303373"/>
            <a:ext cx="3869666" cy="90341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471507" y="1322139"/>
            <a:ext cx="3858779" cy="924178"/>
            <a:chOff x="8626301" y="2526505"/>
            <a:chExt cx="2497036" cy="1232237"/>
          </a:xfrm>
        </p:grpSpPr>
        <p:sp>
          <p:nvSpPr>
            <p:cNvPr id="24" name="文本框 87"/>
            <p:cNvSpPr txBox="1"/>
            <p:nvPr/>
          </p:nvSpPr>
          <p:spPr>
            <a:xfrm>
              <a:off x="8638976" y="2526505"/>
              <a:ext cx="56761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5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17285" y="1303372"/>
            <a:ext cx="2212710" cy="903413"/>
            <a:chOff x="3503136" y="1764298"/>
            <a:chExt cx="1426280" cy="1204550"/>
          </a:xfrm>
          <a:solidFill>
            <a:srgbClr val="E44B46"/>
          </a:solidFill>
        </p:grpSpPr>
        <p:sp>
          <p:nvSpPr>
            <p:cNvPr id="27" name="矩形 26"/>
            <p:cNvSpPr/>
            <p:nvPr/>
          </p:nvSpPr>
          <p:spPr>
            <a:xfrm>
              <a:off x="3503136" y="1764298"/>
              <a:ext cx="1426280" cy="1204550"/>
            </a:xfrm>
            <a:prstGeom prst="rect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7"/>
            <p:cNvSpPr txBox="1"/>
            <p:nvPr/>
          </p:nvSpPr>
          <p:spPr>
            <a:xfrm>
              <a:off x="3787337" y="1973984"/>
              <a:ext cx="880369" cy="769441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329995" y="2591419"/>
            <a:ext cx="3869666" cy="90341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471507" y="2610185"/>
            <a:ext cx="3858779" cy="924178"/>
            <a:chOff x="8626301" y="2526505"/>
            <a:chExt cx="2497036" cy="1232237"/>
          </a:xfrm>
        </p:grpSpPr>
        <p:sp>
          <p:nvSpPr>
            <p:cNvPr id="31" name="文本框 87"/>
            <p:cNvSpPr txBox="1"/>
            <p:nvPr/>
          </p:nvSpPr>
          <p:spPr>
            <a:xfrm>
              <a:off x="8638976" y="2526505"/>
              <a:ext cx="56761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2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117285" y="2591419"/>
            <a:ext cx="2212710" cy="903413"/>
            <a:chOff x="3514381" y="3185489"/>
            <a:chExt cx="1426280" cy="1204550"/>
          </a:xfrm>
          <a:solidFill>
            <a:srgbClr val="E44B46"/>
          </a:solidFill>
        </p:grpSpPr>
        <p:sp>
          <p:nvSpPr>
            <p:cNvPr id="34" name="矩形 33"/>
            <p:cNvSpPr/>
            <p:nvPr/>
          </p:nvSpPr>
          <p:spPr>
            <a:xfrm>
              <a:off x="3514381" y="3185489"/>
              <a:ext cx="1426280" cy="1204550"/>
            </a:xfrm>
            <a:prstGeom prst="rect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7"/>
            <p:cNvSpPr txBox="1"/>
            <p:nvPr/>
          </p:nvSpPr>
          <p:spPr>
            <a:xfrm>
              <a:off x="3798582" y="3395175"/>
              <a:ext cx="880370" cy="769441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4321560" y="4002788"/>
            <a:ext cx="3869666" cy="93286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4463073" y="4021554"/>
            <a:ext cx="3858779" cy="924178"/>
            <a:chOff x="8626301" y="2526505"/>
            <a:chExt cx="2497036" cy="1232237"/>
          </a:xfrm>
        </p:grpSpPr>
        <p:sp>
          <p:nvSpPr>
            <p:cNvPr id="38" name="文本框 87"/>
            <p:cNvSpPr txBox="1"/>
            <p:nvPr/>
          </p:nvSpPr>
          <p:spPr>
            <a:xfrm>
              <a:off x="8638976" y="2526505"/>
              <a:ext cx="56761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39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这里输入您需要的文字，你也可以从文档中复制进行粘贴。这里输入您需要的文字，你也可以从文档中复制进行粘贴。这里输入您需要的文字，你也可以从文档中复制进行粘贴。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108851" y="4002787"/>
            <a:ext cx="2212710" cy="932863"/>
            <a:chOff x="3503134" y="4606602"/>
            <a:chExt cx="1426280" cy="1243817"/>
          </a:xfrm>
          <a:solidFill>
            <a:srgbClr val="E44B46"/>
          </a:solidFill>
        </p:grpSpPr>
        <p:sp>
          <p:nvSpPr>
            <p:cNvPr id="41" name="矩形 40"/>
            <p:cNvSpPr/>
            <p:nvPr/>
          </p:nvSpPr>
          <p:spPr>
            <a:xfrm>
              <a:off x="3503134" y="4606602"/>
              <a:ext cx="1426280" cy="1243817"/>
            </a:xfrm>
            <a:prstGeom prst="rect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7"/>
            <p:cNvSpPr txBox="1"/>
            <p:nvPr/>
          </p:nvSpPr>
          <p:spPr>
            <a:xfrm>
              <a:off x="3787335" y="4816289"/>
              <a:ext cx="880369" cy="769441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44" name="燕尾形 43"/>
          <p:cNvSpPr/>
          <p:nvPr/>
        </p:nvSpPr>
        <p:spPr>
          <a:xfrm>
            <a:off x="4301384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45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6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67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6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0" name="椭圆 69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1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6282533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8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8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1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"/>
                            </p:stCondLst>
                            <p:childTnLst>
                              <p:par>
                                <p:cTn id="5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5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5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5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5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5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9" grpId="0" animBg="1"/>
      <p:bldP spid="36" grpId="0" animBg="1"/>
      <p:bldP spid="43" grpId="0" animBg="1"/>
      <p:bldP spid="43" grpId="1" animBg="1"/>
      <p:bldP spid="44" grpId="0" animBg="1"/>
      <p:bldP spid="45" grpId="0"/>
      <p:bldP spid="46" grpId="0"/>
      <p:bldP spid="47" grpId="0"/>
      <p:bldP spid="48" grpId="0"/>
      <p:bldP spid="52" grpId="0"/>
      <p:bldP spid="52" grpId="1"/>
      <p:bldP spid="53" grpId="0"/>
      <p:bldP spid="53" grpId="1"/>
      <p:bldP spid="62" grpId="0"/>
      <p:bldP spid="63" grpId="0"/>
      <p:bldP spid="64" grpId="0"/>
      <p:bldP spid="6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50" y="1674624"/>
            <a:ext cx="2677931" cy="1746011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016" y="1674625"/>
            <a:ext cx="2677931" cy="174601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439" y="1674624"/>
            <a:ext cx="2677933" cy="1746011"/>
          </a:xfrm>
          <a:prstGeom prst="rect">
            <a:avLst/>
          </a:prstGeom>
        </p:spPr>
      </p:pic>
      <p:sp>
        <p:nvSpPr>
          <p:cNvPr id="22" name="圆角矩形 21"/>
          <p:cNvSpPr/>
          <p:nvPr/>
        </p:nvSpPr>
        <p:spPr>
          <a:xfrm>
            <a:off x="347050" y="1442885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3247375" y="1439296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6143475" y="1439296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25" name="文本框 43"/>
          <p:cNvSpPr txBox="1"/>
          <p:nvPr/>
        </p:nvSpPr>
        <p:spPr>
          <a:xfrm>
            <a:off x="773760" y="1453090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项目一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6" name="文本框 43"/>
          <p:cNvSpPr txBox="1"/>
          <p:nvPr/>
        </p:nvSpPr>
        <p:spPr>
          <a:xfrm>
            <a:off x="1981331" y="145309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项目名称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7" name="文本框 43"/>
          <p:cNvSpPr txBox="1"/>
          <p:nvPr/>
        </p:nvSpPr>
        <p:spPr>
          <a:xfrm>
            <a:off x="3626749" y="144950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项目二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文本框 43"/>
          <p:cNvSpPr txBox="1"/>
          <p:nvPr/>
        </p:nvSpPr>
        <p:spPr>
          <a:xfrm>
            <a:off x="4828711" y="1449501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项目名称</a:t>
            </a:r>
          </a:p>
        </p:txBody>
      </p:sp>
      <p:sp>
        <p:nvSpPr>
          <p:cNvPr id="29" name="文本框 43"/>
          <p:cNvSpPr txBox="1"/>
          <p:nvPr/>
        </p:nvSpPr>
        <p:spPr>
          <a:xfrm>
            <a:off x="6617900" y="1449501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项目三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0" name="文本框 43"/>
          <p:cNvSpPr txBox="1"/>
          <p:nvPr/>
        </p:nvSpPr>
        <p:spPr>
          <a:xfrm>
            <a:off x="7819861" y="1449501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项目名称</a:t>
            </a:r>
          </a:p>
        </p:txBody>
      </p:sp>
      <p:sp>
        <p:nvSpPr>
          <p:cNvPr id="31" name="圆角矩形 30"/>
          <p:cNvSpPr/>
          <p:nvPr/>
        </p:nvSpPr>
        <p:spPr>
          <a:xfrm>
            <a:off x="332243" y="3818321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32" name="文本框 43"/>
          <p:cNvSpPr txBox="1"/>
          <p:nvPr/>
        </p:nvSpPr>
        <p:spPr>
          <a:xfrm>
            <a:off x="630757" y="3842133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添加标题</a:t>
            </a:r>
            <a:endParaRPr lang="zh-CN" altLang="en-US" sz="13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3" name="文本框 303"/>
          <p:cNvSpPr txBox="1"/>
          <p:nvPr/>
        </p:nvSpPr>
        <p:spPr>
          <a:xfrm>
            <a:off x="332243" y="4284971"/>
            <a:ext cx="8355401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这里输入您需要的文字，你也可以从文档中复制进行粘贴。这里输入您需要的文字，你也可以从文档中复制进行粘贴。这里输入您需要的文字，你也可以从文档中复制进行粘贴。</a:t>
            </a:r>
          </a:p>
        </p:txBody>
      </p:sp>
      <p:sp>
        <p:nvSpPr>
          <p:cNvPr id="34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sp>
        <p:nvSpPr>
          <p:cNvPr id="35" name="燕尾形 34"/>
          <p:cNvSpPr/>
          <p:nvPr/>
        </p:nvSpPr>
        <p:spPr>
          <a:xfrm>
            <a:off x="4301384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36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9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6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47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4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53" name="椭圆 52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62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728035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9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15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8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8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/>
      <p:bldP spid="33" grpId="0"/>
      <p:bldP spid="34" grpId="0" animBg="1"/>
      <p:bldP spid="34" grpId="1" animBg="1"/>
      <p:bldP spid="35" grpId="0" animBg="1"/>
      <p:bldP spid="36" grpId="0"/>
      <p:bldP spid="37" grpId="0"/>
      <p:bldP spid="38" grpId="0"/>
      <p:bldP spid="39" grpId="0"/>
      <p:bldP spid="40" grpId="0"/>
      <p:bldP spid="40" grpId="1"/>
      <p:bldP spid="41" grpId="0"/>
      <p:bldP spid="41" grpId="1"/>
      <p:bldP spid="42" grpId="0"/>
      <p:bldP spid="43" grpId="0"/>
      <p:bldP spid="44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98"/>
          <p:cNvSpPr>
            <a:spLocks noChangeArrowheads="1"/>
          </p:cNvSpPr>
          <p:nvPr/>
        </p:nvSpPr>
        <p:spPr bwMode="auto">
          <a:xfrm>
            <a:off x="3092916" y="1494493"/>
            <a:ext cx="1530192" cy="152019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sp>
        <p:nvSpPr>
          <p:cNvPr id="34" name="Oval 100"/>
          <p:cNvSpPr>
            <a:spLocks noChangeArrowheads="1"/>
          </p:cNvSpPr>
          <p:nvPr/>
        </p:nvSpPr>
        <p:spPr bwMode="auto">
          <a:xfrm>
            <a:off x="4231629" y="1417340"/>
            <a:ext cx="1900238" cy="1891665"/>
          </a:xfrm>
          <a:prstGeom prst="ellipse">
            <a:avLst/>
          </a:prstGeom>
          <a:solidFill>
            <a:srgbClr val="E44B46"/>
          </a:solidFill>
          <a:ln w="19050">
            <a:solidFill>
              <a:srgbClr val="CC5755"/>
            </a:solidFill>
            <a:miter lim="800000"/>
            <a:headEnd/>
            <a:tailEnd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20" b="1">
              <a:solidFill>
                <a:srgbClr val="1D1B1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35" name="Oval 101"/>
          <p:cNvSpPr>
            <a:spLocks noChangeArrowheads="1"/>
          </p:cNvSpPr>
          <p:nvPr/>
        </p:nvSpPr>
        <p:spPr bwMode="auto">
          <a:xfrm>
            <a:off x="3571547" y="2426038"/>
            <a:ext cx="1591628" cy="159877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  <a:sym typeface="Calibri" panose="020F0502020204030204" pitchFamily="34" charset="0"/>
            </a:endParaRPr>
          </a:p>
        </p:txBody>
      </p:sp>
      <p:cxnSp>
        <p:nvCxnSpPr>
          <p:cNvPr id="36" name="直接箭头连接符 35"/>
          <p:cNvCxnSpPr>
            <a:cxnSpLocks noChangeShapeType="1"/>
          </p:cNvCxnSpPr>
          <p:nvPr/>
        </p:nvCxnSpPr>
        <p:spPr bwMode="auto">
          <a:xfrm>
            <a:off x="6131868" y="2134573"/>
            <a:ext cx="1464468" cy="0"/>
          </a:xfrm>
          <a:prstGeom prst="straightConnector1">
            <a:avLst/>
          </a:prstGeom>
          <a:noFill/>
          <a:ln w="9525">
            <a:solidFill>
              <a:srgbClr val="CC5755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TextBox 21"/>
          <p:cNvSpPr>
            <a:spLocks noChangeArrowheads="1"/>
          </p:cNvSpPr>
          <p:nvPr/>
        </p:nvSpPr>
        <p:spPr bwMode="auto">
          <a:xfrm>
            <a:off x="6209019" y="1303040"/>
            <a:ext cx="1387316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添加文本说明内容添加文本说明内容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</a:t>
            </a:r>
          </a:p>
        </p:txBody>
      </p:sp>
      <p:cxnSp>
        <p:nvCxnSpPr>
          <p:cNvPr id="38" name="直接箭头连接符 37"/>
          <p:cNvCxnSpPr>
            <a:cxnSpLocks noChangeShapeType="1"/>
          </p:cNvCxnSpPr>
          <p:nvPr/>
        </p:nvCxnSpPr>
        <p:spPr bwMode="auto">
          <a:xfrm>
            <a:off x="4367360" y="4024809"/>
            <a:ext cx="5715" cy="891540"/>
          </a:xfrm>
          <a:prstGeom prst="straightConnector1">
            <a:avLst/>
          </a:prstGeom>
          <a:noFill/>
          <a:ln w="9525">
            <a:solidFill>
              <a:srgbClr val="CC5755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TextBox 23"/>
          <p:cNvSpPr>
            <a:spLocks noChangeArrowheads="1"/>
          </p:cNvSpPr>
          <p:nvPr/>
        </p:nvSpPr>
        <p:spPr bwMode="auto">
          <a:xfrm>
            <a:off x="4475945" y="4024809"/>
            <a:ext cx="1623060" cy="790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</a:t>
            </a:r>
            <a:endParaRPr lang="en-US" altLang="zh-CN" sz="1260" b="1">
              <a:solidFill>
                <a:srgbClr val="1D1B1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</a:t>
            </a:r>
          </a:p>
        </p:txBody>
      </p:sp>
      <p:cxnSp>
        <p:nvCxnSpPr>
          <p:cNvPr id="40" name="直接箭头连接符 39"/>
          <p:cNvCxnSpPr>
            <a:cxnSpLocks noChangeShapeType="1"/>
          </p:cNvCxnSpPr>
          <p:nvPr/>
        </p:nvCxnSpPr>
        <p:spPr bwMode="auto">
          <a:xfrm flipH="1">
            <a:off x="1494144" y="2307451"/>
            <a:ext cx="1598771" cy="1430"/>
          </a:xfrm>
          <a:prstGeom prst="straightConnector1">
            <a:avLst/>
          </a:prstGeom>
          <a:noFill/>
          <a:ln w="9525">
            <a:solidFill>
              <a:srgbClr val="CC5755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TextBox 25"/>
          <p:cNvSpPr>
            <a:spLocks noChangeArrowheads="1"/>
          </p:cNvSpPr>
          <p:nvPr/>
        </p:nvSpPr>
        <p:spPr bwMode="auto">
          <a:xfrm>
            <a:off x="1671309" y="1465918"/>
            <a:ext cx="1387316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添加文本说明内容添加文本说明内容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1080">
                <a:solidFill>
                  <a:srgbClr val="1D1B10"/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添加文本说明内容</a:t>
            </a:r>
          </a:p>
        </p:txBody>
      </p:sp>
      <p:sp>
        <p:nvSpPr>
          <p:cNvPr id="42" name="TextBox 27"/>
          <p:cNvSpPr>
            <a:spLocks noChangeArrowheads="1"/>
          </p:cNvSpPr>
          <p:nvPr/>
        </p:nvSpPr>
        <p:spPr bwMode="auto">
          <a:xfrm>
            <a:off x="3415813" y="1964552"/>
            <a:ext cx="791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b="1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endParaRPr lang="zh-CN" altLang="en-US" b="1">
              <a:solidFill>
                <a:srgbClr val="E44B4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3" name="TextBox 28"/>
          <p:cNvSpPr>
            <a:spLocks noChangeArrowheads="1"/>
          </p:cNvSpPr>
          <p:nvPr/>
        </p:nvSpPr>
        <p:spPr bwMode="auto">
          <a:xfrm>
            <a:off x="4864565" y="2074566"/>
            <a:ext cx="791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4" name="TextBox 29"/>
          <p:cNvSpPr>
            <a:spLocks noChangeArrowheads="1"/>
          </p:cNvSpPr>
          <p:nvPr/>
        </p:nvSpPr>
        <p:spPr bwMode="auto">
          <a:xfrm>
            <a:off x="3983027" y="3043259"/>
            <a:ext cx="7915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项目</a:t>
            </a:r>
            <a:r>
              <a:rPr lang="en-US" altLang="zh-CN" b="1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</a:t>
            </a:r>
            <a:endParaRPr lang="zh-CN" altLang="en-US" b="1" dirty="0">
              <a:solidFill>
                <a:srgbClr val="E44B4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5" name="右弧形箭头 30"/>
          <p:cNvSpPr>
            <a:spLocks noChangeArrowheads="1"/>
          </p:cNvSpPr>
          <p:nvPr/>
        </p:nvSpPr>
        <p:spPr bwMode="auto">
          <a:xfrm rot="9229340">
            <a:off x="2950040" y="2851806"/>
            <a:ext cx="452915" cy="852963"/>
          </a:xfrm>
          <a:prstGeom prst="curvedLeftArrow">
            <a:avLst>
              <a:gd name="adj1" fmla="val 25041"/>
              <a:gd name="adj2" fmla="val 50081"/>
              <a:gd name="adj3" fmla="val 25000"/>
            </a:avLst>
          </a:prstGeom>
          <a:solidFill>
            <a:srgbClr val="C0504D"/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620">
              <a:solidFill>
                <a:srgbClr val="1D1B10"/>
              </a:solidFill>
              <a:latin typeface="Calibri" panose="020F0502020204030204" pitchFamily="34" charset="0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46" name="TextBox 31"/>
          <p:cNvSpPr>
            <a:spLocks noChangeArrowheads="1"/>
          </p:cNvSpPr>
          <p:nvPr/>
        </p:nvSpPr>
        <p:spPr bwMode="auto">
          <a:xfrm>
            <a:off x="1818470" y="3314720"/>
            <a:ext cx="1218725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40" b="1">
                <a:solidFill>
                  <a:srgbClr val="1D1B10"/>
                </a:solidFill>
                <a:latin typeface="Broadway BT" charset="0"/>
                <a:ea typeface="微软雅黑" panose="020B0503020204020204" pitchFamily="34" charset="-122"/>
                <a:sym typeface="Broadway BT" charset="0"/>
              </a:rPr>
              <a:t>补充性文字</a:t>
            </a:r>
          </a:p>
        </p:txBody>
      </p:sp>
      <p:sp>
        <p:nvSpPr>
          <p:cNvPr id="48" name="燕尾形 47"/>
          <p:cNvSpPr/>
          <p:nvPr/>
        </p:nvSpPr>
        <p:spPr>
          <a:xfrm>
            <a:off x="4301384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6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3071875817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3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75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2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8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 animBg="1" autoUpdateAnimBg="0"/>
      <p:bldP spid="34" grpId="0" bldLvl="0" animBg="1" autoUpdateAnimBg="0"/>
      <p:bldP spid="35" grpId="0" bldLvl="0" animBg="1" autoUpdateAnimBg="0"/>
      <p:bldP spid="36" grpId="0" animBg="1"/>
      <p:bldP spid="37" grpId="0" bldLvl="0" autoUpdateAnimBg="0"/>
      <p:bldP spid="38" grpId="0" animBg="1"/>
      <p:bldP spid="39" grpId="0" bldLvl="0" autoUpdateAnimBg="0"/>
      <p:bldP spid="40" grpId="0" animBg="1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nimBg="1" autoUpdateAnimBg="0"/>
      <p:bldP spid="46" grpId="0" bldLvl="0" autoUpdateAnimBg="0"/>
      <p:bldP spid="48" grpId="0" animBg="1"/>
      <p:bldP spid="52" grpId="0"/>
      <p:bldP spid="53" grpId="0"/>
      <p:bldP spid="62" grpId="0"/>
      <p:bldP spid="63" grpId="0"/>
      <p:bldP spid="64" grpId="0"/>
      <p:bldP spid="64" grpId="1"/>
      <p:bldP spid="65" grpId="0"/>
      <p:bldP spid="65" grpId="1"/>
      <p:bldP spid="66" grpId="0"/>
      <p:bldP spid="67" grpId="0"/>
      <p:bldP spid="68" grpId="0"/>
      <p:bldP spid="69" grpId="0"/>
      <p:bldP spid="76" grpId="0" animBg="1"/>
      <p:bldP spid="7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4301384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7" name="Group 3"/>
          <p:cNvGrpSpPr>
            <a:grpSpLocks/>
          </p:cNvGrpSpPr>
          <p:nvPr/>
        </p:nvGrpSpPr>
        <p:grpSpPr bwMode="auto">
          <a:xfrm>
            <a:off x="1543178" y="2929508"/>
            <a:ext cx="3174683" cy="1070133"/>
            <a:chOff x="0" y="0"/>
            <a:chExt cx="4236496" cy="1427243"/>
          </a:xfrm>
          <a:solidFill>
            <a:srgbClr val="E44B46"/>
          </a:solidFill>
        </p:grpSpPr>
        <p:sp>
          <p:nvSpPr>
            <p:cNvPr id="49" name="Freeform 12"/>
            <p:cNvSpPr>
              <a:spLocks noChangeArrowheads="1"/>
            </p:cNvSpPr>
            <p:nvPr/>
          </p:nvSpPr>
          <p:spPr bwMode="auto">
            <a:xfrm>
              <a:off x="0" y="638069"/>
              <a:ext cx="4236496" cy="770581"/>
            </a:xfrm>
            <a:custGeom>
              <a:avLst/>
              <a:gdLst>
                <a:gd name="T0" fmla="*/ 2147483646 w 10013"/>
                <a:gd name="T1" fmla="*/ 2147483646 h 10091"/>
                <a:gd name="T2" fmla="*/ 2147483646 w 10013"/>
                <a:gd name="T3" fmla="*/ 2147483646 h 10091"/>
                <a:gd name="T4" fmla="*/ 2147483646 w 10013"/>
                <a:gd name="T5" fmla="*/ 2147483646 h 10091"/>
                <a:gd name="T6" fmla="*/ 2147483646 w 10013"/>
                <a:gd name="T7" fmla="*/ 2147483646 h 10091"/>
                <a:gd name="T8" fmla="*/ 2147483646 w 10013"/>
                <a:gd name="T9" fmla="*/ 2147483646 h 10091"/>
                <a:gd name="T10" fmla="*/ 2147483646 w 10013"/>
                <a:gd name="T11" fmla="*/ 2147483646 h 10091"/>
                <a:gd name="T12" fmla="*/ 2147483646 w 10013"/>
                <a:gd name="T13" fmla="*/ 2147483646 h 10091"/>
                <a:gd name="T14" fmla="*/ 2147483646 w 10013"/>
                <a:gd name="T15" fmla="*/ 2147483646 h 1009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13"/>
                <a:gd name="T25" fmla="*/ 0 h 10091"/>
                <a:gd name="T26" fmla="*/ 10013 w 10013"/>
                <a:gd name="T27" fmla="*/ 10091 h 1009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13" h="10091">
                  <a:moveTo>
                    <a:pt x="10013" y="4487"/>
                  </a:moveTo>
                  <a:lnTo>
                    <a:pt x="8648" y="7634"/>
                  </a:lnTo>
                  <a:cubicBezTo>
                    <a:pt x="8648" y="7634"/>
                    <a:pt x="6432" y="1047"/>
                    <a:pt x="3134" y="6553"/>
                  </a:cubicBezTo>
                  <a:cubicBezTo>
                    <a:pt x="3288" y="7306"/>
                    <a:pt x="3441" y="8061"/>
                    <a:pt x="3595" y="8814"/>
                  </a:cubicBezTo>
                  <a:cubicBezTo>
                    <a:pt x="14" y="10091"/>
                    <a:pt x="643" y="9828"/>
                    <a:pt x="14" y="10091"/>
                  </a:cubicBezTo>
                  <a:cubicBezTo>
                    <a:pt x="-25" y="10107"/>
                    <a:pt x="33" y="6434"/>
                    <a:pt x="33" y="6434"/>
                  </a:cubicBezTo>
                  <a:cubicBezTo>
                    <a:pt x="815" y="5817"/>
                    <a:pt x="567" y="3733"/>
                    <a:pt x="2230" y="3408"/>
                  </a:cubicBezTo>
                  <a:cubicBezTo>
                    <a:pt x="3893" y="3083"/>
                    <a:pt x="6113" y="-4751"/>
                    <a:pt x="10013" y="44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0" name="Freeform 12"/>
            <p:cNvSpPr>
              <a:spLocks noChangeArrowheads="1"/>
            </p:cNvSpPr>
            <p:nvPr/>
          </p:nvSpPr>
          <p:spPr bwMode="auto">
            <a:xfrm>
              <a:off x="5501" y="0"/>
              <a:ext cx="4230688" cy="1133475"/>
            </a:xfrm>
            <a:custGeom>
              <a:avLst/>
              <a:gdLst>
                <a:gd name="T0" fmla="*/ 2147483646 w 1128"/>
                <a:gd name="T1" fmla="*/ 2147483646 h 302"/>
                <a:gd name="T2" fmla="*/ 2147483646 w 1128"/>
                <a:gd name="T3" fmla="*/ 2147483646 h 302"/>
                <a:gd name="T4" fmla="*/ 2147483646 w 1128"/>
                <a:gd name="T5" fmla="*/ 2147483646 h 302"/>
                <a:gd name="T6" fmla="*/ 2147483646 w 1128"/>
                <a:gd name="T7" fmla="*/ 2147483646 h 302"/>
                <a:gd name="T8" fmla="*/ 0 w 1128"/>
                <a:gd name="T9" fmla="*/ 2147483646 h 302"/>
                <a:gd name="T10" fmla="*/ 2147483646 w 1128"/>
                <a:gd name="T11" fmla="*/ 2147483646 h 302"/>
                <a:gd name="T12" fmla="*/ 2147483646 w 1128"/>
                <a:gd name="T13" fmla="*/ 2147483646 h 302"/>
                <a:gd name="T14" fmla="*/ 2147483646 w 1128"/>
                <a:gd name="T15" fmla="*/ 2147483646 h 3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128"/>
                <a:gd name="T25" fmla="*/ 0 h 302"/>
                <a:gd name="T26" fmla="*/ 1128 w 1128"/>
                <a:gd name="T27" fmla="*/ 302 h 30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128" h="302">
                  <a:moveTo>
                    <a:pt x="1128" y="188"/>
                  </a:moveTo>
                  <a:cubicBezTo>
                    <a:pt x="974" y="252"/>
                    <a:pt x="974" y="252"/>
                    <a:pt x="974" y="252"/>
                  </a:cubicBezTo>
                  <a:cubicBezTo>
                    <a:pt x="974" y="252"/>
                    <a:pt x="724" y="118"/>
                    <a:pt x="352" y="230"/>
                  </a:cubicBezTo>
                  <a:cubicBezTo>
                    <a:pt x="404" y="276"/>
                    <a:pt x="404" y="276"/>
                    <a:pt x="404" y="276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50" y="166"/>
                    <a:pt x="250" y="166"/>
                    <a:pt x="250" y="166"/>
                  </a:cubicBezTo>
                  <a:cubicBezTo>
                    <a:pt x="250" y="166"/>
                    <a:pt x="688" y="0"/>
                    <a:pt x="1128" y="188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1" name="任意多边形 7"/>
            <p:cNvSpPr>
              <a:spLocks noChangeArrowheads="1"/>
            </p:cNvSpPr>
            <p:nvPr/>
          </p:nvSpPr>
          <p:spPr bwMode="auto">
            <a:xfrm>
              <a:off x="5501" y="1036179"/>
              <a:ext cx="1504411" cy="391064"/>
            </a:xfrm>
            <a:custGeom>
              <a:avLst/>
              <a:gdLst>
                <a:gd name="T0" fmla="*/ 1463649 w 1518249"/>
                <a:gd name="T1" fmla="*/ 0 h 391064"/>
                <a:gd name="T2" fmla="*/ 1463649 w 1518249"/>
                <a:gd name="T3" fmla="*/ 276045 h 391064"/>
                <a:gd name="T4" fmla="*/ 0 w 1518249"/>
                <a:gd name="T5" fmla="*/ 391064 h 391064"/>
                <a:gd name="T6" fmla="*/ 0 w 1518249"/>
                <a:gd name="T7" fmla="*/ 97766 h 391064"/>
                <a:gd name="T8" fmla="*/ 1463649 w 1518249"/>
                <a:gd name="T9" fmla="*/ 0 h 3910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18249"/>
                <a:gd name="T16" fmla="*/ 0 h 391064"/>
                <a:gd name="T17" fmla="*/ 1518249 w 1518249"/>
                <a:gd name="T18" fmla="*/ 391064 h 3910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18249" h="391064">
                  <a:moveTo>
                    <a:pt x="1518249" y="0"/>
                  </a:moveTo>
                  <a:lnTo>
                    <a:pt x="1518249" y="276045"/>
                  </a:lnTo>
                  <a:lnTo>
                    <a:pt x="0" y="391064"/>
                  </a:lnTo>
                  <a:lnTo>
                    <a:pt x="0" y="97766"/>
                  </a:lnTo>
                  <a:lnTo>
                    <a:pt x="15182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4" name="任意多边形 8"/>
            <p:cNvSpPr>
              <a:spLocks noChangeArrowheads="1"/>
            </p:cNvSpPr>
            <p:nvPr/>
          </p:nvSpPr>
          <p:spPr bwMode="auto">
            <a:xfrm>
              <a:off x="3666516" y="714126"/>
              <a:ext cx="557841" cy="500332"/>
            </a:xfrm>
            <a:custGeom>
              <a:avLst/>
              <a:gdLst>
                <a:gd name="T0" fmla="*/ 0 w 557841"/>
                <a:gd name="T1" fmla="*/ 230038 h 500332"/>
                <a:gd name="T2" fmla="*/ 0 w 557841"/>
                <a:gd name="T3" fmla="*/ 500332 h 500332"/>
                <a:gd name="T4" fmla="*/ 557841 w 557841"/>
                <a:gd name="T5" fmla="*/ 276045 h 500332"/>
                <a:gd name="T6" fmla="*/ 557841 w 557841"/>
                <a:gd name="T7" fmla="*/ 0 h 500332"/>
                <a:gd name="T8" fmla="*/ 0 w 557841"/>
                <a:gd name="T9" fmla="*/ 230038 h 5003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7841"/>
                <a:gd name="T16" fmla="*/ 0 h 500332"/>
                <a:gd name="T17" fmla="*/ 557841 w 557841"/>
                <a:gd name="T18" fmla="*/ 500332 h 5003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7841" h="500332">
                  <a:moveTo>
                    <a:pt x="0" y="230038"/>
                  </a:moveTo>
                  <a:lnTo>
                    <a:pt x="0" y="500332"/>
                  </a:lnTo>
                  <a:lnTo>
                    <a:pt x="557841" y="276045"/>
                  </a:lnTo>
                  <a:lnTo>
                    <a:pt x="557841" y="0"/>
                  </a:lnTo>
                  <a:lnTo>
                    <a:pt x="0" y="2300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</p:grpSp>
      <p:grpSp>
        <p:nvGrpSpPr>
          <p:cNvPr id="55" name="Group 8"/>
          <p:cNvGrpSpPr>
            <a:grpSpLocks/>
          </p:cNvGrpSpPr>
          <p:nvPr/>
        </p:nvGrpSpPr>
        <p:grpSpPr bwMode="auto">
          <a:xfrm>
            <a:off x="4424966" y="3410996"/>
            <a:ext cx="2957513" cy="827247"/>
            <a:chOff x="0" y="0"/>
            <a:chExt cx="4230687" cy="1183415"/>
          </a:xfrm>
          <a:solidFill>
            <a:srgbClr val="E44B46"/>
          </a:solidFill>
        </p:grpSpPr>
        <p:sp>
          <p:nvSpPr>
            <p:cNvPr id="56" name="任意多边形 10"/>
            <p:cNvSpPr>
              <a:spLocks noChangeArrowheads="1"/>
            </p:cNvSpPr>
            <p:nvPr/>
          </p:nvSpPr>
          <p:spPr bwMode="auto">
            <a:xfrm>
              <a:off x="2741168" y="90732"/>
              <a:ext cx="291830" cy="552476"/>
            </a:xfrm>
            <a:custGeom>
              <a:avLst/>
              <a:gdLst>
                <a:gd name="T0" fmla="*/ 0 w 291830"/>
                <a:gd name="T1" fmla="*/ 0 h 476655"/>
                <a:gd name="T2" fmla="*/ 9728 w 291830"/>
                <a:gd name="T3" fmla="*/ 623267 h 476655"/>
                <a:gd name="T4" fmla="*/ 291830 w 291830"/>
                <a:gd name="T5" fmla="*/ 860283 h 476655"/>
                <a:gd name="T6" fmla="*/ 282102 w 291830"/>
                <a:gd name="T7" fmla="*/ 245794 h 476655"/>
                <a:gd name="T8" fmla="*/ 0 w 291830"/>
                <a:gd name="T9" fmla="*/ 0 h 4766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1830"/>
                <a:gd name="T16" fmla="*/ 0 h 476655"/>
                <a:gd name="T17" fmla="*/ 291830 w 291830"/>
                <a:gd name="T18" fmla="*/ 476655 h 4766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1830" h="476655">
                  <a:moveTo>
                    <a:pt x="0" y="0"/>
                  </a:moveTo>
                  <a:lnTo>
                    <a:pt x="9728" y="345332"/>
                  </a:lnTo>
                  <a:lnTo>
                    <a:pt x="291830" y="476655"/>
                  </a:lnTo>
                  <a:lnTo>
                    <a:pt x="282102" y="136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7" name="Freeform 7"/>
            <p:cNvSpPr>
              <a:spLocks noChangeArrowheads="1"/>
            </p:cNvSpPr>
            <p:nvPr/>
          </p:nvSpPr>
          <p:spPr bwMode="auto">
            <a:xfrm>
              <a:off x="0" y="0"/>
              <a:ext cx="4230687" cy="1183415"/>
            </a:xfrm>
            <a:custGeom>
              <a:avLst/>
              <a:gdLst>
                <a:gd name="T0" fmla="*/ 0 w 10000"/>
                <a:gd name="T1" fmla="*/ 2147483646 h 10032"/>
                <a:gd name="T2" fmla="*/ 2147483646 w 10000"/>
                <a:gd name="T3" fmla="*/ 2147483646 h 10032"/>
                <a:gd name="T4" fmla="*/ 2147483646 w 10000"/>
                <a:gd name="T5" fmla="*/ 2147483646 h 10032"/>
                <a:gd name="T6" fmla="*/ 2147483646 w 10000"/>
                <a:gd name="T7" fmla="*/ 2147483646 h 10032"/>
                <a:gd name="T8" fmla="*/ 2147483646 w 10000"/>
                <a:gd name="T9" fmla="*/ 2147483646 h 10032"/>
                <a:gd name="T10" fmla="*/ 2147483646 w 10000"/>
                <a:gd name="T11" fmla="*/ 2147483646 h 10032"/>
                <a:gd name="T12" fmla="*/ 2147483646 w 10000"/>
                <a:gd name="T13" fmla="*/ 193703873 h 10032"/>
                <a:gd name="T14" fmla="*/ 2147483646 w 10000"/>
                <a:gd name="T15" fmla="*/ 2147483646 h 10032"/>
                <a:gd name="T16" fmla="*/ 2147483646 w 10000"/>
                <a:gd name="T17" fmla="*/ 2147483646 h 10032"/>
                <a:gd name="T18" fmla="*/ 2147483646 w 10000"/>
                <a:gd name="T19" fmla="*/ 2147483646 h 10032"/>
                <a:gd name="T20" fmla="*/ 0 w 10000"/>
                <a:gd name="T21" fmla="*/ 2147483646 h 1003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000"/>
                <a:gd name="T34" fmla="*/ 0 h 10032"/>
                <a:gd name="T35" fmla="*/ 10000 w 10000"/>
                <a:gd name="T36" fmla="*/ 10032 h 1003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000" h="10032">
                  <a:moveTo>
                    <a:pt x="0" y="3269"/>
                  </a:moveTo>
                  <a:cubicBezTo>
                    <a:pt x="1" y="6347"/>
                    <a:pt x="1" y="6368"/>
                    <a:pt x="10" y="6374"/>
                  </a:cubicBezTo>
                  <a:cubicBezTo>
                    <a:pt x="19" y="6381"/>
                    <a:pt x="1705" y="9655"/>
                    <a:pt x="3606" y="9987"/>
                  </a:cubicBezTo>
                  <a:cubicBezTo>
                    <a:pt x="5507" y="10319"/>
                    <a:pt x="7450" y="8778"/>
                    <a:pt x="8454" y="7378"/>
                  </a:cubicBezTo>
                  <a:cubicBezTo>
                    <a:pt x="8680" y="7760"/>
                    <a:pt x="9132" y="8588"/>
                    <a:pt x="9132" y="8524"/>
                  </a:cubicBezTo>
                  <a:cubicBezTo>
                    <a:pt x="9132" y="8504"/>
                    <a:pt x="9660" y="5206"/>
                    <a:pt x="9980" y="3064"/>
                  </a:cubicBezTo>
                  <a:cubicBezTo>
                    <a:pt x="9983" y="3045"/>
                    <a:pt x="10001" y="-50"/>
                    <a:pt x="10000" y="1"/>
                  </a:cubicBezTo>
                  <a:cubicBezTo>
                    <a:pt x="8822" y="1208"/>
                    <a:pt x="6951" y="2795"/>
                    <a:pt x="6467" y="3621"/>
                  </a:cubicBezTo>
                  <a:cubicBezTo>
                    <a:pt x="5983" y="4448"/>
                    <a:pt x="6885" y="4513"/>
                    <a:pt x="7093" y="4958"/>
                  </a:cubicBezTo>
                  <a:cubicBezTo>
                    <a:pt x="7093" y="4958"/>
                    <a:pt x="5628" y="6706"/>
                    <a:pt x="4447" y="6423"/>
                  </a:cubicBezTo>
                  <a:cubicBezTo>
                    <a:pt x="3264" y="6142"/>
                    <a:pt x="876" y="4988"/>
                    <a:pt x="0" y="3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8" name="Freeform 7"/>
            <p:cNvSpPr>
              <a:spLocks noChangeArrowheads="1"/>
            </p:cNvSpPr>
            <p:nvPr/>
          </p:nvSpPr>
          <p:spPr bwMode="auto">
            <a:xfrm>
              <a:off x="0" y="0"/>
              <a:ext cx="4230687" cy="863599"/>
            </a:xfrm>
            <a:custGeom>
              <a:avLst/>
              <a:gdLst>
                <a:gd name="T0" fmla="*/ 2147483646 w 1128"/>
                <a:gd name="T1" fmla="*/ 2147483646 h 230"/>
                <a:gd name="T2" fmla="*/ 0 w 1128"/>
                <a:gd name="T3" fmla="*/ 2147483646 h 230"/>
                <a:gd name="T4" fmla="*/ 2147483646 w 1128"/>
                <a:gd name="T5" fmla="*/ 2147483646 h 230"/>
                <a:gd name="T6" fmla="*/ 2147483646 w 1128"/>
                <a:gd name="T7" fmla="*/ 2147483646 h 230"/>
                <a:gd name="T8" fmla="*/ 2147483646 w 1128"/>
                <a:gd name="T9" fmla="*/ 2147483646 h 230"/>
                <a:gd name="T10" fmla="*/ 2147483646 w 1128"/>
                <a:gd name="T11" fmla="*/ 0 h 230"/>
                <a:gd name="T12" fmla="*/ 2147483646 w 1128"/>
                <a:gd name="T13" fmla="*/ 2147483646 h 230"/>
                <a:gd name="T14" fmla="*/ 2147483646 w 1128"/>
                <a:gd name="T15" fmla="*/ 2147483646 h 230"/>
                <a:gd name="T16" fmla="*/ 2147483646 w 1128"/>
                <a:gd name="T17" fmla="*/ 2147483646 h 230"/>
                <a:gd name="T18" fmla="*/ 2147483646 w 1128"/>
                <a:gd name="T19" fmla="*/ 2147483646 h 2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28"/>
                <a:gd name="T31" fmla="*/ 0 h 230"/>
                <a:gd name="T32" fmla="*/ 1128 w 1128"/>
                <a:gd name="T33" fmla="*/ 230 h 2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28" h="230">
                  <a:moveTo>
                    <a:pt x="160" y="42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152" y="218"/>
                    <a:pt x="410" y="224"/>
                  </a:cubicBezTo>
                  <a:cubicBezTo>
                    <a:pt x="668" y="230"/>
                    <a:pt x="840" y="186"/>
                    <a:pt x="952" y="142"/>
                  </a:cubicBezTo>
                  <a:cubicBezTo>
                    <a:pt x="1028" y="178"/>
                    <a:pt x="1028" y="178"/>
                    <a:pt x="1028" y="178"/>
                  </a:cubicBezTo>
                  <a:cubicBezTo>
                    <a:pt x="1128" y="0"/>
                    <a:pt x="1128" y="0"/>
                    <a:pt x="1128" y="0"/>
                  </a:cubicBezTo>
                  <a:cubicBezTo>
                    <a:pt x="730" y="24"/>
                    <a:pt x="730" y="24"/>
                    <a:pt x="730" y="24"/>
                  </a:cubicBezTo>
                  <a:cubicBezTo>
                    <a:pt x="800" y="66"/>
                    <a:pt x="800" y="66"/>
                    <a:pt x="800" y="66"/>
                  </a:cubicBezTo>
                  <a:cubicBezTo>
                    <a:pt x="800" y="66"/>
                    <a:pt x="688" y="117"/>
                    <a:pt x="504" y="112"/>
                  </a:cubicBezTo>
                  <a:cubicBezTo>
                    <a:pt x="320" y="108"/>
                    <a:pt x="258" y="96"/>
                    <a:pt x="160" y="4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1620"/>
            </a:p>
          </p:txBody>
        </p:sp>
        <p:sp>
          <p:nvSpPr>
            <p:cNvPr id="59" name="任意多边形 13"/>
            <p:cNvSpPr>
              <a:spLocks noChangeArrowheads="1"/>
            </p:cNvSpPr>
            <p:nvPr/>
          </p:nvSpPr>
          <p:spPr bwMode="auto">
            <a:xfrm>
              <a:off x="3573016" y="533472"/>
              <a:ext cx="291830" cy="476655"/>
            </a:xfrm>
            <a:custGeom>
              <a:avLst/>
              <a:gdLst>
                <a:gd name="T0" fmla="*/ 0 w 291830"/>
                <a:gd name="T1" fmla="*/ 0 h 476655"/>
                <a:gd name="T2" fmla="*/ 9728 w 291830"/>
                <a:gd name="T3" fmla="*/ 345332 h 476655"/>
                <a:gd name="T4" fmla="*/ 291830 w 291830"/>
                <a:gd name="T5" fmla="*/ 476655 h 476655"/>
                <a:gd name="T6" fmla="*/ 282102 w 291830"/>
                <a:gd name="T7" fmla="*/ 136187 h 476655"/>
                <a:gd name="T8" fmla="*/ 0 w 291830"/>
                <a:gd name="T9" fmla="*/ 0 h 4766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1830"/>
                <a:gd name="T16" fmla="*/ 0 h 476655"/>
                <a:gd name="T17" fmla="*/ 291830 w 291830"/>
                <a:gd name="T18" fmla="*/ 476655 h 4766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1830" h="476655">
                  <a:moveTo>
                    <a:pt x="0" y="0"/>
                  </a:moveTo>
                  <a:lnTo>
                    <a:pt x="9728" y="345332"/>
                  </a:lnTo>
                  <a:lnTo>
                    <a:pt x="291830" y="476655"/>
                  </a:lnTo>
                  <a:lnTo>
                    <a:pt x="282102" y="13618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20"/>
            </a:p>
          </p:txBody>
        </p:sp>
      </p:grpSp>
      <p:sp>
        <p:nvSpPr>
          <p:cNvPr id="60" name="任意多边形 14"/>
          <p:cNvSpPr>
            <a:spLocks/>
          </p:cNvSpPr>
          <p:nvPr/>
        </p:nvSpPr>
        <p:spPr bwMode="auto">
          <a:xfrm>
            <a:off x="4016344" y="1620772"/>
            <a:ext cx="337185" cy="1867376"/>
          </a:xfrm>
          <a:custGeom>
            <a:avLst/>
            <a:gdLst>
              <a:gd name="T0" fmla="*/ 374878 w 374574"/>
              <a:gd name="T1" fmla="*/ 1540254 h 2291509"/>
              <a:gd name="T2" fmla="*/ 374878 w 374574"/>
              <a:gd name="T3" fmla="*/ 0 h 2291509"/>
              <a:gd name="T4" fmla="*/ 0 w 374574"/>
              <a:gd name="T5" fmla="*/ 0 h 2291509"/>
              <a:gd name="T6" fmla="*/ 0 60000 65536"/>
              <a:gd name="T7" fmla="*/ 0 60000 65536"/>
              <a:gd name="T8" fmla="*/ 0 60000 65536"/>
              <a:gd name="T9" fmla="*/ 0 w 374574"/>
              <a:gd name="T10" fmla="*/ 0 h 2291509"/>
              <a:gd name="T11" fmla="*/ 374574 w 374574"/>
              <a:gd name="T12" fmla="*/ 2291509 h 2291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4574" h="2291509">
                <a:moveTo>
                  <a:pt x="374574" y="2291509"/>
                </a:moveTo>
                <a:lnTo>
                  <a:pt x="374574" y="0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E44B46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sz="1620"/>
          </a:p>
        </p:txBody>
      </p:sp>
      <p:sp>
        <p:nvSpPr>
          <p:cNvPr id="61" name="任意多边形 15"/>
          <p:cNvSpPr>
            <a:spLocks/>
          </p:cNvSpPr>
          <p:nvPr/>
        </p:nvSpPr>
        <p:spPr bwMode="auto">
          <a:xfrm flipH="1">
            <a:off x="4656424" y="1620772"/>
            <a:ext cx="385763" cy="2038826"/>
          </a:xfrm>
          <a:custGeom>
            <a:avLst/>
            <a:gdLst>
              <a:gd name="T0" fmla="*/ 642241 w 374574"/>
              <a:gd name="T1" fmla="*/ 2188697 h 2291509"/>
              <a:gd name="T2" fmla="*/ 642241 w 374574"/>
              <a:gd name="T3" fmla="*/ 0 h 2291509"/>
              <a:gd name="T4" fmla="*/ 0 w 374574"/>
              <a:gd name="T5" fmla="*/ 0 h 2291509"/>
              <a:gd name="T6" fmla="*/ 0 60000 65536"/>
              <a:gd name="T7" fmla="*/ 0 60000 65536"/>
              <a:gd name="T8" fmla="*/ 0 60000 65536"/>
              <a:gd name="T9" fmla="*/ 0 w 374574"/>
              <a:gd name="T10" fmla="*/ 0 h 2291509"/>
              <a:gd name="T11" fmla="*/ 374574 w 374574"/>
              <a:gd name="T12" fmla="*/ 2291509 h 229150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4574" h="2291509">
                <a:moveTo>
                  <a:pt x="374574" y="2291509"/>
                </a:moveTo>
                <a:lnTo>
                  <a:pt x="374574" y="0"/>
                </a:lnTo>
                <a:lnTo>
                  <a:pt x="0" y="0"/>
                </a:lnTo>
              </a:path>
            </a:pathLst>
          </a:custGeom>
          <a:noFill/>
          <a:ln w="6350" cmpd="sng">
            <a:solidFill>
              <a:srgbClr val="E44B46"/>
            </a:solidFill>
            <a:prstDash val="sysDot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 sz="1620"/>
          </a:p>
        </p:txBody>
      </p:sp>
      <p:grpSp>
        <p:nvGrpSpPr>
          <p:cNvPr id="77" name="Group 15"/>
          <p:cNvGrpSpPr>
            <a:grpSpLocks/>
          </p:cNvGrpSpPr>
          <p:nvPr/>
        </p:nvGrpSpPr>
        <p:grpSpPr bwMode="auto">
          <a:xfrm flipH="1">
            <a:off x="1737487" y="1672208"/>
            <a:ext cx="1965960" cy="424732"/>
            <a:chOff x="0" y="0"/>
            <a:chExt cx="2183514" cy="471925"/>
          </a:xfrm>
        </p:grpSpPr>
        <p:sp>
          <p:nvSpPr>
            <p:cNvPr id="78" name="TextBox 11"/>
            <p:cNvSpPr>
              <a:spLocks noChangeArrowheads="1"/>
            </p:cNvSpPr>
            <p:nvPr/>
          </p:nvSpPr>
          <p:spPr bwMode="auto">
            <a:xfrm>
              <a:off x="1037804" y="0"/>
              <a:ext cx="1145710" cy="4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9" name="TextBox 11"/>
            <p:cNvSpPr>
              <a:spLocks noChangeArrowheads="1"/>
            </p:cNvSpPr>
            <p:nvPr/>
          </p:nvSpPr>
          <p:spPr bwMode="auto">
            <a:xfrm>
              <a:off x="0" y="0"/>
              <a:ext cx="1145710" cy="4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0" name="矩形 19"/>
          <p:cNvSpPr>
            <a:spLocks noChangeArrowheads="1"/>
          </p:cNvSpPr>
          <p:nvPr/>
        </p:nvSpPr>
        <p:spPr bwMode="auto">
          <a:xfrm>
            <a:off x="1778921" y="1616485"/>
            <a:ext cx="1924526" cy="41435"/>
          </a:xfrm>
          <a:prstGeom prst="rect">
            <a:avLst/>
          </a:prstGeom>
          <a:solidFill>
            <a:srgbClr val="E44B46"/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20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81" name="TextBox 11"/>
          <p:cNvSpPr>
            <a:spLocks noChangeArrowheads="1"/>
          </p:cNvSpPr>
          <p:nvPr/>
        </p:nvSpPr>
        <p:spPr bwMode="auto">
          <a:xfrm flipH="1">
            <a:off x="1778921" y="1297875"/>
            <a:ext cx="131159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4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点击添加文本    </a:t>
            </a:r>
            <a:endParaRPr lang="en-US" altLang="zh-CN" sz="144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82" name="Group 20"/>
          <p:cNvGrpSpPr>
            <a:grpSpLocks/>
          </p:cNvGrpSpPr>
          <p:nvPr/>
        </p:nvGrpSpPr>
        <p:grpSpPr bwMode="auto">
          <a:xfrm flipH="1">
            <a:off x="5366512" y="1672208"/>
            <a:ext cx="1965960" cy="424732"/>
            <a:chOff x="0" y="0"/>
            <a:chExt cx="2183514" cy="471925"/>
          </a:xfrm>
        </p:grpSpPr>
        <p:sp>
          <p:nvSpPr>
            <p:cNvPr id="83" name="TextBox 11"/>
            <p:cNvSpPr>
              <a:spLocks noChangeArrowheads="1"/>
            </p:cNvSpPr>
            <p:nvPr/>
          </p:nvSpPr>
          <p:spPr bwMode="auto">
            <a:xfrm>
              <a:off x="1037804" y="0"/>
              <a:ext cx="1145710" cy="4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4" name="TextBox 11"/>
            <p:cNvSpPr>
              <a:spLocks noChangeArrowheads="1"/>
            </p:cNvSpPr>
            <p:nvPr/>
          </p:nvSpPr>
          <p:spPr bwMode="auto">
            <a:xfrm>
              <a:off x="0" y="0"/>
              <a:ext cx="1145710" cy="47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    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eaLnBrk="1" hangingPunct="1"/>
              <a:r>
                <a:rPr lang="zh-CN" altLang="en-US" sz="108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点击添加文本</a:t>
              </a:r>
              <a:endParaRPr lang="en-US" altLang="zh-CN" sz="108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85" name="矩形 24"/>
          <p:cNvSpPr>
            <a:spLocks noChangeArrowheads="1"/>
          </p:cNvSpPr>
          <p:nvPr/>
        </p:nvSpPr>
        <p:spPr bwMode="auto">
          <a:xfrm>
            <a:off x="5407946" y="1616485"/>
            <a:ext cx="1924526" cy="41435"/>
          </a:xfrm>
          <a:prstGeom prst="rect">
            <a:avLst/>
          </a:prstGeom>
          <a:solidFill>
            <a:srgbClr val="E44B46"/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620">
              <a:solidFill>
                <a:srgbClr val="FFFFFF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86" name="TextBox 11"/>
          <p:cNvSpPr>
            <a:spLocks noChangeArrowheads="1"/>
          </p:cNvSpPr>
          <p:nvPr/>
        </p:nvSpPr>
        <p:spPr bwMode="auto">
          <a:xfrm flipH="1">
            <a:off x="5407946" y="1297875"/>
            <a:ext cx="131159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4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点击添加文本    </a:t>
            </a:r>
            <a:endParaRPr lang="en-US" altLang="zh-CN" sz="144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7" name="TextBox 11"/>
          <p:cNvSpPr>
            <a:spLocks noChangeArrowheads="1"/>
          </p:cNvSpPr>
          <p:nvPr/>
        </p:nvSpPr>
        <p:spPr bwMode="auto">
          <a:xfrm rot="20749143" flipH="1">
            <a:off x="2050384" y="3254745"/>
            <a:ext cx="131016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4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   </a:t>
            </a:r>
            <a:endParaRPr lang="en-US" altLang="zh-CN" sz="144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88" name="TextBox 11"/>
          <p:cNvSpPr>
            <a:spLocks noChangeArrowheads="1"/>
          </p:cNvSpPr>
          <p:nvPr/>
        </p:nvSpPr>
        <p:spPr bwMode="auto">
          <a:xfrm rot="20857943" flipH="1">
            <a:off x="6018023" y="3559069"/>
            <a:ext cx="1311593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4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    </a:t>
            </a:r>
            <a:endParaRPr lang="en-US" altLang="zh-CN" sz="144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pic>
        <p:nvPicPr>
          <p:cNvPr id="8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8945" y="2262280"/>
            <a:ext cx="1198722" cy="755810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117" y="2259424"/>
            <a:ext cx="1333025" cy="888683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484978987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5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300"/>
                            </p:stCondLst>
                            <p:childTnLst>
                              <p:par>
                                <p:cTn id="74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5" dur="25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25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8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3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8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8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3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800"/>
                            </p:stCondLst>
                            <p:childTnLst>
                              <p:par>
                                <p:cTn id="100" presetID="26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01" dur="250" tmFilter="0, 0; .2, .5; .8, .5; 1, 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125" autoRev="1" fill="hold"/>
                                        <p:tgtEl>
                                          <p:spTgt spid="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3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80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3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3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4" grpId="1"/>
      <p:bldP spid="65" grpId="0"/>
      <p:bldP spid="65" grpId="1"/>
      <p:bldP spid="66" grpId="0"/>
      <p:bldP spid="67" grpId="0"/>
      <p:bldP spid="68" grpId="0"/>
      <p:bldP spid="69" grpId="0"/>
      <p:bldP spid="60" grpId="0" animBg="1"/>
      <p:bldP spid="60" grpId="1" animBg="1"/>
      <p:bldP spid="61" grpId="0" animBg="1"/>
      <p:bldP spid="61" grpId="1" animBg="1"/>
      <p:bldP spid="80" grpId="0" bldLvl="0" animBg="1" autoUpdateAnimBg="0"/>
      <p:bldP spid="81" grpId="0" bldLvl="0" autoUpdateAnimBg="0"/>
      <p:bldP spid="85" grpId="0" bldLvl="0" animBg="1" autoUpdateAnimBg="0"/>
      <p:bldP spid="86" grpId="0" bldLvl="0" autoUpdateAnimBg="0"/>
      <p:bldP spid="87" grpId="0" bldLvl="0" autoUpdateAnimBg="0"/>
      <p:bldP spid="88" grpId="0" bldLvl="0" autoUpdateAnimBg="0"/>
      <p:bldP spid="91" grpId="0" animBg="1"/>
      <p:bldP spid="91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4301384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46" name="图片 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011" y="1485900"/>
            <a:ext cx="4290416" cy="2943225"/>
          </a:xfrm>
          <a:prstGeom prst="rect">
            <a:avLst/>
          </a:prstGeom>
        </p:spPr>
      </p:pic>
      <p:sp>
        <p:nvSpPr>
          <p:cNvPr id="76" name="圆角矩形 75"/>
          <p:cNvSpPr/>
          <p:nvPr/>
        </p:nvSpPr>
        <p:spPr>
          <a:xfrm>
            <a:off x="5301952" y="1485900"/>
            <a:ext cx="3270548" cy="1285876"/>
          </a:xfrm>
          <a:prstGeom prst="roundRect">
            <a:avLst>
              <a:gd name="adj" fmla="val 499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5373390" y="1562605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3" name="文本框 43"/>
          <p:cNvSpPr txBox="1"/>
          <p:nvPr/>
        </p:nvSpPr>
        <p:spPr>
          <a:xfrm>
            <a:off x="5671904" y="1586418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添加标题</a:t>
            </a:r>
            <a:endParaRPr lang="zh-CN" altLang="en-US" sz="135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4" name="文本框 303"/>
          <p:cNvSpPr txBox="1"/>
          <p:nvPr/>
        </p:nvSpPr>
        <p:spPr>
          <a:xfrm>
            <a:off x="5373390" y="1939315"/>
            <a:ext cx="295622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5" name="圆角矩形 94"/>
          <p:cNvSpPr/>
          <p:nvPr/>
        </p:nvSpPr>
        <p:spPr>
          <a:xfrm>
            <a:off x="5244809" y="3116274"/>
            <a:ext cx="3270548" cy="1285876"/>
          </a:xfrm>
          <a:prstGeom prst="roundRect">
            <a:avLst>
              <a:gd name="adj" fmla="val 499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6" name="圆角矩形 95"/>
          <p:cNvSpPr/>
          <p:nvPr/>
        </p:nvSpPr>
        <p:spPr>
          <a:xfrm>
            <a:off x="5316246" y="3192979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97" name="文本框 43"/>
          <p:cNvSpPr txBox="1"/>
          <p:nvPr/>
        </p:nvSpPr>
        <p:spPr>
          <a:xfrm>
            <a:off x="5614760" y="3216792"/>
            <a:ext cx="8771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添加标题</a:t>
            </a:r>
          </a:p>
        </p:txBody>
      </p:sp>
      <p:sp>
        <p:nvSpPr>
          <p:cNvPr id="98" name="文本框 303"/>
          <p:cNvSpPr txBox="1"/>
          <p:nvPr/>
        </p:nvSpPr>
        <p:spPr>
          <a:xfrm>
            <a:off x="5316247" y="3569689"/>
            <a:ext cx="295622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99" name="任意多边形 98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2750754483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50"/>
                            </p:stCondLst>
                            <p:childTnLst>
                              <p:par>
                                <p:cTn id="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2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45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700"/>
                            </p:stCondLst>
                            <p:childTnLst>
                              <p:par>
                                <p:cTn id="7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50"/>
                            </p:stCondLst>
                            <p:childTnLst>
                              <p:par>
                                <p:cTn id="8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600"/>
                            </p:stCondLst>
                            <p:childTnLst>
                              <p:par>
                                <p:cTn id="8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0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85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4" grpId="1"/>
      <p:bldP spid="65" grpId="0"/>
      <p:bldP spid="65" grpId="1"/>
      <p:bldP spid="66" grpId="0"/>
      <p:bldP spid="67" grpId="0"/>
      <p:bldP spid="68" grpId="0"/>
      <p:bldP spid="69" grpId="0"/>
      <p:bldP spid="76" grpId="0" animBg="1"/>
      <p:bldP spid="92" grpId="0" animBg="1"/>
      <p:bldP spid="93" grpId="0"/>
      <p:bldP spid="94" grpId="0"/>
      <p:bldP spid="95" grpId="0" animBg="1"/>
      <p:bldP spid="96" grpId="0" animBg="1"/>
      <p:bldP spid="97" grpId="0"/>
      <p:bldP spid="98" grpId="0"/>
      <p:bldP spid="99" grpId="0" animBg="1"/>
      <p:bldP spid="9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2865438" y="841276"/>
            <a:ext cx="3270250" cy="327025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333111" y="1261885"/>
            <a:ext cx="2380309" cy="2440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3"/>
          <p:cNvSpPr txBox="1"/>
          <p:nvPr/>
        </p:nvSpPr>
        <p:spPr>
          <a:xfrm>
            <a:off x="3055620" y="2240678"/>
            <a:ext cx="295855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存在不足之处</a:t>
            </a:r>
            <a:endParaRPr lang="en-US" altLang="zh-CN" sz="28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3053605" y="1927880"/>
            <a:ext cx="2958555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FOUR</a:t>
            </a:r>
            <a:endParaRPr lang="en-US" altLang="zh-CN" sz="20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9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4400000">
                                      <p:cBhvr>
                                        <p:cTn id="13" dur="3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6012160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11" name="Group 385"/>
          <p:cNvGrpSpPr>
            <a:grpSpLocks/>
          </p:cNvGrpSpPr>
          <p:nvPr/>
        </p:nvGrpSpPr>
        <p:grpSpPr bwMode="auto">
          <a:xfrm>
            <a:off x="1658729" y="3051922"/>
            <a:ext cx="737235" cy="721520"/>
            <a:chOff x="0" y="0"/>
            <a:chExt cx="1089" cy="1089"/>
          </a:xfrm>
        </p:grpSpPr>
        <p:sp>
          <p:nvSpPr>
            <p:cNvPr id="112" name="Oval 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189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1C1C1C"/>
                  </a:solidFill>
                  <a:latin typeface="Arial" charset="0"/>
                  <a:ea typeface="华文细黑" pitchFamily="2" charset="-122"/>
                </a:rPr>
                <a:t>1</a:t>
              </a:r>
            </a:p>
          </p:txBody>
        </p:sp>
        <p:grpSp>
          <p:nvGrpSpPr>
            <p:cNvPr id="113" name="Group 387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14" name="Freeform 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15" name="Oval 8"/>
              <p:cNvSpPr>
                <a:spLocks noChangeArrowheads="1"/>
              </p:cNvSpPr>
              <p:nvPr/>
            </p:nvSpPr>
            <p:spPr bwMode="auto">
              <a:xfrm>
                <a:off x="339" y="0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grpSp>
        <p:nvGrpSpPr>
          <p:cNvPr id="116" name="Group 390"/>
          <p:cNvGrpSpPr>
            <a:grpSpLocks/>
          </p:cNvGrpSpPr>
          <p:nvPr/>
        </p:nvGrpSpPr>
        <p:grpSpPr bwMode="auto">
          <a:xfrm>
            <a:off x="2498834" y="2447561"/>
            <a:ext cx="737235" cy="721518"/>
            <a:chOff x="0" y="0"/>
            <a:chExt cx="1089" cy="1089"/>
          </a:xfrm>
        </p:grpSpPr>
        <p:sp>
          <p:nvSpPr>
            <p:cNvPr id="117" name="Oval 1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F7F7F7"/>
                </a:gs>
                <a:gs pos="100000">
                  <a:srgbClr val="DDDDDD"/>
                </a:gs>
              </a:gsLst>
              <a:lin ang="189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1C1C1C"/>
                  </a:solidFill>
                  <a:latin typeface="Arial" charset="0"/>
                  <a:ea typeface="华文细黑" pitchFamily="2" charset="-122"/>
                </a:rPr>
                <a:t>2</a:t>
              </a:r>
            </a:p>
          </p:txBody>
        </p:sp>
        <p:grpSp>
          <p:nvGrpSpPr>
            <p:cNvPr id="118" name="Group 392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19" name="Freeform 1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20" name="Oval 13"/>
              <p:cNvSpPr>
                <a:spLocks noChangeArrowheads="1"/>
              </p:cNvSpPr>
              <p:nvPr/>
            </p:nvSpPr>
            <p:spPr bwMode="auto">
              <a:xfrm>
                <a:off x="339" y="0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grpSp>
        <p:nvGrpSpPr>
          <p:cNvPr id="121" name="Group 395"/>
          <p:cNvGrpSpPr>
            <a:grpSpLocks/>
          </p:cNvGrpSpPr>
          <p:nvPr/>
        </p:nvGrpSpPr>
        <p:grpSpPr bwMode="auto">
          <a:xfrm>
            <a:off x="5837822" y="2428987"/>
            <a:ext cx="737235" cy="721520"/>
            <a:chOff x="0" y="0"/>
            <a:chExt cx="1089" cy="1089"/>
          </a:xfrm>
        </p:grpSpPr>
        <p:sp>
          <p:nvSpPr>
            <p:cNvPr id="122" name="Oval 1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FFFFFF"/>
                  </a:solidFill>
                  <a:latin typeface="Arial" charset="0"/>
                </a:rPr>
                <a:t>5</a:t>
              </a:r>
            </a:p>
          </p:txBody>
        </p:sp>
        <p:grpSp>
          <p:nvGrpSpPr>
            <p:cNvPr id="123" name="Group 397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24" name="Freeform 1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25" name="Oval 18"/>
              <p:cNvSpPr>
                <a:spLocks noChangeArrowheads="1"/>
              </p:cNvSpPr>
              <p:nvPr/>
            </p:nvSpPr>
            <p:spPr bwMode="auto">
              <a:xfrm>
                <a:off x="339" y="0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grpSp>
        <p:nvGrpSpPr>
          <p:cNvPr id="126" name="Group 400"/>
          <p:cNvGrpSpPr>
            <a:grpSpLocks/>
          </p:cNvGrpSpPr>
          <p:nvPr/>
        </p:nvGrpSpPr>
        <p:grpSpPr bwMode="auto">
          <a:xfrm>
            <a:off x="3716129" y="2023222"/>
            <a:ext cx="735807" cy="721520"/>
            <a:chOff x="0" y="0"/>
            <a:chExt cx="1089" cy="1089"/>
          </a:xfrm>
        </p:grpSpPr>
        <p:sp>
          <p:nvSpPr>
            <p:cNvPr id="127" name="Oval 2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B2B2B2"/>
                </a:gs>
              </a:gsLst>
              <a:lin ang="18900000" scaled="1"/>
            </a:gradFill>
            <a:ln w="9525">
              <a:solidFill>
                <a:srgbClr val="C0C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1C1C1C"/>
                  </a:solidFill>
                  <a:latin typeface="Arial" charset="0"/>
                  <a:ea typeface="华文细黑" pitchFamily="2" charset="-122"/>
                </a:rPr>
                <a:t>3</a:t>
              </a:r>
            </a:p>
          </p:txBody>
        </p:sp>
        <p:grpSp>
          <p:nvGrpSpPr>
            <p:cNvPr id="128" name="Group 402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29" name="Freeform 2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30" name="Oval 23"/>
              <p:cNvSpPr>
                <a:spLocks noChangeArrowheads="1"/>
              </p:cNvSpPr>
              <p:nvPr/>
            </p:nvSpPr>
            <p:spPr bwMode="auto">
              <a:xfrm>
                <a:off x="340" y="0"/>
                <a:ext cx="226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grpSp>
        <p:nvGrpSpPr>
          <p:cNvPr id="131" name="Group 405"/>
          <p:cNvGrpSpPr>
            <a:grpSpLocks/>
          </p:cNvGrpSpPr>
          <p:nvPr/>
        </p:nvGrpSpPr>
        <p:grpSpPr bwMode="auto">
          <a:xfrm>
            <a:off x="4863415" y="2048939"/>
            <a:ext cx="737235" cy="721520"/>
            <a:chOff x="0" y="0"/>
            <a:chExt cx="1089" cy="1089"/>
          </a:xfrm>
        </p:grpSpPr>
        <p:sp>
          <p:nvSpPr>
            <p:cNvPr id="132" name="Oval 25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808080"/>
                </a:gs>
              </a:gsLst>
              <a:lin ang="1890000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1C1C1C"/>
                  </a:solidFill>
                  <a:latin typeface="Arial" charset="0"/>
                  <a:ea typeface="华文细黑" pitchFamily="2" charset="-122"/>
                </a:rPr>
                <a:t>4</a:t>
              </a:r>
            </a:p>
          </p:txBody>
        </p:sp>
        <p:grpSp>
          <p:nvGrpSpPr>
            <p:cNvPr id="133" name="Group 407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34" name="Freeform 27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35" name="Oval 28"/>
              <p:cNvSpPr>
                <a:spLocks noChangeArrowheads="1"/>
              </p:cNvSpPr>
              <p:nvPr/>
            </p:nvSpPr>
            <p:spPr bwMode="auto">
              <a:xfrm>
                <a:off x="339" y="0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grpSp>
        <p:nvGrpSpPr>
          <p:cNvPr id="136" name="Group 410"/>
          <p:cNvGrpSpPr>
            <a:grpSpLocks/>
          </p:cNvGrpSpPr>
          <p:nvPr/>
        </p:nvGrpSpPr>
        <p:grpSpPr bwMode="auto">
          <a:xfrm>
            <a:off x="6680785" y="3077639"/>
            <a:ext cx="737235" cy="721520"/>
            <a:chOff x="0" y="0"/>
            <a:chExt cx="1089" cy="1089"/>
          </a:xfrm>
        </p:grpSpPr>
        <p:sp>
          <p:nvSpPr>
            <p:cNvPr id="137" name="Oval 30"/>
            <p:cNvSpPr>
              <a:spLocks noChangeArrowheads="1"/>
            </p:cNvSpPr>
            <p:nvPr/>
          </p:nvSpPr>
          <p:spPr bwMode="auto">
            <a:xfrm>
              <a:off x="0" y="0"/>
              <a:ext cx="1089" cy="1089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4D4D4D"/>
                </a:gs>
              </a:gsLst>
              <a:lin ang="18900000" scaled="1"/>
            </a:gra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en-US" altLang="zh-CN" sz="3599" b="1">
                  <a:solidFill>
                    <a:srgbClr val="1C1C1C"/>
                  </a:solidFill>
                  <a:latin typeface="Arial" charset="0"/>
                  <a:ea typeface="华文细黑" pitchFamily="2" charset="-122"/>
                </a:rPr>
                <a:t>6</a:t>
              </a:r>
            </a:p>
          </p:txBody>
        </p:sp>
        <p:grpSp>
          <p:nvGrpSpPr>
            <p:cNvPr id="138" name="Group 412"/>
            <p:cNvGrpSpPr>
              <a:grpSpLocks/>
            </p:cNvGrpSpPr>
            <p:nvPr/>
          </p:nvGrpSpPr>
          <p:grpSpPr bwMode="auto">
            <a:xfrm>
              <a:off x="91" y="30"/>
              <a:ext cx="908" cy="296"/>
              <a:chOff x="0" y="0"/>
              <a:chExt cx="907" cy="295"/>
            </a:xfrm>
          </p:grpSpPr>
          <p:sp>
            <p:nvSpPr>
              <p:cNvPr id="139" name="Freeform 32"/>
              <p:cNvSpPr>
                <a:spLocks/>
              </p:cNvSpPr>
              <p:nvPr/>
            </p:nvSpPr>
            <p:spPr bwMode="auto">
              <a:xfrm>
                <a:off x="0" y="0"/>
                <a:ext cx="907" cy="295"/>
              </a:xfrm>
              <a:custGeom>
                <a:avLst/>
                <a:gdLst>
                  <a:gd name="T0" fmla="*/ 0 w 4756"/>
                  <a:gd name="T1" fmla="*/ 295 h 1576"/>
                  <a:gd name="T2" fmla="*/ 10 w 4756"/>
                  <a:gd name="T3" fmla="*/ 274 h 1576"/>
                  <a:gd name="T4" fmla="*/ 21 w 4756"/>
                  <a:gd name="T5" fmla="*/ 253 h 1576"/>
                  <a:gd name="T6" fmla="*/ 32 w 4756"/>
                  <a:gd name="T7" fmla="*/ 232 h 1576"/>
                  <a:gd name="T8" fmla="*/ 45 w 4756"/>
                  <a:gd name="T9" fmla="*/ 213 h 1576"/>
                  <a:gd name="T10" fmla="*/ 59 w 4756"/>
                  <a:gd name="T11" fmla="*/ 194 h 1576"/>
                  <a:gd name="T12" fmla="*/ 74 w 4756"/>
                  <a:gd name="T13" fmla="*/ 176 h 1576"/>
                  <a:gd name="T14" fmla="*/ 89 w 4756"/>
                  <a:gd name="T15" fmla="*/ 158 h 1576"/>
                  <a:gd name="T16" fmla="*/ 105 w 4756"/>
                  <a:gd name="T17" fmla="*/ 142 h 1576"/>
                  <a:gd name="T18" fmla="*/ 122 w 4756"/>
                  <a:gd name="T19" fmla="*/ 125 h 1576"/>
                  <a:gd name="T20" fmla="*/ 140 w 4756"/>
                  <a:gd name="T21" fmla="*/ 110 h 1576"/>
                  <a:gd name="T22" fmla="*/ 159 w 4756"/>
                  <a:gd name="T23" fmla="*/ 96 h 1576"/>
                  <a:gd name="T24" fmla="*/ 178 w 4756"/>
                  <a:gd name="T25" fmla="*/ 82 h 1576"/>
                  <a:gd name="T26" fmla="*/ 198 w 4756"/>
                  <a:gd name="T27" fmla="*/ 70 h 1576"/>
                  <a:gd name="T28" fmla="*/ 219 w 4756"/>
                  <a:gd name="T29" fmla="*/ 58 h 1576"/>
                  <a:gd name="T30" fmla="*/ 240 w 4756"/>
                  <a:gd name="T31" fmla="*/ 48 h 1576"/>
                  <a:gd name="T32" fmla="*/ 262 w 4756"/>
                  <a:gd name="T33" fmla="*/ 38 h 1576"/>
                  <a:gd name="T34" fmla="*/ 284 w 4756"/>
                  <a:gd name="T35" fmla="*/ 29 h 1576"/>
                  <a:gd name="T36" fmla="*/ 307 w 4756"/>
                  <a:gd name="T37" fmla="*/ 22 h 1576"/>
                  <a:gd name="T38" fmla="*/ 330 w 4756"/>
                  <a:gd name="T39" fmla="*/ 15 h 1576"/>
                  <a:gd name="T40" fmla="*/ 354 w 4756"/>
                  <a:gd name="T41" fmla="*/ 10 h 1576"/>
                  <a:gd name="T42" fmla="*/ 378 w 4756"/>
                  <a:gd name="T43" fmla="*/ 6 h 1576"/>
                  <a:gd name="T44" fmla="*/ 403 w 4756"/>
                  <a:gd name="T45" fmla="*/ 2 h 1576"/>
                  <a:gd name="T46" fmla="*/ 428 w 4756"/>
                  <a:gd name="T47" fmla="*/ 0 h 1576"/>
                  <a:gd name="T48" fmla="*/ 454 w 4756"/>
                  <a:gd name="T49" fmla="*/ 0 h 1576"/>
                  <a:gd name="T50" fmla="*/ 479 w 4756"/>
                  <a:gd name="T51" fmla="*/ 0 h 1576"/>
                  <a:gd name="T52" fmla="*/ 504 w 4756"/>
                  <a:gd name="T53" fmla="*/ 2 h 1576"/>
                  <a:gd name="T54" fmla="*/ 529 w 4756"/>
                  <a:gd name="T55" fmla="*/ 6 h 1576"/>
                  <a:gd name="T56" fmla="*/ 553 w 4756"/>
                  <a:gd name="T57" fmla="*/ 10 h 1576"/>
                  <a:gd name="T58" fmla="*/ 577 w 4756"/>
                  <a:gd name="T59" fmla="*/ 15 h 1576"/>
                  <a:gd name="T60" fmla="*/ 600 w 4756"/>
                  <a:gd name="T61" fmla="*/ 22 h 1576"/>
                  <a:gd name="T62" fmla="*/ 623 w 4756"/>
                  <a:gd name="T63" fmla="*/ 29 h 1576"/>
                  <a:gd name="T64" fmla="*/ 645 w 4756"/>
                  <a:gd name="T65" fmla="*/ 38 h 1576"/>
                  <a:gd name="T66" fmla="*/ 667 w 4756"/>
                  <a:gd name="T67" fmla="*/ 48 h 1576"/>
                  <a:gd name="T68" fmla="*/ 688 w 4756"/>
                  <a:gd name="T69" fmla="*/ 58 h 1576"/>
                  <a:gd name="T70" fmla="*/ 709 w 4756"/>
                  <a:gd name="T71" fmla="*/ 70 h 1576"/>
                  <a:gd name="T72" fmla="*/ 729 w 4756"/>
                  <a:gd name="T73" fmla="*/ 82 h 1576"/>
                  <a:gd name="T74" fmla="*/ 748 w 4756"/>
                  <a:gd name="T75" fmla="*/ 96 h 1576"/>
                  <a:gd name="T76" fmla="*/ 767 w 4756"/>
                  <a:gd name="T77" fmla="*/ 110 h 1576"/>
                  <a:gd name="T78" fmla="*/ 785 w 4756"/>
                  <a:gd name="T79" fmla="*/ 125 h 1576"/>
                  <a:gd name="T80" fmla="*/ 802 w 4756"/>
                  <a:gd name="T81" fmla="*/ 142 h 1576"/>
                  <a:gd name="T82" fmla="*/ 818 w 4756"/>
                  <a:gd name="T83" fmla="*/ 158 h 1576"/>
                  <a:gd name="T84" fmla="*/ 833 w 4756"/>
                  <a:gd name="T85" fmla="*/ 176 h 1576"/>
                  <a:gd name="T86" fmla="*/ 848 w 4756"/>
                  <a:gd name="T87" fmla="*/ 194 h 1576"/>
                  <a:gd name="T88" fmla="*/ 862 w 4756"/>
                  <a:gd name="T89" fmla="*/ 213 h 1576"/>
                  <a:gd name="T90" fmla="*/ 875 w 4756"/>
                  <a:gd name="T91" fmla="*/ 232 h 1576"/>
                  <a:gd name="T92" fmla="*/ 886 w 4756"/>
                  <a:gd name="T93" fmla="*/ 253 h 1576"/>
                  <a:gd name="T94" fmla="*/ 897 w 4756"/>
                  <a:gd name="T95" fmla="*/ 274 h 1576"/>
                  <a:gd name="T96" fmla="*/ 907 w 4756"/>
                  <a:gd name="T97" fmla="*/ 295 h 157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4756"/>
                  <a:gd name="T148" fmla="*/ 0 h 1576"/>
                  <a:gd name="T149" fmla="*/ 4756 w 4756"/>
                  <a:gd name="T150" fmla="*/ 1576 h 157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4756" h="1576">
                    <a:moveTo>
                      <a:pt x="0" y="1576"/>
                    </a:moveTo>
                    <a:lnTo>
                      <a:pt x="0" y="1576"/>
                    </a:lnTo>
                    <a:lnTo>
                      <a:pt x="24" y="1518"/>
                    </a:lnTo>
                    <a:lnTo>
                      <a:pt x="50" y="1462"/>
                    </a:lnTo>
                    <a:lnTo>
                      <a:pt x="78" y="1406"/>
                    </a:lnTo>
                    <a:lnTo>
                      <a:pt x="108" y="1350"/>
                    </a:lnTo>
                    <a:lnTo>
                      <a:pt x="138" y="1296"/>
                    </a:lnTo>
                    <a:lnTo>
                      <a:pt x="170" y="1242"/>
                    </a:lnTo>
                    <a:lnTo>
                      <a:pt x="204" y="1190"/>
                    </a:lnTo>
                    <a:lnTo>
                      <a:pt x="238" y="1138"/>
                    </a:lnTo>
                    <a:lnTo>
                      <a:pt x="272" y="1086"/>
                    </a:lnTo>
                    <a:lnTo>
                      <a:pt x="310" y="1036"/>
                    </a:lnTo>
                    <a:lnTo>
                      <a:pt x="348" y="988"/>
                    </a:lnTo>
                    <a:lnTo>
                      <a:pt x="386" y="940"/>
                    </a:lnTo>
                    <a:lnTo>
                      <a:pt x="426" y="892"/>
                    </a:lnTo>
                    <a:lnTo>
                      <a:pt x="468" y="846"/>
                    </a:lnTo>
                    <a:lnTo>
                      <a:pt x="510" y="800"/>
                    </a:lnTo>
                    <a:lnTo>
                      <a:pt x="552" y="756"/>
                    </a:lnTo>
                    <a:lnTo>
                      <a:pt x="596" y="712"/>
                    </a:lnTo>
                    <a:lnTo>
                      <a:pt x="642" y="670"/>
                    </a:lnTo>
                    <a:lnTo>
                      <a:pt x="688" y="630"/>
                    </a:lnTo>
                    <a:lnTo>
                      <a:pt x="736" y="590"/>
                    </a:lnTo>
                    <a:lnTo>
                      <a:pt x="784" y="550"/>
                    </a:lnTo>
                    <a:lnTo>
                      <a:pt x="834" y="512"/>
                    </a:lnTo>
                    <a:lnTo>
                      <a:pt x="884" y="476"/>
                    </a:lnTo>
                    <a:lnTo>
                      <a:pt x="934" y="440"/>
                    </a:lnTo>
                    <a:lnTo>
                      <a:pt x="986" y="406"/>
                    </a:lnTo>
                    <a:lnTo>
                      <a:pt x="1040" y="374"/>
                    </a:lnTo>
                    <a:lnTo>
                      <a:pt x="1092" y="342"/>
                    </a:lnTo>
                    <a:lnTo>
                      <a:pt x="1148" y="312"/>
                    </a:lnTo>
                    <a:lnTo>
                      <a:pt x="1202" y="282"/>
                    </a:lnTo>
                    <a:lnTo>
                      <a:pt x="1258" y="254"/>
                    </a:lnTo>
                    <a:lnTo>
                      <a:pt x="1316" y="228"/>
                    </a:lnTo>
                    <a:lnTo>
                      <a:pt x="1374" y="202"/>
                    </a:lnTo>
                    <a:lnTo>
                      <a:pt x="1432" y="178"/>
                    </a:lnTo>
                    <a:lnTo>
                      <a:pt x="1490" y="156"/>
                    </a:lnTo>
                    <a:lnTo>
                      <a:pt x="1550" y="136"/>
                    </a:lnTo>
                    <a:lnTo>
                      <a:pt x="1610" y="116"/>
                    </a:lnTo>
                    <a:lnTo>
                      <a:pt x="1672" y="98"/>
                    </a:lnTo>
                    <a:lnTo>
                      <a:pt x="1732" y="80"/>
                    </a:lnTo>
                    <a:lnTo>
                      <a:pt x="1794" y="66"/>
                    </a:lnTo>
                    <a:lnTo>
                      <a:pt x="1858" y="52"/>
                    </a:lnTo>
                    <a:lnTo>
                      <a:pt x="1922" y="40"/>
                    </a:lnTo>
                    <a:lnTo>
                      <a:pt x="1984" y="30"/>
                    </a:lnTo>
                    <a:lnTo>
                      <a:pt x="2050" y="20"/>
                    </a:lnTo>
                    <a:lnTo>
                      <a:pt x="2114" y="12"/>
                    </a:lnTo>
                    <a:lnTo>
                      <a:pt x="2180" y="8"/>
                    </a:lnTo>
                    <a:lnTo>
                      <a:pt x="2246" y="2"/>
                    </a:lnTo>
                    <a:lnTo>
                      <a:pt x="2312" y="0"/>
                    </a:lnTo>
                    <a:lnTo>
                      <a:pt x="2378" y="0"/>
                    </a:lnTo>
                    <a:lnTo>
                      <a:pt x="2444" y="0"/>
                    </a:lnTo>
                    <a:lnTo>
                      <a:pt x="2510" y="2"/>
                    </a:lnTo>
                    <a:lnTo>
                      <a:pt x="2576" y="8"/>
                    </a:lnTo>
                    <a:lnTo>
                      <a:pt x="2642" y="12"/>
                    </a:lnTo>
                    <a:lnTo>
                      <a:pt x="2706" y="20"/>
                    </a:lnTo>
                    <a:lnTo>
                      <a:pt x="2772" y="30"/>
                    </a:lnTo>
                    <a:lnTo>
                      <a:pt x="2834" y="40"/>
                    </a:lnTo>
                    <a:lnTo>
                      <a:pt x="2898" y="52"/>
                    </a:lnTo>
                    <a:lnTo>
                      <a:pt x="2962" y="66"/>
                    </a:lnTo>
                    <a:lnTo>
                      <a:pt x="3024" y="80"/>
                    </a:lnTo>
                    <a:lnTo>
                      <a:pt x="3084" y="98"/>
                    </a:lnTo>
                    <a:lnTo>
                      <a:pt x="3146" y="116"/>
                    </a:lnTo>
                    <a:lnTo>
                      <a:pt x="3206" y="136"/>
                    </a:lnTo>
                    <a:lnTo>
                      <a:pt x="3266" y="156"/>
                    </a:lnTo>
                    <a:lnTo>
                      <a:pt x="3324" y="178"/>
                    </a:lnTo>
                    <a:lnTo>
                      <a:pt x="3382" y="202"/>
                    </a:lnTo>
                    <a:lnTo>
                      <a:pt x="3440" y="228"/>
                    </a:lnTo>
                    <a:lnTo>
                      <a:pt x="3498" y="254"/>
                    </a:lnTo>
                    <a:lnTo>
                      <a:pt x="3554" y="282"/>
                    </a:lnTo>
                    <a:lnTo>
                      <a:pt x="3608" y="312"/>
                    </a:lnTo>
                    <a:lnTo>
                      <a:pt x="3664" y="342"/>
                    </a:lnTo>
                    <a:lnTo>
                      <a:pt x="3716" y="374"/>
                    </a:lnTo>
                    <a:lnTo>
                      <a:pt x="3770" y="406"/>
                    </a:lnTo>
                    <a:lnTo>
                      <a:pt x="3822" y="440"/>
                    </a:lnTo>
                    <a:lnTo>
                      <a:pt x="3872" y="476"/>
                    </a:lnTo>
                    <a:lnTo>
                      <a:pt x="3922" y="512"/>
                    </a:lnTo>
                    <a:lnTo>
                      <a:pt x="3972" y="550"/>
                    </a:lnTo>
                    <a:lnTo>
                      <a:pt x="4020" y="590"/>
                    </a:lnTo>
                    <a:lnTo>
                      <a:pt x="4068" y="630"/>
                    </a:lnTo>
                    <a:lnTo>
                      <a:pt x="4114" y="670"/>
                    </a:lnTo>
                    <a:lnTo>
                      <a:pt x="4160" y="712"/>
                    </a:lnTo>
                    <a:lnTo>
                      <a:pt x="4204" y="756"/>
                    </a:lnTo>
                    <a:lnTo>
                      <a:pt x="4246" y="800"/>
                    </a:lnTo>
                    <a:lnTo>
                      <a:pt x="4288" y="846"/>
                    </a:lnTo>
                    <a:lnTo>
                      <a:pt x="4330" y="892"/>
                    </a:lnTo>
                    <a:lnTo>
                      <a:pt x="4370" y="940"/>
                    </a:lnTo>
                    <a:lnTo>
                      <a:pt x="4410" y="988"/>
                    </a:lnTo>
                    <a:lnTo>
                      <a:pt x="4446" y="1036"/>
                    </a:lnTo>
                    <a:lnTo>
                      <a:pt x="4484" y="1086"/>
                    </a:lnTo>
                    <a:lnTo>
                      <a:pt x="4518" y="1138"/>
                    </a:lnTo>
                    <a:lnTo>
                      <a:pt x="4552" y="1190"/>
                    </a:lnTo>
                    <a:lnTo>
                      <a:pt x="4586" y="1242"/>
                    </a:lnTo>
                    <a:lnTo>
                      <a:pt x="4618" y="1296"/>
                    </a:lnTo>
                    <a:lnTo>
                      <a:pt x="4648" y="1350"/>
                    </a:lnTo>
                    <a:lnTo>
                      <a:pt x="4678" y="1406"/>
                    </a:lnTo>
                    <a:lnTo>
                      <a:pt x="4706" y="1462"/>
                    </a:lnTo>
                    <a:lnTo>
                      <a:pt x="4732" y="1518"/>
                    </a:lnTo>
                    <a:lnTo>
                      <a:pt x="4756" y="1576"/>
                    </a:lnTo>
                    <a:lnTo>
                      <a:pt x="0" y="157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75000"/>
                    </a:srgbClr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620"/>
              </a:p>
            </p:txBody>
          </p:sp>
          <p:sp>
            <p:nvSpPr>
              <p:cNvPr id="140" name="Oval 33"/>
              <p:cNvSpPr>
                <a:spLocks noChangeArrowheads="1"/>
              </p:cNvSpPr>
              <p:nvPr/>
            </p:nvSpPr>
            <p:spPr bwMode="auto">
              <a:xfrm>
                <a:off x="339" y="0"/>
                <a:ext cx="228" cy="20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  <a:ea typeface="华文细黑" pitchFamily="2" charset="-122"/>
                </a:endParaRPr>
              </a:p>
            </p:txBody>
          </p:sp>
        </p:grpSp>
      </p:grpSp>
      <p:sp>
        <p:nvSpPr>
          <p:cNvPr id="141" name="Line 34"/>
          <p:cNvSpPr>
            <a:spLocks noChangeShapeType="1"/>
          </p:cNvSpPr>
          <p:nvPr/>
        </p:nvSpPr>
        <p:spPr bwMode="auto">
          <a:xfrm rot="618245" flipV="1">
            <a:off x="4824838" y="2703307"/>
            <a:ext cx="117158" cy="78581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2" name="Line 35"/>
          <p:cNvSpPr>
            <a:spLocks noChangeShapeType="1"/>
          </p:cNvSpPr>
          <p:nvPr/>
        </p:nvSpPr>
        <p:spPr bwMode="auto">
          <a:xfrm rot="618245" flipH="1" flipV="1">
            <a:off x="4154755" y="2757599"/>
            <a:ext cx="431483" cy="63722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3" name="Line 36"/>
          <p:cNvSpPr>
            <a:spLocks noChangeShapeType="1"/>
          </p:cNvSpPr>
          <p:nvPr/>
        </p:nvSpPr>
        <p:spPr bwMode="auto">
          <a:xfrm rot="618245" flipH="1" flipV="1">
            <a:off x="3308935" y="3079069"/>
            <a:ext cx="1028700" cy="35004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4" name="Line 37"/>
          <p:cNvSpPr>
            <a:spLocks noChangeShapeType="1"/>
          </p:cNvSpPr>
          <p:nvPr/>
        </p:nvSpPr>
        <p:spPr bwMode="auto">
          <a:xfrm rot="618245" flipH="1">
            <a:off x="2501691" y="3516266"/>
            <a:ext cx="1751648" cy="18573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5" name="Line 38"/>
          <p:cNvSpPr>
            <a:spLocks noChangeShapeType="1"/>
          </p:cNvSpPr>
          <p:nvPr/>
        </p:nvSpPr>
        <p:spPr bwMode="auto">
          <a:xfrm rot="618245" flipV="1">
            <a:off x="5042009" y="2960482"/>
            <a:ext cx="662940" cy="57435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6" name="Line 39"/>
          <p:cNvSpPr>
            <a:spLocks noChangeShapeType="1"/>
          </p:cNvSpPr>
          <p:nvPr/>
        </p:nvSpPr>
        <p:spPr bwMode="auto">
          <a:xfrm rot="618245" flipV="1">
            <a:off x="5239175" y="3319099"/>
            <a:ext cx="1298735" cy="357188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147" name="Rectangle 64"/>
          <p:cNvSpPr>
            <a:spLocks noChangeArrowheads="1"/>
          </p:cNvSpPr>
          <p:nvPr/>
        </p:nvSpPr>
        <p:spPr bwMode="auto">
          <a:xfrm>
            <a:off x="972929" y="2564719"/>
            <a:ext cx="1234440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148" name="Rectangle 73"/>
          <p:cNvSpPr>
            <a:spLocks noChangeArrowheads="1"/>
          </p:cNvSpPr>
          <p:nvPr/>
        </p:nvSpPr>
        <p:spPr bwMode="auto">
          <a:xfrm>
            <a:off x="6389320" y="1947499"/>
            <a:ext cx="1783080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0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eaLnBrk="1" hangingPunct="1">
              <a:spcBef>
                <a:spcPct val="20000"/>
              </a:spcBef>
              <a:buClr>
                <a:srgbClr val="E1B40C"/>
              </a:buClr>
              <a:buFont typeface="微软雅黑" pitchFamily="34" charset="-122"/>
              <a:buNone/>
              <a:defRPr/>
            </a:pPr>
            <a:r>
              <a:rPr lang="zh-CN" altLang="en-US" sz="10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grpSp>
        <p:nvGrpSpPr>
          <p:cNvPr id="149" name="Group 439"/>
          <p:cNvGrpSpPr>
            <a:grpSpLocks/>
          </p:cNvGrpSpPr>
          <p:nvPr/>
        </p:nvGrpSpPr>
        <p:grpSpPr bwMode="auto">
          <a:xfrm>
            <a:off x="3990449" y="3250519"/>
            <a:ext cx="1438752" cy="1395888"/>
            <a:chOff x="0" y="0"/>
            <a:chExt cx="1084" cy="1046"/>
          </a:xfrm>
        </p:grpSpPr>
        <p:sp>
          <p:nvSpPr>
            <p:cNvPr id="150" name="Oval 40"/>
            <p:cNvSpPr>
              <a:spLocks noChangeArrowheads="1"/>
            </p:cNvSpPr>
            <p:nvPr/>
          </p:nvSpPr>
          <p:spPr bwMode="auto">
            <a:xfrm>
              <a:off x="0" y="589"/>
              <a:ext cx="1084" cy="457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45E7A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E1B40C"/>
                </a:buClr>
                <a:buFont typeface="微软雅黑" panose="020B0503020204020204" pitchFamily="34" charset="-122"/>
                <a:buNone/>
              </a:pPr>
              <a:endParaRPr lang="zh-CN" altLang="en-US" sz="1620"/>
            </a:p>
          </p:txBody>
        </p:sp>
        <p:sp>
          <p:nvSpPr>
            <p:cNvPr id="151" name="Oval 44"/>
            <p:cNvSpPr>
              <a:spLocks noChangeArrowheads="1"/>
            </p:cNvSpPr>
            <p:nvPr/>
          </p:nvSpPr>
          <p:spPr bwMode="auto">
            <a:xfrm>
              <a:off x="82" y="0"/>
              <a:ext cx="920" cy="90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875F8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19" b="1">
                  <a:solidFill>
                    <a:srgbClr val="FFFFFF"/>
                  </a:solidFill>
                  <a:latin typeface="Arial" charset="0"/>
                </a:rPr>
                <a:t>单击此处</a:t>
              </a:r>
            </a:p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19" b="1">
                  <a:solidFill>
                    <a:srgbClr val="FFFFFF"/>
                  </a:solidFill>
                  <a:latin typeface="Arial" charset="0"/>
                </a:rPr>
                <a:t>添加文字</a:t>
              </a:r>
            </a:p>
          </p:txBody>
        </p:sp>
        <p:pic>
          <p:nvPicPr>
            <p:cNvPr id="152" name="Picture 45" descr="Picture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" y="14"/>
              <a:ext cx="732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3" name="Group 443"/>
            <p:cNvGrpSpPr>
              <a:grpSpLocks/>
            </p:cNvGrpSpPr>
            <p:nvPr/>
          </p:nvGrpSpPr>
          <p:grpSpPr bwMode="auto">
            <a:xfrm rot="-1297425" flipH="1" flipV="1">
              <a:off x="148" y="679"/>
              <a:ext cx="793" cy="190"/>
              <a:chOff x="0" y="0"/>
              <a:chExt cx="893" cy="246"/>
            </a:xfrm>
          </p:grpSpPr>
          <p:grpSp>
            <p:nvGrpSpPr>
              <p:cNvPr id="154" name="Group 444"/>
              <p:cNvGrpSpPr>
                <a:grpSpLocks/>
              </p:cNvGrpSpPr>
              <p:nvPr/>
            </p:nvGrpSpPr>
            <p:grpSpPr bwMode="auto">
              <a:xfrm>
                <a:off x="0" y="0"/>
                <a:ext cx="743" cy="185"/>
                <a:chOff x="0" y="0"/>
                <a:chExt cx="1118" cy="279"/>
              </a:xfrm>
            </p:grpSpPr>
            <p:sp>
              <p:nvSpPr>
                <p:cNvPr id="160" name="AutoShape 48"/>
                <p:cNvSpPr>
                  <a:spLocks noChangeArrowheads="1"/>
                </p:cNvSpPr>
                <p:nvPr/>
              </p:nvSpPr>
              <p:spPr bwMode="auto">
                <a:xfrm rot="5263130">
                  <a:off x="295" y="-292"/>
                  <a:ext cx="228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61" name="AutoShape 49"/>
                <p:cNvSpPr>
                  <a:spLocks noChangeArrowheads="1"/>
                </p:cNvSpPr>
                <p:nvPr/>
              </p:nvSpPr>
              <p:spPr bwMode="auto">
                <a:xfrm rot="6078281">
                  <a:off x="429" y="-291"/>
                  <a:ext cx="228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62" name="AutoShape 50"/>
                <p:cNvSpPr>
                  <a:spLocks noChangeArrowheads="1"/>
                </p:cNvSpPr>
                <p:nvPr/>
              </p:nvSpPr>
              <p:spPr bwMode="auto">
                <a:xfrm rot="6373927">
                  <a:off x="506" y="-269"/>
                  <a:ext cx="228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63" name="AutoShape 51"/>
                <p:cNvSpPr>
                  <a:spLocks noChangeArrowheads="1"/>
                </p:cNvSpPr>
                <p:nvPr/>
              </p:nvSpPr>
              <p:spPr bwMode="auto">
                <a:xfrm rot="6906312">
                  <a:off x="596" y="-240"/>
                  <a:ext cx="228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</p:grpSp>
          <p:grpSp>
            <p:nvGrpSpPr>
              <p:cNvPr id="155" name="Group 449"/>
              <p:cNvGrpSpPr>
                <a:grpSpLocks/>
              </p:cNvGrpSpPr>
              <p:nvPr/>
            </p:nvGrpSpPr>
            <p:grpSpPr bwMode="auto">
              <a:xfrm rot="1353540">
                <a:off x="150" y="60"/>
                <a:ext cx="743" cy="186"/>
                <a:chOff x="0" y="0"/>
                <a:chExt cx="1118" cy="279"/>
              </a:xfrm>
            </p:grpSpPr>
            <p:sp>
              <p:nvSpPr>
                <p:cNvPr id="156" name="AutoShape 53"/>
                <p:cNvSpPr>
                  <a:spLocks noChangeArrowheads="1"/>
                </p:cNvSpPr>
                <p:nvPr/>
              </p:nvSpPr>
              <p:spPr bwMode="auto">
                <a:xfrm rot="5263130">
                  <a:off x="295" y="-294"/>
                  <a:ext cx="229" cy="81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57" name="AutoShape 54"/>
                <p:cNvSpPr>
                  <a:spLocks noChangeArrowheads="1"/>
                </p:cNvSpPr>
                <p:nvPr/>
              </p:nvSpPr>
              <p:spPr bwMode="auto">
                <a:xfrm rot="6078281">
                  <a:off x="431" y="-294"/>
                  <a:ext cx="229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58" name="AutoShape 55"/>
                <p:cNvSpPr>
                  <a:spLocks noChangeArrowheads="1"/>
                </p:cNvSpPr>
                <p:nvPr/>
              </p:nvSpPr>
              <p:spPr bwMode="auto">
                <a:xfrm rot="6373927">
                  <a:off x="509" y="-271"/>
                  <a:ext cx="227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  <p:sp>
              <p:nvSpPr>
                <p:cNvPr id="159" name="AutoShape 56"/>
                <p:cNvSpPr>
                  <a:spLocks noChangeArrowheads="1"/>
                </p:cNvSpPr>
                <p:nvPr/>
              </p:nvSpPr>
              <p:spPr bwMode="auto">
                <a:xfrm rot="6906312">
                  <a:off x="596" y="-241"/>
                  <a:ext cx="229" cy="8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>
                    <a:latin typeface="Arial" charset="0"/>
                    <a:ea typeface="华文细黑" pitchFamily="2" charset="-122"/>
                  </a:endParaRPr>
                </a:p>
              </p:txBody>
            </p:sp>
          </p:grpSp>
        </p:grpSp>
      </p:grpSp>
      <p:sp>
        <p:nvSpPr>
          <p:cNvPr id="164" name="Rectangle 64"/>
          <p:cNvSpPr>
            <a:spLocks noChangeArrowheads="1"/>
          </p:cNvSpPr>
          <p:nvPr/>
        </p:nvSpPr>
        <p:spPr bwMode="auto">
          <a:xfrm>
            <a:off x="1795889" y="2014649"/>
            <a:ext cx="1234440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165" name="Rectangle 64"/>
          <p:cNvSpPr>
            <a:spLocks noChangeArrowheads="1"/>
          </p:cNvSpPr>
          <p:nvPr/>
        </p:nvSpPr>
        <p:spPr bwMode="auto">
          <a:xfrm>
            <a:off x="3304649" y="1467439"/>
            <a:ext cx="1233012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166" name="Rectangle 64"/>
          <p:cNvSpPr>
            <a:spLocks noChangeArrowheads="1"/>
          </p:cNvSpPr>
          <p:nvPr/>
        </p:nvSpPr>
        <p:spPr bwMode="auto">
          <a:xfrm>
            <a:off x="4811980" y="1536019"/>
            <a:ext cx="1234440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167" name="Rectangle 64"/>
          <p:cNvSpPr>
            <a:spLocks noChangeArrowheads="1"/>
          </p:cNvSpPr>
          <p:nvPr/>
        </p:nvSpPr>
        <p:spPr bwMode="auto">
          <a:xfrm>
            <a:off x="6937960" y="2633299"/>
            <a:ext cx="1234440" cy="457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  <a:p>
            <a:pPr algn="r" eaLnBrk="1" hangingPunct="1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080">
                <a:latin typeface="微软雅黑" panose="020B0503020204020204" pitchFamily="34" charset="-122"/>
                <a:ea typeface="微软雅黑" panose="020B0503020204020204" pitchFamily="34" charset="-122"/>
              </a:rPr>
              <a:t>添加文字内容</a:t>
            </a:r>
          </a:p>
        </p:txBody>
      </p:sp>
      <p:sp>
        <p:nvSpPr>
          <p:cNvPr id="168" name="任意多边形 167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4117245465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5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50"/>
                            </p:stCondLst>
                            <p:childTnLst>
                              <p:par>
                                <p:cTn id="7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0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 tmFilter="0, 0; .2, .5; .8, .5; 1, 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6" dur="250" autoRev="1" fill="hold"/>
                                        <p:tgtEl>
                                          <p:spTgt spid="1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6" grpId="1"/>
      <p:bldP spid="67" grpId="0"/>
      <p:bldP spid="67" grpId="1"/>
      <p:bldP spid="68" grpId="0"/>
      <p:bldP spid="69" grpId="0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/>
      <p:bldP spid="148" grpId="0"/>
      <p:bldP spid="164" grpId="0"/>
      <p:bldP spid="165" grpId="0"/>
      <p:bldP spid="166" grpId="0"/>
      <p:bldP spid="167" grpId="0"/>
      <p:bldP spid="168" grpId="0" animBg="1"/>
      <p:bldP spid="168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6012160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7" name="Line 26"/>
          <p:cNvSpPr>
            <a:spLocks noChangeShapeType="1"/>
          </p:cNvSpPr>
          <p:nvPr/>
        </p:nvSpPr>
        <p:spPr bwMode="auto">
          <a:xfrm flipH="1">
            <a:off x="1299825" y="1887380"/>
            <a:ext cx="4501991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78" name="Line 28"/>
          <p:cNvSpPr>
            <a:spLocks noChangeShapeType="1"/>
          </p:cNvSpPr>
          <p:nvPr/>
        </p:nvSpPr>
        <p:spPr bwMode="auto">
          <a:xfrm flipH="1">
            <a:off x="1299825" y="2301717"/>
            <a:ext cx="4243388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79" name="Line 30"/>
          <p:cNvSpPr>
            <a:spLocks noChangeShapeType="1"/>
          </p:cNvSpPr>
          <p:nvPr/>
        </p:nvSpPr>
        <p:spPr bwMode="auto">
          <a:xfrm flipH="1">
            <a:off x="1299826" y="2811780"/>
            <a:ext cx="3950493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80" name="Line 32"/>
          <p:cNvSpPr>
            <a:spLocks noChangeShapeType="1"/>
          </p:cNvSpPr>
          <p:nvPr/>
        </p:nvSpPr>
        <p:spPr bwMode="auto">
          <a:xfrm flipH="1">
            <a:off x="1299826" y="3441860"/>
            <a:ext cx="3691890" cy="0"/>
          </a:xfrm>
          <a:prstGeom prst="line">
            <a:avLst/>
          </a:prstGeom>
          <a:noFill/>
          <a:ln w="9525">
            <a:solidFill>
              <a:srgbClr val="C0504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620"/>
          </a:p>
        </p:txBody>
      </p:sp>
      <p:sp>
        <p:nvSpPr>
          <p:cNvPr id="81" name="Line 34"/>
          <p:cNvSpPr>
            <a:spLocks noChangeShapeType="1"/>
          </p:cNvSpPr>
          <p:nvPr/>
        </p:nvSpPr>
        <p:spPr bwMode="auto">
          <a:xfrm flipH="1">
            <a:off x="1299826" y="4244817"/>
            <a:ext cx="3497580" cy="0"/>
          </a:xfrm>
          <a:prstGeom prst="line">
            <a:avLst/>
          </a:prstGeom>
          <a:noFill/>
          <a:ln w="9525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82" name="AutoShape 4"/>
          <p:cNvSpPr>
            <a:spLocks/>
          </p:cNvSpPr>
          <p:nvPr/>
        </p:nvSpPr>
        <p:spPr bwMode="auto">
          <a:xfrm rot="10800000">
            <a:off x="4430216" y="4390550"/>
            <a:ext cx="3371850" cy="108585"/>
          </a:xfrm>
          <a:custGeom>
            <a:avLst/>
            <a:gdLst>
              <a:gd name="T0" fmla="*/ 0 w 21600"/>
              <a:gd name="T1" fmla="*/ 0 h 21600"/>
              <a:gd name="T2" fmla="*/ 300101 w 21600"/>
              <a:gd name="T3" fmla="*/ 120613 h 21600"/>
              <a:gd name="T4" fmla="*/ 3446831 w 21600"/>
              <a:gd name="T5" fmla="*/ 120613 h 21600"/>
              <a:gd name="T6" fmla="*/ 3746932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665 w 21600"/>
              <a:gd name="T16" fmla="*/ 2665 h 21600"/>
              <a:gd name="T17" fmla="*/ 18935 w 21600"/>
              <a:gd name="T18" fmla="*/ 18935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1730" y="21600"/>
                </a:lnTo>
                <a:lnTo>
                  <a:pt x="1987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F5F5F">
                  <a:alpha val="0"/>
                </a:srgbClr>
              </a:gs>
              <a:gs pos="100000">
                <a:srgbClr val="000000">
                  <a:alpha val="50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83" name="AutoShape 5"/>
          <p:cNvSpPr>
            <a:spLocks/>
          </p:cNvSpPr>
          <p:nvPr/>
        </p:nvSpPr>
        <p:spPr bwMode="auto">
          <a:xfrm>
            <a:off x="4430216" y="3849053"/>
            <a:ext cx="3371850" cy="541497"/>
          </a:xfrm>
          <a:custGeom>
            <a:avLst/>
            <a:gdLst>
              <a:gd name="T0" fmla="*/ 0 w 21600"/>
              <a:gd name="T1" fmla="*/ 0 h 21600"/>
              <a:gd name="T2" fmla="*/ 300101 w 21600"/>
              <a:gd name="T3" fmla="*/ 601476 h 21600"/>
              <a:gd name="T4" fmla="*/ 3446831 w 21600"/>
              <a:gd name="T5" fmla="*/ 601476 h 21600"/>
              <a:gd name="T6" fmla="*/ 3746932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665 w 21600"/>
              <a:gd name="T16" fmla="*/ 2665 h 21600"/>
              <a:gd name="T17" fmla="*/ 18935 w 21600"/>
              <a:gd name="T18" fmla="*/ 18935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1730" y="21600"/>
                </a:lnTo>
                <a:lnTo>
                  <a:pt x="1987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DDDDD"/>
              </a:gs>
            </a:gsLst>
            <a:lin ang="18900000" scaled="1"/>
          </a:gradFill>
          <a:ln w="1270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84" name="WordArt 6"/>
          <p:cNvSpPr>
            <a:spLocks noChangeArrowheads="1" noChangeShapeType="1" noTextEdit="1"/>
          </p:cNvSpPr>
          <p:nvPr/>
        </p:nvSpPr>
        <p:spPr bwMode="auto">
          <a:xfrm>
            <a:off x="5900401" y="4021932"/>
            <a:ext cx="761523" cy="23574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2159" b="1" kern="10">
                <a:solidFill>
                  <a:srgbClr val="C0504D"/>
                </a:solidFill>
                <a:cs typeface="Arial" panose="020B0604020202020204" pitchFamily="34" charset="0"/>
              </a:rPr>
              <a:t>32%</a:t>
            </a:r>
            <a:endParaRPr lang="zh-CN" altLang="en-US" sz="2159" b="1" kern="10">
              <a:solidFill>
                <a:srgbClr val="C0504D"/>
              </a:solidFill>
              <a:cs typeface="Arial" panose="020B0604020202020204" pitchFamily="34" charset="0"/>
            </a:endParaRPr>
          </a:p>
        </p:txBody>
      </p:sp>
      <p:sp>
        <p:nvSpPr>
          <p:cNvPr id="85" name="AutoShape 7"/>
          <p:cNvSpPr>
            <a:spLocks/>
          </p:cNvSpPr>
          <p:nvPr/>
        </p:nvSpPr>
        <p:spPr bwMode="auto">
          <a:xfrm rot="10800000">
            <a:off x="4430216" y="3420428"/>
            <a:ext cx="3371850" cy="417195"/>
          </a:xfrm>
          <a:custGeom>
            <a:avLst/>
            <a:gdLst>
              <a:gd name="T0" fmla="*/ 0 w 21600"/>
              <a:gd name="T1" fmla="*/ 0 h 21600"/>
              <a:gd name="T2" fmla="*/ 1012019 w 21600"/>
              <a:gd name="T3" fmla="*/ 463407 h 21600"/>
              <a:gd name="T4" fmla="*/ 2734913 w 21600"/>
              <a:gd name="T5" fmla="*/ 463407 h 21600"/>
              <a:gd name="T6" fmla="*/ 3746932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4717 w 21600"/>
              <a:gd name="T16" fmla="*/ 4717 h 21600"/>
              <a:gd name="T17" fmla="*/ 16883 w 21600"/>
              <a:gd name="T18" fmla="*/ 16883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5834" y="21600"/>
                </a:lnTo>
                <a:lnTo>
                  <a:pt x="1576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alpha val="39998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86" name="AutoShape 8"/>
          <p:cNvSpPr>
            <a:spLocks/>
          </p:cNvSpPr>
          <p:nvPr/>
        </p:nvSpPr>
        <p:spPr bwMode="auto">
          <a:xfrm>
            <a:off x="4798834" y="3154680"/>
            <a:ext cx="2717483" cy="434340"/>
          </a:xfrm>
          <a:custGeom>
            <a:avLst/>
            <a:gdLst>
              <a:gd name="T0" fmla="*/ 0 w 21600"/>
              <a:gd name="T1" fmla="*/ 0 h 21600"/>
              <a:gd name="T2" fmla="*/ 263558 w 21600"/>
              <a:gd name="T3" fmla="*/ 484039 h 21600"/>
              <a:gd name="T4" fmla="*/ 2756523 w 21600"/>
              <a:gd name="T5" fmla="*/ 484039 h 21600"/>
              <a:gd name="T6" fmla="*/ 3020081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743 w 21600"/>
              <a:gd name="T16" fmla="*/ 2743 h 21600"/>
              <a:gd name="T17" fmla="*/ 18857 w 21600"/>
              <a:gd name="T18" fmla="*/ 18857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1885" y="21600"/>
                </a:lnTo>
                <a:lnTo>
                  <a:pt x="19715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87" name="WordArt 9"/>
          <p:cNvSpPr>
            <a:spLocks noChangeArrowheads="1" noChangeShapeType="1" noTextEdit="1"/>
          </p:cNvSpPr>
          <p:nvPr/>
        </p:nvSpPr>
        <p:spPr bwMode="auto">
          <a:xfrm>
            <a:off x="5941834" y="3257551"/>
            <a:ext cx="688658" cy="2314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2159" b="1" kern="10">
                <a:ln w="952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C0504D"/>
                </a:solidFill>
                <a:cs typeface="Arial" panose="020B0604020202020204" pitchFamily="34" charset="0"/>
              </a:rPr>
              <a:t>28%</a:t>
            </a:r>
            <a:endParaRPr lang="zh-CN" altLang="en-US" sz="2159" b="1" kern="10">
              <a:ln w="9525">
                <a:solidFill>
                  <a:srgbClr val="FFFFFF"/>
                </a:solidFill>
                <a:round/>
                <a:headEnd/>
                <a:tailEnd/>
              </a:ln>
              <a:solidFill>
                <a:srgbClr val="C0504D"/>
              </a:solidFill>
              <a:cs typeface="Arial" panose="020B0604020202020204" pitchFamily="34" charset="0"/>
            </a:endParaRPr>
          </a:p>
        </p:txBody>
      </p:sp>
      <p:sp>
        <p:nvSpPr>
          <p:cNvPr id="88" name="AutoShape 10"/>
          <p:cNvSpPr>
            <a:spLocks/>
          </p:cNvSpPr>
          <p:nvPr/>
        </p:nvSpPr>
        <p:spPr bwMode="auto">
          <a:xfrm rot="10800000">
            <a:off x="4798834" y="2821782"/>
            <a:ext cx="2717483" cy="335756"/>
          </a:xfrm>
          <a:custGeom>
            <a:avLst/>
            <a:gdLst>
              <a:gd name="T0" fmla="*/ 0 w 21600"/>
              <a:gd name="T1" fmla="*/ 0 h 21600"/>
              <a:gd name="T2" fmla="*/ 815702 w 21600"/>
              <a:gd name="T3" fmla="*/ 372947 h 21600"/>
              <a:gd name="T4" fmla="*/ 2204379 w 21600"/>
              <a:gd name="T5" fmla="*/ 372947 h 21600"/>
              <a:gd name="T6" fmla="*/ 3020081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4717 w 21600"/>
              <a:gd name="T16" fmla="*/ 4717 h 21600"/>
              <a:gd name="T17" fmla="*/ 16883 w 21600"/>
              <a:gd name="T18" fmla="*/ 16883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5834" y="21600"/>
                </a:lnTo>
                <a:lnTo>
                  <a:pt x="1576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C0504D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89" name="AutoShape 12"/>
          <p:cNvSpPr>
            <a:spLocks/>
          </p:cNvSpPr>
          <p:nvPr/>
        </p:nvSpPr>
        <p:spPr bwMode="auto">
          <a:xfrm>
            <a:off x="5088871" y="2610327"/>
            <a:ext cx="2201703" cy="352901"/>
          </a:xfrm>
          <a:custGeom>
            <a:avLst/>
            <a:gdLst>
              <a:gd name="T0" fmla="*/ 0 w 21600"/>
              <a:gd name="T1" fmla="*/ 0 h 21600"/>
              <a:gd name="T2" fmla="*/ 263524 w 21600"/>
              <a:gd name="T3" fmla="*/ 391991 h 21600"/>
              <a:gd name="T4" fmla="*/ 2183646 w 21600"/>
              <a:gd name="T5" fmla="*/ 391991 h 21600"/>
              <a:gd name="T6" fmla="*/ 244717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963 w 21600"/>
              <a:gd name="T16" fmla="*/ 2963 h 21600"/>
              <a:gd name="T17" fmla="*/ 18637 w 21600"/>
              <a:gd name="T18" fmla="*/ 18637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326" y="21600"/>
                </a:lnTo>
                <a:lnTo>
                  <a:pt x="1927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DDDDD"/>
              </a:gs>
            </a:gsLst>
            <a:lin ang="18900000" scaled="1"/>
          </a:gradFill>
          <a:ln w="1270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90" name="WordArt 13"/>
          <p:cNvSpPr>
            <a:spLocks noChangeArrowheads="1" noChangeShapeType="1" noTextEdit="1"/>
          </p:cNvSpPr>
          <p:nvPr/>
        </p:nvSpPr>
        <p:spPr bwMode="auto">
          <a:xfrm>
            <a:off x="6071851" y="2696052"/>
            <a:ext cx="457200" cy="15573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2159" b="1" kern="10">
                <a:solidFill>
                  <a:srgbClr val="C0504D"/>
                </a:solidFill>
                <a:cs typeface="Arial" panose="020B0604020202020204" pitchFamily="34" charset="0"/>
              </a:rPr>
              <a:t>25%</a:t>
            </a:r>
            <a:endParaRPr lang="zh-CN" altLang="en-US" sz="2159" b="1" kern="10">
              <a:solidFill>
                <a:srgbClr val="C0504D"/>
              </a:solidFill>
              <a:cs typeface="Arial" panose="020B0604020202020204" pitchFamily="34" charset="0"/>
            </a:endParaRPr>
          </a:p>
        </p:txBody>
      </p:sp>
      <p:sp>
        <p:nvSpPr>
          <p:cNvPr id="91" name="AutoShape 14"/>
          <p:cNvSpPr>
            <a:spLocks/>
          </p:cNvSpPr>
          <p:nvPr/>
        </p:nvSpPr>
        <p:spPr bwMode="auto">
          <a:xfrm rot="10800000">
            <a:off x="5088871" y="2336007"/>
            <a:ext cx="2201703" cy="271463"/>
          </a:xfrm>
          <a:custGeom>
            <a:avLst/>
            <a:gdLst>
              <a:gd name="T0" fmla="*/ 0 w 21600"/>
              <a:gd name="T1" fmla="*/ 0 h 21600"/>
              <a:gd name="T2" fmla="*/ 660962 w 21600"/>
              <a:gd name="T3" fmla="*/ 301532 h 21600"/>
              <a:gd name="T4" fmla="*/ 1786208 w 21600"/>
              <a:gd name="T5" fmla="*/ 301532 h 21600"/>
              <a:gd name="T6" fmla="*/ 244717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4717 w 21600"/>
              <a:gd name="T16" fmla="*/ 4717 h 21600"/>
              <a:gd name="T17" fmla="*/ 16883 w 21600"/>
              <a:gd name="T18" fmla="*/ 16883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5834" y="21600"/>
                </a:lnTo>
                <a:lnTo>
                  <a:pt x="1576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alpha val="39998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 sz="1620"/>
          </a:p>
        </p:txBody>
      </p:sp>
      <p:grpSp>
        <p:nvGrpSpPr>
          <p:cNvPr id="92" name="Group 439"/>
          <p:cNvGrpSpPr>
            <a:grpSpLocks/>
          </p:cNvGrpSpPr>
          <p:nvPr/>
        </p:nvGrpSpPr>
        <p:grpSpPr bwMode="auto">
          <a:xfrm>
            <a:off x="7669193" y="3296127"/>
            <a:ext cx="647223" cy="1565910"/>
            <a:chOff x="0" y="0"/>
            <a:chExt cx="510" cy="1462"/>
          </a:xfrm>
        </p:grpSpPr>
        <p:sp>
          <p:nvSpPr>
            <p:cNvPr id="93" name="AutoShape 16"/>
            <p:cNvSpPr>
              <a:spLocks noChangeArrowheads="1"/>
            </p:cNvSpPr>
            <p:nvPr/>
          </p:nvSpPr>
          <p:spPr bwMode="auto">
            <a:xfrm flipH="1" flipV="1">
              <a:off x="126" y="1199"/>
              <a:ext cx="105" cy="263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  <a:ea typeface="华文细黑" pitchFamily="2" charset="-122"/>
              </a:endParaRPr>
            </a:p>
          </p:txBody>
        </p:sp>
        <p:sp>
          <p:nvSpPr>
            <p:cNvPr id="94" name="AutoShape 17"/>
            <p:cNvSpPr>
              <a:spLocks noChangeArrowheads="1"/>
            </p:cNvSpPr>
            <p:nvPr/>
          </p:nvSpPr>
          <p:spPr bwMode="auto">
            <a:xfrm flipH="1" flipV="1">
              <a:off x="310" y="1157"/>
              <a:ext cx="78" cy="263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B2B2B2">
                    <a:alpha val="39999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  <a:ea typeface="华文细黑" pitchFamily="2" charset="-122"/>
              </a:endParaRPr>
            </a:p>
          </p:txBody>
        </p:sp>
        <p:pic>
          <p:nvPicPr>
            <p:cNvPr id="95" name="Picture 18" descr="28"/>
            <p:cNvPicPr>
              <a:picLocks noChangeAspect="1" noChangeArrowheads="1"/>
            </p:cNvPicPr>
            <p:nvPr/>
          </p:nvPicPr>
          <p:blipFill>
            <a:blip r:embed="rId3" cstate="email">
              <a:lum brigh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10" cy="1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6" name="AutoShape 20"/>
          <p:cNvSpPr>
            <a:spLocks/>
          </p:cNvSpPr>
          <p:nvPr/>
        </p:nvSpPr>
        <p:spPr bwMode="auto">
          <a:xfrm>
            <a:off x="5384621" y="2155984"/>
            <a:ext cx="1675925" cy="265748"/>
          </a:xfrm>
          <a:custGeom>
            <a:avLst/>
            <a:gdLst>
              <a:gd name="T0" fmla="*/ 0 w 21600"/>
              <a:gd name="T1" fmla="*/ 0 h 21600"/>
              <a:gd name="T2" fmla="*/ 200634 w 21600"/>
              <a:gd name="T3" fmla="*/ 295184 h 21600"/>
              <a:gd name="T4" fmla="*/ 1662516 w 21600"/>
              <a:gd name="T5" fmla="*/ 295184 h 21600"/>
              <a:gd name="T6" fmla="*/ 186315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2963 w 21600"/>
              <a:gd name="T16" fmla="*/ 2963 h 21600"/>
              <a:gd name="T17" fmla="*/ 18637 w 21600"/>
              <a:gd name="T18" fmla="*/ 18637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2326" y="21600"/>
                </a:lnTo>
                <a:lnTo>
                  <a:pt x="1927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DDDDD"/>
              </a:gs>
            </a:gsLst>
            <a:lin ang="18900000" scaled="1"/>
          </a:gradFill>
          <a:ln w="1270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sz="1620"/>
          </a:p>
        </p:txBody>
      </p:sp>
      <p:sp>
        <p:nvSpPr>
          <p:cNvPr id="97" name="WordArt 21"/>
          <p:cNvSpPr>
            <a:spLocks noChangeArrowheads="1" noChangeShapeType="1" noTextEdit="1"/>
          </p:cNvSpPr>
          <p:nvPr/>
        </p:nvSpPr>
        <p:spPr bwMode="auto">
          <a:xfrm>
            <a:off x="6118998" y="2220278"/>
            <a:ext cx="372905" cy="1185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2159" b="1" kern="10">
                <a:solidFill>
                  <a:srgbClr val="C0504D"/>
                </a:solidFill>
                <a:cs typeface="Arial" panose="020B0604020202020204" pitchFamily="34" charset="0"/>
              </a:rPr>
              <a:t>10%</a:t>
            </a:r>
            <a:endParaRPr lang="zh-CN" altLang="en-US" sz="2159" b="1" kern="10">
              <a:solidFill>
                <a:srgbClr val="C0504D"/>
              </a:solidFill>
              <a:cs typeface="Arial" panose="020B0604020202020204" pitchFamily="34" charset="0"/>
            </a:endParaRPr>
          </a:p>
        </p:txBody>
      </p:sp>
      <p:sp>
        <p:nvSpPr>
          <p:cNvPr id="98" name="AutoShape 22"/>
          <p:cNvSpPr>
            <a:spLocks/>
          </p:cNvSpPr>
          <p:nvPr/>
        </p:nvSpPr>
        <p:spPr bwMode="auto">
          <a:xfrm rot="10800000">
            <a:off x="5384621" y="1950245"/>
            <a:ext cx="1675925" cy="207168"/>
          </a:xfrm>
          <a:custGeom>
            <a:avLst/>
            <a:gdLst>
              <a:gd name="T0" fmla="*/ 0 w 21600"/>
              <a:gd name="T1" fmla="*/ 0 h 21600"/>
              <a:gd name="T2" fmla="*/ 503223 w 21600"/>
              <a:gd name="T3" fmla="*/ 230116 h 21600"/>
              <a:gd name="T4" fmla="*/ 1359927 w 21600"/>
              <a:gd name="T5" fmla="*/ 230116 h 21600"/>
              <a:gd name="T6" fmla="*/ 186315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4717 w 21600"/>
              <a:gd name="T16" fmla="*/ 4717 h 21600"/>
              <a:gd name="T17" fmla="*/ 16883 w 21600"/>
              <a:gd name="T18" fmla="*/ 16883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0" y="0"/>
                </a:moveTo>
                <a:lnTo>
                  <a:pt x="5834" y="21600"/>
                </a:lnTo>
                <a:lnTo>
                  <a:pt x="1576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alpha val="39998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zh-CN" altLang="en-US" sz="1620"/>
          </a:p>
        </p:txBody>
      </p:sp>
      <p:sp>
        <p:nvSpPr>
          <p:cNvPr id="99" name="AutoShape 23"/>
          <p:cNvSpPr>
            <a:spLocks/>
          </p:cNvSpPr>
          <p:nvPr/>
        </p:nvSpPr>
        <p:spPr bwMode="auto">
          <a:xfrm>
            <a:off x="5603221" y="1765935"/>
            <a:ext cx="1287303" cy="267177"/>
          </a:xfrm>
          <a:custGeom>
            <a:avLst/>
            <a:gdLst>
              <a:gd name="T0" fmla="*/ 0 w 21600"/>
              <a:gd name="T1" fmla="*/ 0 h 21600"/>
              <a:gd name="T2" fmla="*/ 2326 w 21600"/>
              <a:gd name="T3" fmla="*/ 21600 h 21600"/>
              <a:gd name="T4" fmla="*/ 19274 w 21600"/>
              <a:gd name="T5" fmla="*/ 21600 h 21600"/>
              <a:gd name="T6" fmla="*/ 21600 w 21600"/>
              <a:gd name="T7" fmla="*/ 0 h 21600"/>
              <a:gd name="T8" fmla="*/ 0 w 21600"/>
              <a:gd name="T9" fmla="*/ 0 h 21600"/>
              <a:gd name="T10" fmla="*/ 2963 w 21600"/>
              <a:gd name="T11" fmla="*/ 2963 h 21600"/>
              <a:gd name="T12" fmla="*/ 18637 w 21600"/>
              <a:gd name="T13" fmla="*/ 186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0" y="0"/>
                </a:moveTo>
                <a:lnTo>
                  <a:pt x="2326" y="21600"/>
                </a:lnTo>
                <a:lnTo>
                  <a:pt x="19274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8F8F8"/>
              </a:gs>
              <a:gs pos="100000">
                <a:srgbClr val="DDDDDD"/>
              </a:gs>
            </a:gsLst>
            <a:lin ang="18900000" scaled="1"/>
          </a:gradFill>
          <a:ln w="12700" cmpd="sng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0" name="WordArt 24"/>
          <p:cNvSpPr>
            <a:spLocks noChangeArrowheads="1" noChangeShapeType="1" noTextEdit="1"/>
          </p:cNvSpPr>
          <p:nvPr/>
        </p:nvSpPr>
        <p:spPr bwMode="auto">
          <a:xfrm>
            <a:off x="6184721" y="1843088"/>
            <a:ext cx="255747" cy="11715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2159" b="1" kern="10">
                <a:solidFill>
                  <a:srgbClr val="C0504D"/>
                </a:solidFill>
                <a:cs typeface="Arial" panose="020B0604020202020204" pitchFamily="34" charset="0"/>
              </a:rPr>
              <a:t>5%</a:t>
            </a:r>
            <a:endParaRPr lang="zh-CN" altLang="en-US" sz="2159" b="1" kern="10">
              <a:solidFill>
                <a:srgbClr val="C0504D"/>
              </a:solidFill>
              <a:cs typeface="Arial" panose="020B0604020202020204" pitchFamily="34" charset="0"/>
            </a:endParaRPr>
          </a:p>
        </p:txBody>
      </p:sp>
      <p:sp>
        <p:nvSpPr>
          <p:cNvPr id="101" name="AutoShape 25"/>
          <p:cNvSpPr>
            <a:spLocks/>
          </p:cNvSpPr>
          <p:nvPr/>
        </p:nvSpPr>
        <p:spPr bwMode="auto">
          <a:xfrm rot="10800000">
            <a:off x="5603221" y="1561625"/>
            <a:ext cx="1287303" cy="20716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21600 h 21600"/>
              <a:gd name="T4" fmla="*/ 21600 w 21600"/>
              <a:gd name="T5" fmla="*/ 0 h 21600"/>
              <a:gd name="T6" fmla="*/ 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B2B2B2">
                  <a:alpha val="39999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" name="Rectangle 27"/>
          <p:cNvSpPr>
            <a:spLocks noChangeArrowheads="1"/>
          </p:cNvSpPr>
          <p:nvPr/>
        </p:nvSpPr>
        <p:spPr bwMode="auto">
          <a:xfrm>
            <a:off x="1484134" y="1595915"/>
            <a:ext cx="2946083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103" name="Rectangle 29"/>
          <p:cNvSpPr>
            <a:spLocks noChangeArrowheads="1"/>
          </p:cNvSpPr>
          <p:nvPr/>
        </p:nvSpPr>
        <p:spPr bwMode="auto">
          <a:xfrm>
            <a:off x="1484134" y="1984535"/>
            <a:ext cx="2946083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104" name="Rectangle 31"/>
          <p:cNvSpPr>
            <a:spLocks noChangeArrowheads="1"/>
          </p:cNvSpPr>
          <p:nvPr/>
        </p:nvSpPr>
        <p:spPr bwMode="auto">
          <a:xfrm>
            <a:off x="1484134" y="2520315"/>
            <a:ext cx="2946083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105" name="Rectangle 33"/>
          <p:cNvSpPr>
            <a:spLocks noChangeArrowheads="1"/>
          </p:cNvSpPr>
          <p:nvPr/>
        </p:nvSpPr>
        <p:spPr bwMode="auto">
          <a:xfrm>
            <a:off x="1484134" y="3151823"/>
            <a:ext cx="2946083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1260" b="1" dirty="0">
                <a:solidFill>
                  <a:srgbClr val="C0504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106" name="Rectangle 35"/>
          <p:cNvSpPr>
            <a:spLocks noChangeArrowheads="1"/>
          </p:cNvSpPr>
          <p:nvPr/>
        </p:nvSpPr>
        <p:spPr bwMode="auto">
          <a:xfrm>
            <a:off x="1484134" y="3953352"/>
            <a:ext cx="2946083" cy="32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260" b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单击此处添加段落文字内容</a:t>
            </a:r>
          </a:p>
        </p:txBody>
      </p:sp>
      <p:sp>
        <p:nvSpPr>
          <p:cNvPr id="107" name="任意多边形 106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3313489346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050"/>
                            </p:stCondLst>
                            <p:childTnLst>
                              <p:par>
                                <p:cTn id="1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3550"/>
                            </p:stCondLst>
                            <p:childTnLst>
                              <p:par>
                                <p:cTn id="1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3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55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6" grpId="1"/>
      <p:bldP spid="67" grpId="0"/>
      <p:bldP spid="67" grpId="1"/>
      <p:bldP spid="68" grpId="0"/>
      <p:bldP spid="69" grpId="0"/>
      <p:bldP spid="80" grpId="0" animBg="1"/>
      <p:bldP spid="82" grpId="0" animBg="1"/>
      <p:bldP spid="83" grpId="0" animBg="1"/>
      <p:bldP spid="84" grpId="0"/>
      <p:bldP spid="85" grpId="0" animBg="1"/>
      <p:bldP spid="86" grpId="0" animBg="1"/>
      <p:bldP spid="87" grpId="0"/>
      <p:bldP spid="88" grpId="0" animBg="1"/>
      <p:bldP spid="89" grpId="0" animBg="1"/>
      <p:bldP spid="90" grpId="0"/>
      <p:bldP spid="91" grpId="0" animBg="1"/>
      <p:bldP spid="96" grpId="0" animBg="1"/>
      <p:bldP spid="97" grpId="0"/>
      <p:bldP spid="98" grpId="0" animBg="1"/>
      <p:bldP spid="100" grpId="0"/>
      <p:bldP spid="102" grpId="0"/>
      <p:bldP spid="103" grpId="0"/>
      <p:bldP spid="104" grpId="0"/>
      <p:bldP spid="105" grpId="0"/>
      <p:bldP spid="106" grpId="0"/>
      <p:bldP spid="107" grpId="0" animBg="1"/>
      <p:bldP spid="107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6012160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"/>
          <p:cNvGrpSpPr>
            <a:grpSpLocks/>
          </p:cNvGrpSpPr>
          <p:nvPr/>
        </p:nvGrpSpPr>
        <p:grpSpPr bwMode="auto">
          <a:xfrm>
            <a:off x="1368743" y="2223136"/>
            <a:ext cx="1151573" cy="1060133"/>
            <a:chOff x="944563" y="2652713"/>
            <a:chExt cx="1279494" cy="1177925"/>
          </a:xfrm>
        </p:grpSpPr>
        <p:grpSp>
          <p:nvGrpSpPr>
            <p:cNvPr id="20" name="Group 5"/>
            <p:cNvGrpSpPr>
              <a:grpSpLocks/>
            </p:cNvGrpSpPr>
            <p:nvPr/>
          </p:nvGrpSpPr>
          <p:grpSpPr bwMode="auto">
            <a:xfrm>
              <a:off x="944563" y="2652713"/>
              <a:ext cx="1181100" cy="1177925"/>
              <a:chOff x="0" y="0"/>
              <a:chExt cx="1288" cy="1286"/>
            </a:xfrm>
          </p:grpSpPr>
          <p:grpSp>
            <p:nvGrpSpPr>
              <p:cNvPr id="22" name="Group 6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25" name="Oval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6" name="Oval 8"/>
                <p:cNvSpPr>
                  <a:spLocks noChangeArrowheads="1"/>
                </p:cNvSpPr>
                <p:nvPr/>
              </p:nvSpPr>
              <p:spPr bwMode="auto">
                <a:xfrm>
                  <a:off x="64" y="63"/>
                  <a:ext cx="1008" cy="1009"/>
                </a:xfrm>
                <a:prstGeom prst="ellipse">
                  <a:avLst/>
                </a:prstGeom>
                <a:solidFill>
                  <a:srgbClr val="E44B46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3" name="未知"/>
              <p:cNvSpPr>
                <a:spLocks/>
              </p:cNvSpPr>
              <p:nvPr/>
            </p:nvSpPr>
            <p:spPr bwMode="auto">
              <a:xfrm rot="16200000">
                <a:off x="314" y="395"/>
                <a:ext cx="490" cy="980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未知"/>
              <p:cNvSpPr>
                <a:spLocks/>
              </p:cNvSpPr>
              <p:nvPr/>
            </p:nvSpPr>
            <p:spPr bwMode="auto">
              <a:xfrm rot="5400000">
                <a:off x="474" y="-91"/>
                <a:ext cx="492" cy="980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1052510" y="2855913"/>
              <a:ext cx="1171547" cy="7699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2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grpSp>
        <p:nvGrpSpPr>
          <p:cNvPr id="27" name="组合 2"/>
          <p:cNvGrpSpPr>
            <a:grpSpLocks/>
          </p:cNvGrpSpPr>
          <p:nvPr/>
        </p:nvGrpSpPr>
        <p:grpSpPr bwMode="auto">
          <a:xfrm>
            <a:off x="3971926" y="2041685"/>
            <a:ext cx="1425893" cy="1423035"/>
            <a:chOff x="3838575" y="2451100"/>
            <a:chExt cx="1584325" cy="1581150"/>
          </a:xfrm>
        </p:grpSpPr>
        <p:grpSp>
          <p:nvGrpSpPr>
            <p:cNvPr id="28" name="Group 11"/>
            <p:cNvGrpSpPr>
              <a:grpSpLocks/>
            </p:cNvGrpSpPr>
            <p:nvPr/>
          </p:nvGrpSpPr>
          <p:grpSpPr bwMode="auto">
            <a:xfrm>
              <a:off x="3838575" y="2451100"/>
              <a:ext cx="1584325" cy="1581150"/>
              <a:chOff x="0" y="0"/>
              <a:chExt cx="1288" cy="1286"/>
            </a:xfrm>
          </p:grpSpPr>
          <p:grpSp>
            <p:nvGrpSpPr>
              <p:cNvPr id="30" name="Group 12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33" name="Oval 1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Oval 14"/>
                <p:cNvSpPr>
                  <a:spLocks noChangeArrowheads="1"/>
                </p:cNvSpPr>
                <p:nvPr/>
              </p:nvSpPr>
              <p:spPr bwMode="auto">
                <a:xfrm>
                  <a:off x="64" y="61"/>
                  <a:ext cx="1009" cy="1011"/>
                </a:xfrm>
                <a:prstGeom prst="ellipse">
                  <a:avLst/>
                </a:prstGeom>
                <a:solidFill>
                  <a:srgbClr val="E44B46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1" name="未知"/>
              <p:cNvSpPr>
                <a:spLocks/>
              </p:cNvSpPr>
              <p:nvPr/>
            </p:nvSpPr>
            <p:spPr bwMode="auto">
              <a:xfrm rot="-5400000">
                <a:off x="314" y="394"/>
                <a:ext cx="491" cy="981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未知"/>
              <p:cNvSpPr>
                <a:spLocks/>
              </p:cNvSpPr>
              <p:nvPr/>
            </p:nvSpPr>
            <p:spPr bwMode="auto">
              <a:xfrm rot="5400000">
                <a:off x="474" y="-92"/>
                <a:ext cx="492" cy="981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4187825" y="2862262"/>
              <a:ext cx="1171575" cy="769938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2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grpSp>
        <p:nvGrpSpPr>
          <p:cNvPr id="35" name="Group 76"/>
          <p:cNvGrpSpPr>
            <a:grpSpLocks/>
          </p:cNvGrpSpPr>
          <p:nvPr/>
        </p:nvGrpSpPr>
        <p:grpSpPr bwMode="auto">
          <a:xfrm>
            <a:off x="6939440" y="2223136"/>
            <a:ext cx="1177290" cy="1060133"/>
            <a:chOff x="4495" y="1364"/>
            <a:chExt cx="824" cy="742"/>
          </a:xfrm>
        </p:grpSpPr>
        <p:grpSp>
          <p:nvGrpSpPr>
            <p:cNvPr id="36" name="Group 17"/>
            <p:cNvGrpSpPr>
              <a:grpSpLocks/>
            </p:cNvGrpSpPr>
            <p:nvPr/>
          </p:nvGrpSpPr>
          <p:grpSpPr bwMode="auto">
            <a:xfrm>
              <a:off x="4495" y="1364"/>
              <a:ext cx="744" cy="742"/>
              <a:chOff x="0" y="0"/>
              <a:chExt cx="1288" cy="1286"/>
            </a:xfrm>
          </p:grpSpPr>
          <p:grpSp>
            <p:nvGrpSpPr>
              <p:cNvPr id="38" name="Group 18"/>
              <p:cNvGrpSpPr>
                <a:grpSpLocks/>
              </p:cNvGrpSpPr>
              <p:nvPr/>
            </p:nvGrpSpPr>
            <p:grpSpPr bwMode="auto">
              <a:xfrm rot="650306">
                <a:off x="0" y="0"/>
                <a:ext cx="1288" cy="1286"/>
                <a:chOff x="0" y="0"/>
                <a:chExt cx="1136" cy="1134"/>
              </a:xfrm>
            </p:grpSpPr>
            <p:sp>
              <p:nvSpPr>
                <p:cNvPr id="41" name="Oval 1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36" cy="11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C0C0">
                        <a:alpha val="89999"/>
                      </a:srgbClr>
                    </a:gs>
                    <a:gs pos="50000">
                      <a:srgbClr val="FFFFFF"/>
                    </a:gs>
                    <a:gs pos="100000">
                      <a:srgbClr val="C0C0C0">
                        <a:alpha val="89999"/>
                      </a:srgbClr>
                    </a:gs>
                  </a:gsLst>
                  <a:lin ang="2700000" scaled="1"/>
                </a:gradFill>
                <a:ln w="9525" cmpd="sng">
                  <a:solidFill>
                    <a:srgbClr val="C0C0C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2" name="Oval 20"/>
                <p:cNvSpPr>
                  <a:spLocks noChangeArrowheads="1"/>
                </p:cNvSpPr>
                <p:nvPr/>
              </p:nvSpPr>
              <p:spPr bwMode="auto">
                <a:xfrm>
                  <a:off x="64" y="63"/>
                  <a:ext cx="1008" cy="1009"/>
                </a:xfrm>
                <a:prstGeom prst="ellipse">
                  <a:avLst/>
                </a:prstGeom>
                <a:solidFill>
                  <a:srgbClr val="E44B46"/>
                </a:solidFill>
                <a:ln w="9525">
                  <a:solidFill>
                    <a:srgbClr val="C0C0C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 sz="1619" kern="0" dirty="0">
                    <a:solidFill>
                      <a:sysClr val="windowText" lastClr="0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9" name="未知"/>
              <p:cNvSpPr>
                <a:spLocks/>
              </p:cNvSpPr>
              <p:nvPr/>
            </p:nvSpPr>
            <p:spPr bwMode="auto">
              <a:xfrm rot="-5400000">
                <a:off x="314" y="395"/>
                <a:ext cx="490" cy="980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25998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未知"/>
              <p:cNvSpPr>
                <a:spLocks/>
              </p:cNvSpPr>
              <p:nvPr/>
            </p:nvSpPr>
            <p:spPr bwMode="auto">
              <a:xfrm rot="5400000">
                <a:off x="474" y="-91"/>
                <a:ext cx="492" cy="980"/>
              </a:xfrm>
              <a:custGeom>
                <a:avLst/>
                <a:gdLst>
                  <a:gd name="T0" fmla="*/ 488 w 174"/>
                  <a:gd name="T1" fmla="*/ 0 h 348"/>
                  <a:gd name="T2" fmla="*/ 0 w 174"/>
                  <a:gd name="T3" fmla="*/ 487 h 348"/>
                  <a:gd name="T4" fmla="*/ 491 w 174"/>
                  <a:gd name="T5" fmla="*/ 980 h 348"/>
                  <a:gd name="T6" fmla="*/ 491 w 174"/>
                  <a:gd name="T7" fmla="*/ 490 h 348"/>
                  <a:gd name="T8" fmla="*/ 488 w 174"/>
                  <a:gd name="T9" fmla="*/ 0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48"/>
                  <a:gd name="T17" fmla="*/ 174 w 174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48">
                    <a:moveTo>
                      <a:pt x="173" y="0"/>
                    </a:moveTo>
                    <a:cubicBezTo>
                      <a:pt x="77" y="0"/>
                      <a:pt x="0" y="77"/>
                      <a:pt x="0" y="173"/>
                    </a:cubicBezTo>
                    <a:cubicBezTo>
                      <a:pt x="0" y="270"/>
                      <a:pt x="77" y="348"/>
                      <a:pt x="174" y="348"/>
                    </a:cubicBezTo>
                    <a:lnTo>
                      <a:pt x="174" y="174"/>
                    </a:lnTo>
                    <a:lnTo>
                      <a:pt x="173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FFFFFF">
                      <a:alpha val="50000"/>
                    </a:srgb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4581" y="1492"/>
              <a:ext cx="738" cy="485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20" b="1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</a:t>
              </a:r>
            </a:p>
          </p:txBody>
        </p:sp>
      </p:grpSp>
      <p:sp>
        <p:nvSpPr>
          <p:cNvPr id="43" name="Rectangle 28"/>
          <p:cNvSpPr>
            <a:spLocks noChangeArrowheads="1"/>
          </p:cNvSpPr>
          <p:nvPr/>
        </p:nvSpPr>
        <p:spPr bwMode="auto">
          <a:xfrm>
            <a:off x="2558892" y="2004537"/>
            <a:ext cx="1363028" cy="69294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90" kern="0" dirty="0"/>
          </a:p>
        </p:txBody>
      </p:sp>
      <p:sp>
        <p:nvSpPr>
          <p:cNvPr id="44" name="Rectangle 29"/>
          <p:cNvSpPr>
            <a:spLocks noChangeArrowheads="1"/>
          </p:cNvSpPr>
          <p:nvPr/>
        </p:nvSpPr>
        <p:spPr bwMode="auto">
          <a:xfrm>
            <a:off x="2577466" y="2808922"/>
            <a:ext cx="1363028" cy="6929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90" kern="0" dirty="0"/>
          </a:p>
        </p:txBody>
      </p:sp>
      <p:sp>
        <p:nvSpPr>
          <p:cNvPr id="45" name="Rectangle 30"/>
          <p:cNvSpPr>
            <a:spLocks noChangeArrowheads="1"/>
          </p:cNvSpPr>
          <p:nvPr/>
        </p:nvSpPr>
        <p:spPr bwMode="auto">
          <a:xfrm>
            <a:off x="5560695" y="2013110"/>
            <a:ext cx="1394460" cy="6915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90" kern="0" dirty="0"/>
          </a:p>
        </p:txBody>
      </p:sp>
      <p:sp>
        <p:nvSpPr>
          <p:cNvPr id="46" name="Rectangle 31"/>
          <p:cNvSpPr>
            <a:spLocks noChangeArrowheads="1"/>
          </p:cNvSpPr>
          <p:nvPr/>
        </p:nvSpPr>
        <p:spPr bwMode="auto">
          <a:xfrm>
            <a:off x="5557838" y="2816067"/>
            <a:ext cx="1370172" cy="68008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9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90" kern="0" dirty="0"/>
          </a:p>
        </p:txBody>
      </p:sp>
      <p:sp>
        <p:nvSpPr>
          <p:cNvPr id="47" name="Oval 32"/>
          <p:cNvSpPr>
            <a:spLocks noChangeArrowheads="1"/>
          </p:cNvSpPr>
          <p:nvPr/>
        </p:nvSpPr>
        <p:spPr bwMode="auto">
          <a:xfrm>
            <a:off x="1137285" y="3744754"/>
            <a:ext cx="1407320" cy="140018"/>
          </a:xfrm>
          <a:prstGeom prst="ellipse">
            <a:avLst/>
          </a:prstGeom>
          <a:gradFill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19" kern="0" dirty="0">
              <a:solidFill>
                <a:sysClr val="windowText" lastClr="000000"/>
              </a:solidFill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3563303" y="3734752"/>
            <a:ext cx="2267427" cy="224315"/>
          </a:xfrm>
          <a:prstGeom prst="ellipse">
            <a:avLst/>
          </a:prstGeom>
          <a:gradFill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19" kern="0" dirty="0">
              <a:solidFill>
                <a:sysClr val="windowText" lastClr="000000"/>
              </a:solidFill>
            </a:endParaRPr>
          </a:p>
        </p:txBody>
      </p:sp>
      <p:sp>
        <p:nvSpPr>
          <p:cNvPr id="50" name="Oval 32"/>
          <p:cNvSpPr>
            <a:spLocks noChangeArrowheads="1"/>
          </p:cNvSpPr>
          <p:nvPr/>
        </p:nvSpPr>
        <p:spPr bwMode="auto">
          <a:xfrm>
            <a:off x="6766560" y="3744754"/>
            <a:ext cx="1407320" cy="140018"/>
          </a:xfrm>
          <a:prstGeom prst="ellipse">
            <a:avLst/>
          </a:prstGeom>
          <a:gradFill rotWithShape="1">
            <a:gsLst>
              <a:gs pos="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/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19" kern="0" dirty="0">
              <a:solidFill>
                <a:sysClr val="windowText" lastClr="000000"/>
              </a:solidFill>
            </a:endParaRPr>
          </a:p>
        </p:txBody>
      </p:sp>
      <p:sp>
        <p:nvSpPr>
          <p:cNvPr id="51" name="Line 23"/>
          <p:cNvSpPr>
            <a:spLocks noChangeShapeType="1"/>
          </p:cNvSpPr>
          <p:nvPr/>
        </p:nvSpPr>
        <p:spPr bwMode="auto">
          <a:xfrm>
            <a:off x="2416017" y="2753202"/>
            <a:ext cx="1540193" cy="0"/>
          </a:xfrm>
          <a:prstGeom prst="line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54" name="Line 24"/>
          <p:cNvSpPr>
            <a:spLocks noChangeShapeType="1"/>
          </p:cNvSpPr>
          <p:nvPr/>
        </p:nvSpPr>
        <p:spPr bwMode="auto">
          <a:xfrm>
            <a:off x="5404962" y="2753202"/>
            <a:ext cx="1541621" cy="0"/>
          </a:xfrm>
          <a:prstGeom prst="line">
            <a:avLst/>
          </a:prstGeom>
          <a:noFill/>
          <a:ln w="19050">
            <a:solidFill>
              <a:schemeClr val="tx1">
                <a:lumMod val="85000"/>
                <a:lumOff val="1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20"/>
          </a:p>
        </p:txBody>
      </p:sp>
      <p:sp>
        <p:nvSpPr>
          <p:cNvPr id="55" name="任意多边形 54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3049776165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5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50"/>
                            </p:stCondLst>
                            <p:childTnLst>
                              <p:par>
                                <p:cTn id="7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5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5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50"/>
                            </p:stCondLst>
                            <p:childTnLst>
                              <p:par>
                                <p:cTn id="9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55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 tmFilter="0, 0; .2, .5; .8, .5; 1, 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5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6" grpId="1"/>
      <p:bldP spid="67" grpId="0"/>
      <p:bldP spid="67" grpId="1"/>
      <p:bldP spid="68" grpId="0"/>
      <p:bldP spid="69" grpId="0"/>
      <p:bldP spid="43" grpId="0"/>
      <p:bldP spid="44" grpId="0"/>
      <p:bldP spid="45" grpId="0"/>
      <p:bldP spid="46" grpId="0"/>
      <p:bldP spid="47" grpId="0" animBg="1"/>
      <p:bldP spid="49" grpId="0" animBg="1"/>
      <p:bldP spid="50" grpId="0" animBg="1"/>
      <p:bldP spid="55" grpId="0" animBg="1"/>
      <p:bldP spid="5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0" y="0"/>
            <a:ext cx="3065947" cy="5715000"/>
          </a:xfrm>
          <a:prstGeom prst="rect">
            <a:avLst/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55" name="文本框 54"/>
          <p:cNvSpPr txBox="1"/>
          <p:nvPr/>
        </p:nvSpPr>
        <p:spPr>
          <a:xfrm>
            <a:off x="770221" y="2281436"/>
            <a:ext cx="1742785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89069" y="291474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Agency FB" panose="020B0503020202020204" pitchFamily="34" charset="0"/>
              </a:rPr>
              <a:t>THE TRANSITION PAGE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4580803" y="1264826"/>
            <a:ext cx="2731036" cy="444448"/>
            <a:chOff x="2299458" y="1068276"/>
            <a:chExt cx="3641381" cy="391138"/>
          </a:xfrm>
          <a:solidFill>
            <a:srgbClr val="5B9BD5"/>
          </a:solidFill>
        </p:grpSpPr>
        <p:sp>
          <p:nvSpPr>
            <p:cNvPr id="60" name="圆角矩形 59"/>
            <p:cNvSpPr/>
            <p:nvPr/>
          </p:nvSpPr>
          <p:spPr>
            <a:xfrm>
              <a:off x="2299458" y="1068276"/>
              <a:ext cx="3641381" cy="391138"/>
            </a:xfrm>
            <a:prstGeom prst="roundRect">
              <a:avLst/>
            </a:prstGeom>
            <a:solidFill>
              <a:srgbClr val="E44B46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1" name="文本框 52"/>
            <p:cNvSpPr txBox="1"/>
            <p:nvPr/>
          </p:nvSpPr>
          <p:spPr>
            <a:xfrm>
              <a:off x="2698714" y="1145512"/>
              <a:ext cx="557616" cy="28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               </a:t>
              </a:r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文本框 53"/>
            <p:cNvSpPr txBox="1"/>
            <p:nvPr/>
          </p:nvSpPr>
          <p:spPr>
            <a:xfrm>
              <a:off x="3256330" y="1081015"/>
              <a:ext cx="1865189" cy="34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年度工作概述</a:t>
              </a:r>
              <a:endParaRPr lang="en-US" altLang="zh-CN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580803" y="1987568"/>
            <a:ext cx="2731036" cy="444448"/>
            <a:chOff x="2299458" y="1068276"/>
            <a:chExt cx="3641381" cy="391138"/>
          </a:xfrm>
          <a:solidFill>
            <a:srgbClr val="5B9BD5"/>
          </a:solidFill>
        </p:grpSpPr>
        <p:sp>
          <p:nvSpPr>
            <p:cNvPr id="68" name="圆角矩形 67"/>
            <p:cNvSpPr/>
            <p:nvPr/>
          </p:nvSpPr>
          <p:spPr>
            <a:xfrm>
              <a:off x="2299458" y="1068276"/>
              <a:ext cx="3641381" cy="391138"/>
            </a:xfrm>
            <a:prstGeom prst="roundRect">
              <a:avLst/>
            </a:prstGeom>
            <a:solidFill>
              <a:srgbClr val="E44B46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69" name="文本框 52"/>
            <p:cNvSpPr txBox="1"/>
            <p:nvPr/>
          </p:nvSpPr>
          <p:spPr>
            <a:xfrm>
              <a:off x="2698714" y="1145512"/>
              <a:ext cx="557616" cy="28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               </a:t>
              </a:r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0" name="文本框 53"/>
            <p:cNvSpPr txBox="1"/>
            <p:nvPr/>
          </p:nvSpPr>
          <p:spPr>
            <a:xfrm>
              <a:off x="3256330" y="1081015"/>
              <a:ext cx="1865189" cy="34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工作完成情况</a:t>
              </a:r>
              <a:endParaRPr lang="en-US" altLang="zh-CN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580803" y="2710310"/>
            <a:ext cx="2731036" cy="444448"/>
            <a:chOff x="2299458" y="1068276"/>
            <a:chExt cx="3641381" cy="391138"/>
          </a:xfrm>
          <a:solidFill>
            <a:srgbClr val="5B9BD5"/>
          </a:solidFill>
        </p:grpSpPr>
        <p:sp>
          <p:nvSpPr>
            <p:cNvPr id="72" name="圆角矩形 71"/>
            <p:cNvSpPr/>
            <p:nvPr/>
          </p:nvSpPr>
          <p:spPr>
            <a:xfrm>
              <a:off x="2299458" y="1068276"/>
              <a:ext cx="3641381" cy="391138"/>
            </a:xfrm>
            <a:prstGeom prst="roundRect">
              <a:avLst/>
            </a:prstGeom>
            <a:solidFill>
              <a:srgbClr val="E44B46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73" name="文本框 52"/>
            <p:cNvSpPr txBox="1"/>
            <p:nvPr/>
          </p:nvSpPr>
          <p:spPr>
            <a:xfrm>
              <a:off x="2698714" y="1145512"/>
              <a:ext cx="557616" cy="28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               </a:t>
              </a:r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4" name="文本框 53"/>
            <p:cNvSpPr txBox="1"/>
            <p:nvPr/>
          </p:nvSpPr>
          <p:spPr>
            <a:xfrm>
              <a:off x="3256330" y="1081015"/>
              <a:ext cx="1865189" cy="34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成功项目展示</a:t>
              </a:r>
              <a:endParaRPr lang="en-US" altLang="zh-CN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4580803" y="3433052"/>
            <a:ext cx="2731036" cy="444448"/>
            <a:chOff x="2299458" y="1068276"/>
            <a:chExt cx="3641381" cy="391138"/>
          </a:xfrm>
          <a:solidFill>
            <a:srgbClr val="5B9BD5"/>
          </a:solidFill>
        </p:grpSpPr>
        <p:sp>
          <p:nvSpPr>
            <p:cNvPr id="76" name="圆角矩形 75"/>
            <p:cNvSpPr/>
            <p:nvPr/>
          </p:nvSpPr>
          <p:spPr>
            <a:xfrm>
              <a:off x="2299458" y="1068276"/>
              <a:ext cx="3641381" cy="391138"/>
            </a:xfrm>
            <a:prstGeom prst="roundRect">
              <a:avLst/>
            </a:prstGeom>
            <a:solidFill>
              <a:srgbClr val="E44B46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2698714" y="1145512"/>
              <a:ext cx="684439" cy="28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               </a:t>
              </a:r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3256330" y="1081015"/>
              <a:ext cx="1865189" cy="34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工作存在不足</a:t>
              </a:r>
              <a:endParaRPr lang="en-US" altLang="zh-CN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580803" y="4155794"/>
            <a:ext cx="2731036" cy="444448"/>
            <a:chOff x="2299458" y="1068276"/>
            <a:chExt cx="3641381" cy="391138"/>
          </a:xfrm>
          <a:solidFill>
            <a:srgbClr val="5B9BD5"/>
          </a:solidFill>
        </p:grpSpPr>
        <p:sp>
          <p:nvSpPr>
            <p:cNvPr id="80" name="圆角矩形 79"/>
            <p:cNvSpPr/>
            <p:nvPr/>
          </p:nvSpPr>
          <p:spPr>
            <a:xfrm>
              <a:off x="2299458" y="1068276"/>
              <a:ext cx="3641381" cy="391138"/>
            </a:xfrm>
            <a:prstGeom prst="roundRect">
              <a:avLst/>
            </a:prstGeom>
            <a:solidFill>
              <a:srgbClr val="E44B46"/>
            </a:solidFill>
            <a:ln>
              <a:noFill/>
            </a:ln>
            <a:effectLst>
              <a:glow>
                <a:schemeClr val="accent1">
                  <a:alpha val="40000"/>
                </a:schemeClr>
              </a:glow>
              <a:outerShdw blurRad="50800" dist="50800" dir="2460000" algn="ctr" rotWithShape="0">
                <a:srgbClr val="000000">
                  <a:alpha val="54000"/>
                </a:srgbClr>
              </a:outerShdw>
              <a:reflection endPos="0" dir="5400000" sy="-100000" algn="bl" rotWithShape="0"/>
              <a:softEdge rad="25400"/>
            </a:effectLst>
            <a:scene3d>
              <a:camera prst="orthographicFront"/>
              <a:lightRig rig="threePt" dir="t"/>
            </a:scene3d>
            <a:sp3d>
              <a:bevelT w="63500" h="1905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bg1"/>
                </a:solidFill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2698714" y="1145512"/>
              <a:ext cx="557616" cy="28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5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               </a:t>
              </a:r>
              <a:endPara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256330" y="1081015"/>
              <a:ext cx="1865189" cy="3498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5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明年工作计划</a:t>
              </a:r>
              <a:endParaRPr lang="en-US" altLang="zh-CN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83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62606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83" grpId="1" animBg="1"/>
      <p:bldP spid="83" grpId="3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2865438" y="841276"/>
            <a:ext cx="3270250" cy="327025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333111" y="1261885"/>
            <a:ext cx="2380309" cy="2440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3"/>
          <p:cNvSpPr txBox="1"/>
          <p:nvPr/>
        </p:nvSpPr>
        <p:spPr>
          <a:xfrm>
            <a:off x="3055620" y="2240678"/>
            <a:ext cx="295855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28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3053605" y="1927880"/>
            <a:ext cx="2958555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FIVE</a:t>
            </a:r>
            <a:endParaRPr lang="en-US" altLang="zh-CN" sz="20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35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4400000">
                                      <p:cBhvr>
                                        <p:cTn id="13" dur="3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47211" y="4153258"/>
            <a:ext cx="1060847" cy="1156097"/>
            <a:chOff x="2143126" y="4930775"/>
            <a:chExt cx="1414463" cy="1541463"/>
          </a:xfrm>
          <a:solidFill>
            <a:srgbClr val="E44B46"/>
          </a:solidFill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2143126" y="5083175"/>
              <a:ext cx="1414463" cy="1257300"/>
            </a:xfrm>
            <a:custGeom>
              <a:avLst/>
              <a:gdLst>
                <a:gd name="T0" fmla="*/ 334 w 891"/>
                <a:gd name="T1" fmla="*/ 790 h 792"/>
                <a:gd name="T2" fmla="*/ 228 w 891"/>
                <a:gd name="T3" fmla="*/ 775 h 792"/>
                <a:gd name="T4" fmla="*/ 212 w 891"/>
                <a:gd name="T5" fmla="*/ 764 h 792"/>
                <a:gd name="T6" fmla="*/ 190 w 891"/>
                <a:gd name="T7" fmla="*/ 734 h 792"/>
                <a:gd name="T8" fmla="*/ 110 w 891"/>
                <a:gd name="T9" fmla="*/ 683 h 792"/>
                <a:gd name="T10" fmla="*/ 65 w 891"/>
                <a:gd name="T11" fmla="*/ 631 h 792"/>
                <a:gd name="T12" fmla="*/ 56 w 891"/>
                <a:gd name="T13" fmla="*/ 597 h 792"/>
                <a:gd name="T14" fmla="*/ 61 w 891"/>
                <a:gd name="T15" fmla="*/ 560 h 792"/>
                <a:gd name="T16" fmla="*/ 45 w 891"/>
                <a:gd name="T17" fmla="*/ 545 h 792"/>
                <a:gd name="T18" fmla="*/ 26 w 891"/>
                <a:gd name="T19" fmla="*/ 528 h 792"/>
                <a:gd name="T20" fmla="*/ 48 w 891"/>
                <a:gd name="T21" fmla="*/ 513 h 792"/>
                <a:gd name="T22" fmla="*/ 61 w 891"/>
                <a:gd name="T23" fmla="*/ 501 h 792"/>
                <a:gd name="T24" fmla="*/ 56 w 891"/>
                <a:gd name="T25" fmla="*/ 465 h 792"/>
                <a:gd name="T26" fmla="*/ 65 w 891"/>
                <a:gd name="T27" fmla="*/ 442 h 792"/>
                <a:gd name="T28" fmla="*/ 48 w 891"/>
                <a:gd name="T29" fmla="*/ 435 h 792"/>
                <a:gd name="T30" fmla="*/ 23 w 891"/>
                <a:gd name="T31" fmla="*/ 425 h 792"/>
                <a:gd name="T32" fmla="*/ 34 w 891"/>
                <a:gd name="T33" fmla="*/ 405 h 792"/>
                <a:gd name="T34" fmla="*/ 56 w 891"/>
                <a:gd name="T35" fmla="*/ 393 h 792"/>
                <a:gd name="T36" fmla="*/ 55 w 891"/>
                <a:gd name="T37" fmla="*/ 365 h 792"/>
                <a:gd name="T38" fmla="*/ 56 w 891"/>
                <a:gd name="T39" fmla="*/ 343 h 792"/>
                <a:gd name="T40" fmla="*/ 53 w 891"/>
                <a:gd name="T41" fmla="*/ 320 h 792"/>
                <a:gd name="T42" fmla="*/ 32 w 891"/>
                <a:gd name="T43" fmla="*/ 310 h 792"/>
                <a:gd name="T44" fmla="*/ 36 w 891"/>
                <a:gd name="T45" fmla="*/ 291 h 792"/>
                <a:gd name="T46" fmla="*/ 60 w 891"/>
                <a:gd name="T47" fmla="*/ 281 h 792"/>
                <a:gd name="T48" fmla="*/ 64 w 891"/>
                <a:gd name="T49" fmla="*/ 262 h 792"/>
                <a:gd name="T50" fmla="*/ 61 w 891"/>
                <a:gd name="T51" fmla="*/ 245 h 792"/>
                <a:gd name="T52" fmla="*/ 71 w 891"/>
                <a:gd name="T53" fmla="*/ 218 h 792"/>
                <a:gd name="T54" fmla="*/ 59 w 891"/>
                <a:gd name="T55" fmla="*/ 214 h 792"/>
                <a:gd name="T56" fmla="*/ 34 w 891"/>
                <a:gd name="T57" fmla="*/ 203 h 792"/>
                <a:gd name="T58" fmla="*/ 0 w 891"/>
                <a:gd name="T59" fmla="*/ 0 h 792"/>
                <a:gd name="T60" fmla="*/ 873 w 891"/>
                <a:gd name="T61" fmla="*/ 147 h 792"/>
                <a:gd name="T62" fmla="*/ 854 w 891"/>
                <a:gd name="T63" fmla="*/ 164 h 792"/>
                <a:gd name="T64" fmla="*/ 835 w 891"/>
                <a:gd name="T65" fmla="*/ 168 h 792"/>
                <a:gd name="T66" fmla="*/ 832 w 891"/>
                <a:gd name="T67" fmla="*/ 180 h 792"/>
                <a:gd name="T68" fmla="*/ 839 w 891"/>
                <a:gd name="T69" fmla="*/ 205 h 792"/>
                <a:gd name="T70" fmla="*/ 832 w 891"/>
                <a:gd name="T71" fmla="*/ 228 h 792"/>
                <a:gd name="T72" fmla="*/ 848 w 891"/>
                <a:gd name="T73" fmla="*/ 237 h 792"/>
                <a:gd name="T74" fmla="*/ 871 w 891"/>
                <a:gd name="T75" fmla="*/ 254 h 792"/>
                <a:gd name="T76" fmla="*/ 854 w 891"/>
                <a:gd name="T77" fmla="*/ 271 h 792"/>
                <a:gd name="T78" fmla="*/ 841 w 891"/>
                <a:gd name="T79" fmla="*/ 281 h 792"/>
                <a:gd name="T80" fmla="*/ 845 w 891"/>
                <a:gd name="T81" fmla="*/ 310 h 792"/>
                <a:gd name="T82" fmla="*/ 841 w 891"/>
                <a:gd name="T83" fmla="*/ 336 h 792"/>
                <a:gd name="T84" fmla="*/ 856 w 891"/>
                <a:gd name="T85" fmla="*/ 355 h 792"/>
                <a:gd name="T86" fmla="*/ 877 w 891"/>
                <a:gd name="T87" fmla="*/ 369 h 792"/>
                <a:gd name="T88" fmla="*/ 863 w 891"/>
                <a:gd name="T89" fmla="*/ 386 h 792"/>
                <a:gd name="T90" fmla="*/ 836 w 891"/>
                <a:gd name="T91" fmla="*/ 390 h 792"/>
                <a:gd name="T92" fmla="*/ 843 w 891"/>
                <a:gd name="T93" fmla="*/ 411 h 792"/>
                <a:gd name="T94" fmla="*/ 841 w 891"/>
                <a:gd name="T95" fmla="*/ 435 h 792"/>
                <a:gd name="T96" fmla="*/ 844 w 891"/>
                <a:gd name="T97" fmla="*/ 463 h 792"/>
                <a:gd name="T98" fmla="*/ 867 w 891"/>
                <a:gd name="T99" fmla="*/ 474 h 792"/>
                <a:gd name="T100" fmla="*/ 870 w 891"/>
                <a:gd name="T101" fmla="*/ 490 h 792"/>
                <a:gd name="T102" fmla="*/ 845 w 891"/>
                <a:gd name="T103" fmla="*/ 503 h 792"/>
                <a:gd name="T104" fmla="*/ 841 w 891"/>
                <a:gd name="T105" fmla="*/ 535 h 792"/>
                <a:gd name="T106" fmla="*/ 844 w 891"/>
                <a:gd name="T107" fmla="*/ 554 h 792"/>
                <a:gd name="T108" fmla="*/ 858 w 891"/>
                <a:gd name="T109" fmla="*/ 572 h 792"/>
                <a:gd name="T110" fmla="*/ 856 w 891"/>
                <a:gd name="T111" fmla="*/ 595 h 792"/>
                <a:gd name="T112" fmla="*/ 820 w 891"/>
                <a:gd name="T113" fmla="*/ 653 h 792"/>
                <a:gd name="T114" fmla="*/ 776 w 891"/>
                <a:gd name="T115" fmla="*/ 695 h 792"/>
                <a:gd name="T116" fmla="*/ 711 w 891"/>
                <a:gd name="T117" fmla="*/ 742 h 792"/>
                <a:gd name="T118" fmla="*/ 695 w 891"/>
                <a:gd name="T119" fmla="*/ 764 h 792"/>
                <a:gd name="T120" fmla="*/ 675 w 891"/>
                <a:gd name="T121" fmla="*/ 775 h 792"/>
                <a:gd name="T122" fmla="*/ 548 w 891"/>
                <a:gd name="T123" fmla="*/ 790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1" h="792">
                  <a:moveTo>
                    <a:pt x="435" y="792"/>
                  </a:moveTo>
                  <a:lnTo>
                    <a:pt x="435" y="792"/>
                  </a:lnTo>
                  <a:lnTo>
                    <a:pt x="370" y="791"/>
                  </a:lnTo>
                  <a:lnTo>
                    <a:pt x="334" y="790"/>
                  </a:lnTo>
                  <a:lnTo>
                    <a:pt x="298" y="787"/>
                  </a:lnTo>
                  <a:lnTo>
                    <a:pt x="266" y="783"/>
                  </a:lnTo>
                  <a:lnTo>
                    <a:pt x="237" y="778"/>
                  </a:lnTo>
                  <a:lnTo>
                    <a:pt x="228" y="775"/>
                  </a:lnTo>
                  <a:lnTo>
                    <a:pt x="220" y="772"/>
                  </a:lnTo>
                  <a:lnTo>
                    <a:pt x="213" y="768"/>
                  </a:lnTo>
                  <a:lnTo>
                    <a:pt x="212" y="764"/>
                  </a:lnTo>
                  <a:lnTo>
                    <a:pt x="212" y="764"/>
                  </a:lnTo>
                  <a:lnTo>
                    <a:pt x="209" y="756"/>
                  </a:lnTo>
                  <a:lnTo>
                    <a:pt x="205" y="749"/>
                  </a:lnTo>
                  <a:lnTo>
                    <a:pt x="198" y="741"/>
                  </a:lnTo>
                  <a:lnTo>
                    <a:pt x="190" y="734"/>
                  </a:lnTo>
                  <a:lnTo>
                    <a:pt x="164" y="717"/>
                  </a:lnTo>
                  <a:lnTo>
                    <a:pt x="129" y="695"/>
                  </a:lnTo>
                  <a:lnTo>
                    <a:pt x="129" y="695"/>
                  </a:lnTo>
                  <a:lnTo>
                    <a:pt x="110" y="683"/>
                  </a:lnTo>
                  <a:lnTo>
                    <a:pt x="95" y="669"/>
                  </a:lnTo>
                  <a:lnTo>
                    <a:pt x="82" y="657"/>
                  </a:lnTo>
                  <a:lnTo>
                    <a:pt x="72" y="643"/>
                  </a:lnTo>
                  <a:lnTo>
                    <a:pt x="65" y="631"/>
                  </a:lnTo>
                  <a:lnTo>
                    <a:pt x="60" y="619"/>
                  </a:lnTo>
                  <a:lnTo>
                    <a:pt x="57" y="608"/>
                  </a:lnTo>
                  <a:lnTo>
                    <a:pt x="56" y="597"/>
                  </a:lnTo>
                  <a:lnTo>
                    <a:pt x="56" y="597"/>
                  </a:lnTo>
                  <a:lnTo>
                    <a:pt x="57" y="589"/>
                  </a:lnTo>
                  <a:lnTo>
                    <a:pt x="59" y="581"/>
                  </a:lnTo>
                  <a:lnTo>
                    <a:pt x="61" y="566"/>
                  </a:lnTo>
                  <a:lnTo>
                    <a:pt x="61" y="560"/>
                  </a:lnTo>
                  <a:lnTo>
                    <a:pt x="59" y="554"/>
                  </a:lnTo>
                  <a:lnTo>
                    <a:pt x="55" y="549"/>
                  </a:lnTo>
                  <a:lnTo>
                    <a:pt x="45" y="545"/>
                  </a:lnTo>
                  <a:lnTo>
                    <a:pt x="45" y="545"/>
                  </a:lnTo>
                  <a:lnTo>
                    <a:pt x="36" y="541"/>
                  </a:lnTo>
                  <a:lnTo>
                    <a:pt x="30" y="537"/>
                  </a:lnTo>
                  <a:lnTo>
                    <a:pt x="28" y="532"/>
                  </a:lnTo>
                  <a:lnTo>
                    <a:pt x="26" y="528"/>
                  </a:lnTo>
                  <a:lnTo>
                    <a:pt x="29" y="524"/>
                  </a:lnTo>
                  <a:lnTo>
                    <a:pt x="33" y="522"/>
                  </a:lnTo>
                  <a:lnTo>
                    <a:pt x="40" y="518"/>
                  </a:lnTo>
                  <a:lnTo>
                    <a:pt x="48" y="513"/>
                  </a:lnTo>
                  <a:lnTo>
                    <a:pt x="48" y="513"/>
                  </a:lnTo>
                  <a:lnTo>
                    <a:pt x="55" y="511"/>
                  </a:lnTo>
                  <a:lnTo>
                    <a:pt x="59" y="505"/>
                  </a:lnTo>
                  <a:lnTo>
                    <a:pt x="61" y="501"/>
                  </a:lnTo>
                  <a:lnTo>
                    <a:pt x="61" y="496"/>
                  </a:lnTo>
                  <a:lnTo>
                    <a:pt x="59" y="482"/>
                  </a:lnTo>
                  <a:lnTo>
                    <a:pt x="57" y="474"/>
                  </a:lnTo>
                  <a:lnTo>
                    <a:pt x="56" y="465"/>
                  </a:lnTo>
                  <a:lnTo>
                    <a:pt x="56" y="465"/>
                  </a:lnTo>
                  <a:lnTo>
                    <a:pt x="57" y="457"/>
                  </a:lnTo>
                  <a:lnTo>
                    <a:pt x="60" y="450"/>
                  </a:lnTo>
                  <a:lnTo>
                    <a:pt x="65" y="442"/>
                  </a:lnTo>
                  <a:lnTo>
                    <a:pt x="65" y="439"/>
                  </a:lnTo>
                  <a:lnTo>
                    <a:pt x="64" y="436"/>
                  </a:lnTo>
                  <a:lnTo>
                    <a:pt x="59" y="435"/>
                  </a:lnTo>
                  <a:lnTo>
                    <a:pt x="48" y="435"/>
                  </a:lnTo>
                  <a:lnTo>
                    <a:pt x="48" y="435"/>
                  </a:lnTo>
                  <a:lnTo>
                    <a:pt x="36" y="432"/>
                  </a:lnTo>
                  <a:lnTo>
                    <a:pt x="28" y="430"/>
                  </a:lnTo>
                  <a:lnTo>
                    <a:pt x="23" y="425"/>
                  </a:lnTo>
                  <a:lnTo>
                    <a:pt x="22" y="420"/>
                  </a:lnTo>
                  <a:lnTo>
                    <a:pt x="23" y="415"/>
                  </a:lnTo>
                  <a:lnTo>
                    <a:pt x="28" y="409"/>
                  </a:lnTo>
                  <a:lnTo>
                    <a:pt x="34" y="405"/>
                  </a:lnTo>
                  <a:lnTo>
                    <a:pt x="42" y="401"/>
                  </a:lnTo>
                  <a:lnTo>
                    <a:pt x="42" y="401"/>
                  </a:lnTo>
                  <a:lnTo>
                    <a:pt x="51" y="397"/>
                  </a:lnTo>
                  <a:lnTo>
                    <a:pt x="56" y="393"/>
                  </a:lnTo>
                  <a:lnTo>
                    <a:pt x="59" y="389"/>
                  </a:lnTo>
                  <a:lnTo>
                    <a:pt x="59" y="384"/>
                  </a:lnTo>
                  <a:lnTo>
                    <a:pt x="56" y="371"/>
                  </a:lnTo>
                  <a:lnTo>
                    <a:pt x="55" y="365"/>
                  </a:lnTo>
                  <a:lnTo>
                    <a:pt x="55" y="356"/>
                  </a:lnTo>
                  <a:lnTo>
                    <a:pt x="55" y="356"/>
                  </a:lnTo>
                  <a:lnTo>
                    <a:pt x="55" y="350"/>
                  </a:lnTo>
                  <a:lnTo>
                    <a:pt x="56" y="343"/>
                  </a:lnTo>
                  <a:lnTo>
                    <a:pt x="59" y="332"/>
                  </a:lnTo>
                  <a:lnTo>
                    <a:pt x="59" y="328"/>
                  </a:lnTo>
                  <a:lnTo>
                    <a:pt x="57" y="324"/>
                  </a:lnTo>
                  <a:lnTo>
                    <a:pt x="53" y="320"/>
                  </a:lnTo>
                  <a:lnTo>
                    <a:pt x="45" y="317"/>
                  </a:lnTo>
                  <a:lnTo>
                    <a:pt x="45" y="317"/>
                  </a:lnTo>
                  <a:lnTo>
                    <a:pt x="37" y="314"/>
                  </a:lnTo>
                  <a:lnTo>
                    <a:pt x="32" y="310"/>
                  </a:lnTo>
                  <a:lnTo>
                    <a:pt x="29" y="305"/>
                  </a:lnTo>
                  <a:lnTo>
                    <a:pt x="29" y="301"/>
                  </a:lnTo>
                  <a:lnTo>
                    <a:pt x="30" y="296"/>
                  </a:lnTo>
                  <a:lnTo>
                    <a:pt x="36" y="291"/>
                  </a:lnTo>
                  <a:lnTo>
                    <a:pt x="42" y="287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60" y="281"/>
                  </a:lnTo>
                  <a:lnTo>
                    <a:pt x="65" y="278"/>
                  </a:lnTo>
                  <a:lnTo>
                    <a:pt x="68" y="275"/>
                  </a:lnTo>
                  <a:lnTo>
                    <a:pt x="68" y="271"/>
                  </a:lnTo>
                  <a:lnTo>
                    <a:pt x="64" y="262"/>
                  </a:lnTo>
                  <a:lnTo>
                    <a:pt x="63" y="256"/>
                  </a:lnTo>
                  <a:lnTo>
                    <a:pt x="61" y="251"/>
                  </a:lnTo>
                  <a:lnTo>
                    <a:pt x="61" y="251"/>
                  </a:lnTo>
                  <a:lnTo>
                    <a:pt x="61" y="245"/>
                  </a:lnTo>
                  <a:lnTo>
                    <a:pt x="63" y="239"/>
                  </a:lnTo>
                  <a:lnTo>
                    <a:pt x="68" y="228"/>
                  </a:lnTo>
                  <a:lnTo>
                    <a:pt x="70" y="222"/>
                  </a:lnTo>
                  <a:lnTo>
                    <a:pt x="71" y="218"/>
                  </a:lnTo>
                  <a:lnTo>
                    <a:pt x="70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59" y="214"/>
                  </a:lnTo>
                  <a:lnTo>
                    <a:pt x="53" y="213"/>
                  </a:lnTo>
                  <a:lnTo>
                    <a:pt x="46" y="210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30" y="198"/>
                  </a:lnTo>
                  <a:lnTo>
                    <a:pt x="28" y="193"/>
                  </a:lnTo>
                  <a:lnTo>
                    <a:pt x="25" y="187"/>
                  </a:lnTo>
                  <a:lnTo>
                    <a:pt x="0" y="0"/>
                  </a:lnTo>
                  <a:lnTo>
                    <a:pt x="891" y="0"/>
                  </a:lnTo>
                  <a:lnTo>
                    <a:pt x="874" y="140"/>
                  </a:lnTo>
                  <a:lnTo>
                    <a:pt x="874" y="140"/>
                  </a:lnTo>
                  <a:lnTo>
                    <a:pt x="873" y="147"/>
                  </a:lnTo>
                  <a:lnTo>
                    <a:pt x="870" y="152"/>
                  </a:lnTo>
                  <a:lnTo>
                    <a:pt x="864" y="157"/>
                  </a:lnTo>
                  <a:lnTo>
                    <a:pt x="859" y="161"/>
                  </a:lnTo>
                  <a:lnTo>
                    <a:pt x="854" y="164"/>
                  </a:lnTo>
                  <a:lnTo>
                    <a:pt x="847" y="167"/>
                  </a:lnTo>
                  <a:lnTo>
                    <a:pt x="840" y="168"/>
                  </a:lnTo>
                  <a:lnTo>
                    <a:pt x="835" y="168"/>
                  </a:lnTo>
                  <a:lnTo>
                    <a:pt x="835" y="168"/>
                  </a:lnTo>
                  <a:lnTo>
                    <a:pt x="831" y="170"/>
                  </a:lnTo>
                  <a:lnTo>
                    <a:pt x="829" y="172"/>
                  </a:lnTo>
                  <a:lnTo>
                    <a:pt x="829" y="176"/>
                  </a:lnTo>
                  <a:lnTo>
                    <a:pt x="832" y="180"/>
                  </a:lnTo>
                  <a:lnTo>
                    <a:pt x="837" y="193"/>
                  </a:lnTo>
                  <a:lnTo>
                    <a:pt x="839" y="198"/>
                  </a:lnTo>
                  <a:lnTo>
                    <a:pt x="839" y="205"/>
                  </a:lnTo>
                  <a:lnTo>
                    <a:pt x="839" y="205"/>
                  </a:lnTo>
                  <a:lnTo>
                    <a:pt x="837" y="210"/>
                  </a:lnTo>
                  <a:lnTo>
                    <a:pt x="835" y="216"/>
                  </a:lnTo>
                  <a:lnTo>
                    <a:pt x="832" y="224"/>
                  </a:lnTo>
                  <a:lnTo>
                    <a:pt x="832" y="228"/>
                  </a:lnTo>
                  <a:lnTo>
                    <a:pt x="833" y="232"/>
                  </a:lnTo>
                  <a:lnTo>
                    <a:pt x="839" y="235"/>
                  </a:lnTo>
                  <a:lnTo>
                    <a:pt x="848" y="237"/>
                  </a:lnTo>
                  <a:lnTo>
                    <a:pt x="848" y="237"/>
                  </a:lnTo>
                  <a:lnTo>
                    <a:pt x="858" y="240"/>
                  </a:lnTo>
                  <a:lnTo>
                    <a:pt x="864" y="244"/>
                  </a:lnTo>
                  <a:lnTo>
                    <a:pt x="868" y="249"/>
                  </a:lnTo>
                  <a:lnTo>
                    <a:pt x="871" y="254"/>
                  </a:lnTo>
                  <a:lnTo>
                    <a:pt x="870" y="259"/>
                  </a:lnTo>
                  <a:lnTo>
                    <a:pt x="867" y="263"/>
                  </a:lnTo>
                  <a:lnTo>
                    <a:pt x="862" y="267"/>
                  </a:lnTo>
                  <a:lnTo>
                    <a:pt x="854" y="271"/>
                  </a:lnTo>
                  <a:lnTo>
                    <a:pt x="854" y="271"/>
                  </a:lnTo>
                  <a:lnTo>
                    <a:pt x="847" y="274"/>
                  </a:lnTo>
                  <a:lnTo>
                    <a:pt x="843" y="277"/>
                  </a:lnTo>
                  <a:lnTo>
                    <a:pt x="841" y="281"/>
                  </a:lnTo>
                  <a:lnTo>
                    <a:pt x="840" y="286"/>
                  </a:lnTo>
                  <a:lnTo>
                    <a:pt x="843" y="297"/>
                  </a:lnTo>
                  <a:lnTo>
                    <a:pt x="844" y="304"/>
                  </a:lnTo>
                  <a:lnTo>
                    <a:pt x="845" y="310"/>
                  </a:lnTo>
                  <a:lnTo>
                    <a:pt x="845" y="310"/>
                  </a:lnTo>
                  <a:lnTo>
                    <a:pt x="844" y="317"/>
                  </a:lnTo>
                  <a:lnTo>
                    <a:pt x="843" y="324"/>
                  </a:lnTo>
                  <a:lnTo>
                    <a:pt x="841" y="336"/>
                  </a:lnTo>
                  <a:lnTo>
                    <a:pt x="841" y="342"/>
                  </a:lnTo>
                  <a:lnTo>
                    <a:pt x="844" y="347"/>
                  </a:lnTo>
                  <a:lnTo>
                    <a:pt x="848" y="351"/>
                  </a:lnTo>
                  <a:lnTo>
                    <a:pt x="856" y="355"/>
                  </a:lnTo>
                  <a:lnTo>
                    <a:pt x="856" y="355"/>
                  </a:lnTo>
                  <a:lnTo>
                    <a:pt x="866" y="359"/>
                  </a:lnTo>
                  <a:lnTo>
                    <a:pt x="873" y="363"/>
                  </a:lnTo>
                  <a:lnTo>
                    <a:pt x="877" y="369"/>
                  </a:lnTo>
                  <a:lnTo>
                    <a:pt x="878" y="374"/>
                  </a:lnTo>
                  <a:lnTo>
                    <a:pt x="877" y="378"/>
                  </a:lnTo>
                  <a:lnTo>
                    <a:pt x="871" y="384"/>
                  </a:lnTo>
                  <a:lnTo>
                    <a:pt x="863" y="386"/>
                  </a:lnTo>
                  <a:lnTo>
                    <a:pt x="852" y="388"/>
                  </a:lnTo>
                  <a:lnTo>
                    <a:pt x="852" y="388"/>
                  </a:lnTo>
                  <a:lnTo>
                    <a:pt x="841" y="389"/>
                  </a:lnTo>
                  <a:lnTo>
                    <a:pt x="836" y="390"/>
                  </a:lnTo>
                  <a:lnTo>
                    <a:pt x="833" y="392"/>
                  </a:lnTo>
                  <a:lnTo>
                    <a:pt x="835" y="396"/>
                  </a:lnTo>
                  <a:lnTo>
                    <a:pt x="840" y="404"/>
                  </a:lnTo>
                  <a:lnTo>
                    <a:pt x="843" y="411"/>
                  </a:lnTo>
                  <a:lnTo>
                    <a:pt x="843" y="419"/>
                  </a:lnTo>
                  <a:lnTo>
                    <a:pt x="843" y="419"/>
                  </a:lnTo>
                  <a:lnTo>
                    <a:pt x="843" y="428"/>
                  </a:lnTo>
                  <a:lnTo>
                    <a:pt x="841" y="435"/>
                  </a:lnTo>
                  <a:lnTo>
                    <a:pt x="839" y="449"/>
                  </a:lnTo>
                  <a:lnTo>
                    <a:pt x="839" y="455"/>
                  </a:lnTo>
                  <a:lnTo>
                    <a:pt x="840" y="459"/>
                  </a:lnTo>
                  <a:lnTo>
                    <a:pt x="844" y="463"/>
                  </a:lnTo>
                  <a:lnTo>
                    <a:pt x="852" y="467"/>
                  </a:lnTo>
                  <a:lnTo>
                    <a:pt x="852" y="467"/>
                  </a:lnTo>
                  <a:lnTo>
                    <a:pt x="860" y="472"/>
                  </a:lnTo>
                  <a:lnTo>
                    <a:pt x="867" y="474"/>
                  </a:lnTo>
                  <a:lnTo>
                    <a:pt x="871" y="478"/>
                  </a:lnTo>
                  <a:lnTo>
                    <a:pt x="873" y="482"/>
                  </a:lnTo>
                  <a:lnTo>
                    <a:pt x="873" y="486"/>
                  </a:lnTo>
                  <a:lnTo>
                    <a:pt x="870" y="490"/>
                  </a:lnTo>
                  <a:lnTo>
                    <a:pt x="863" y="495"/>
                  </a:lnTo>
                  <a:lnTo>
                    <a:pt x="854" y="499"/>
                  </a:lnTo>
                  <a:lnTo>
                    <a:pt x="854" y="499"/>
                  </a:lnTo>
                  <a:lnTo>
                    <a:pt x="845" y="503"/>
                  </a:lnTo>
                  <a:lnTo>
                    <a:pt x="840" y="508"/>
                  </a:lnTo>
                  <a:lnTo>
                    <a:pt x="839" y="513"/>
                  </a:lnTo>
                  <a:lnTo>
                    <a:pt x="837" y="520"/>
                  </a:lnTo>
                  <a:lnTo>
                    <a:pt x="841" y="535"/>
                  </a:lnTo>
                  <a:lnTo>
                    <a:pt x="843" y="543"/>
                  </a:lnTo>
                  <a:lnTo>
                    <a:pt x="843" y="551"/>
                  </a:lnTo>
                  <a:lnTo>
                    <a:pt x="843" y="551"/>
                  </a:lnTo>
                  <a:lnTo>
                    <a:pt x="844" y="554"/>
                  </a:lnTo>
                  <a:lnTo>
                    <a:pt x="845" y="557"/>
                  </a:lnTo>
                  <a:lnTo>
                    <a:pt x="852" y="564"/>
                  </a:lnTo>
                  <a:lnTo>
                    <a:pt x="855" y="568"/>
                  </a:lnTo>
                  <a:lnTo>
                    <a:pt x="858" y="572"/>
                  </a:lnTo>
                  <a:lnTo>
                    <a:pt x="859" y="576"/>
                  </a:lnTo>
                  <a:lnTo>
                    <a:pt x="859" y="581"/>
                  </a:lnTo>
                  <a:lnTo>
                    <a:pt x="859" y="581"/>
                  </a:lnTo>
                  <a:lnTo>
                    <a:pt x="856" y="595"/>
                  </a:lnTo>
                  <a:lnTo>
                    <a:pt x="850" y="610"/>
                  </a:lnTo>
                  <a:lnTo>
                    <a:pt x="841" y="625"/>
                  </a:lnTo>
                  <a:lnTo>
                    <a:pt x="832" y="638"/>
                  </a:lnTo>
                  <a:lnTo>
                    <a:pt x="820" y="653"/>
                  </a:lnTo>
                  <a:lnTo>
                    <a:pt x="806" y="668"/>
                  </a:lnTo>
                  <a:lnTo>
                    <a:pt x="793" y="681"/>
                  </a:lnTo>
                  <a:lnTo>
                    <a:pt x="776" y="695"/>
                  </a:lnTo>
                  <a:lnTo>
                    <a:pt x="776" y="695"/>
                  </a:lnTo>
                  <a:lnTo>
                    <a:pt x="761" y="707"/>
                  </a:lnTo>
                  <a:lnTo>
                    <a:pt x="747" y="718"/>
                  </a:lnTo>
                  <a:lnTo>
                    <a:pt x="722" y="734"/>
                  </a:lnTo>
                  <a:lnTo>
                    <a:pt x="711" y="742"/>
                  </a:lnTo>
                  <a:lnTo>
                    <a:pt x="703" y="749"/>
                  </a:lnTo>
                  <a:lnTo>
                    <a:pt x="698" y="756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4" y="765"/>
                  </a:lnTo>
                  <a:lnTo>
                    <a:pt x="692" y="768"/>
                  </a:lnTo>
                  <a:lnTo>
                    <a:pt x="686" y="772"/>
                  </a:lnTo>
                  <a:lnTo>
                    <a:pt x="675" y="775"/>
                  </a:lnTo>
                  <a:lnTo>
                    <a:pt x="663" y="778"/>
                  </a:lnTo>
                  <a:lnTo>
                    <a:pt x="629" y="783"/>
                  </a:lnTo>
                  <a:lnTo>
                    <a:pt x="590" y="787"/>
                  </a:lnTo>
                  <a:lnTo>
                    <a:pt x="548" y="790"/>
                  </a:lnTo>
                  <a:lnTo>
                    <a:pt x="504" y="791"/>
                  </a:lnTo>
                  <a:lnTo>
                    <a:pt x="435" y="792"/>
                  </a:lnTo>
                  <a:lnTo>
                    <a:pt x="435" y="79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2446338" y="5083175"/>
              <a:ext cx="400050" cy="1257300"/>
            </a:xfrm>
            <a:custGeom>
              <a:avLst/>
              <a:gdLst>
                <a:gd name="T0" fmla="*/ 92 w 252"/>
                <a:gd name="T1" fmla="*/ 790 h 792"/>
                <a:gd name="T2" fmla="*/ 59 w 252"/>
                <a:gd name="T3" fmla="*/ 772 h 792"/>
                <a:gd name="T4" fmla="*/ 55 w 252"/>
                <a:gd name="T5" fmla="*/ 749 h 792"/>
                <a:gd name="T6" fmla="*/ 33 w 252"/>
                <a:gd name="T7" fmla="*/ 695 h 792"/>
                <a:gd name="T8" fmla="*/ 14 w 252"/>
                <a:gd name="T9" fmla="*/ 619 h 792"/>
                <a:gd name="T10" fmla="*/ 14 w 252"/>
                <a:gd name="T11" fmla="*/ 566 h 792"/>
                <a:gd name="T12" fmla="*/ 10 w 252"/>
                <a:gd name="T13" fmla="*/ 545 h 792"/>
                <a:gd name="T14" fmla="*/ 10 w 252"/>
                <a:gd name="T15" fmla="*/ 513 h 792"/>
                <a:gd name="T16" fmla="*/ 14 w 252"/>
                <a:gd name="T17" fmla="*/ 496 h 792"/>
                <a:gd name="T18" fmla="*/ 14 w 252"/>
                <a:gd name="T19" fmla="*/ 450 h 792"/>
                <a:gd name="T20" fmla="*/ 13 w 252"/>
                <a:gd name="T21" fmla="*/ 435 h 792"/>
                <a:gd name="T22" fmla="*/ 4 w 252"/>
                <a:gd name="T23" fmla="*/ 430 h 792"/>
                <a:gd name="T24" fmla="*/ 6 w 252"/>
                <a:gd name="T25" fmla="*/ 405 h 792"/>
                <a:gd name="T26" fmla="*/ 13 w 252"/>
                <a:gd name="T27" fmla="*/ 393 h 792"/>
                <a:gd name="T28" fmla="*/ 13 w 252"/>
                <a:gd name="T29" fmla="*/ 332 h 792"/>
                <a:gd name="T30" fmla="*/ 10 w 252"/>
                <a:gd name="T31" fmla="*/ 317 h 792"/>
                <a:gd name="T32" fmla="*/ 6 w 252"/>
                <a:gd name="T33" fmla="*/ 291 h 792"/>
                <a:gd name="T34" fmla="*/ 14 w 252"/>
                <a:gd name="T35" fmla="*/ 281 h 792"/>
                <a:gd name="T36" fmla="*/ 14 w 252"/>
                <a:gd name="T37" fmla="*/ 251 h 792"/>
                <a:gd name="T38" fmla="*/ 17 w 252"/>
                <a:gd name="T39" fmla="*/ 216 h 792"/>
                <a:gd name="T40" fmla="*/ 7 w 252"/>
                <a:gd name="T41" fmla="*/ 207 h 792"/>
                <a:gd name="T42" fmla="*/ 4 w 252"/>
                <a:gd name="T43" fmla="*/ 174 h 792"/>
                <a:gd name="T44" fmla="*/ 7 w 252"/>
                <a:gd name="T45" fmla="*/ 133 h 792"/>
                <a:gd name="T46" fmla="*/ 7 w 252"/>
                <a:gd name="T47" fmla="*/ 65 h 792"/>
                <a:gd name="T48" fmla="*/ 252 w 252"/>
                <a:gd name="T49" fmla="*/ 0 h 792"/>
                <a:gd name="T50" fmla="*/ 250 w 252"/>
                <a:gd name="T51" fmla="*/ 34 h 792"/>
                <a:gd name="T52" fmla="*/ 244 w 252"/>
                <a:gd name="T53" fmla="*/ 87 h 792"/>
                <a:gd name="T54" fmla="*/ 247 w 252"/>
                <a:gd name="T55" fmla="*/ 140 h 792"/>
                <a:gd name="T56" fmla="*/ 240 w 252"/>
                <a:gd name="T57" fmla="*/ 167 h 792"/>
                <a:gd name="T58" fmla="*/ 235 w 252"/>
                <a:gd name="T59" fmla="*/ 172 h 792"/>
                <a:gd name="T60" fmla="*/ 237 w 252"/>
                <a:gd name="T61" fmla="*/ 205 h 792"/>
                <a:gd name="T62" fmla="*/ 240 w 252"/>
                <a:gd name="T63" fmla="*/ 237 h 792"/>
                <a:gd name="T64" fmla="*/ 247 w 252"/>
                <a:gd name="T65" fmla="*/ 254 h 792"/>
                <a:gd name="T66" fmla="*/ 241 w 252"/>
                <a:gd name="T67" fmla="*/ 271 h 792"/>
                <a:gd name="T68" fmla="*/ 239 w 252"/>
                <a:gd name="T69" fmla="*/ 310 h 792"/>
                <a:gd name="T70" fmla="*/ 240 w 252"/>
                <a:gd name="T71" fmla="*/ 351 h 792"/>
                <a:gd name="T72" fmla="*/ 247 w 252"/>
                <a:gd name="T73" fmla="*/ 363 h 792"/>
                <a:gd name="T74" fmla="*/ 244 w 252"/>
                <a:gd name="T75" fmla="*/ 386 h 792"/>
                <a:gd name="T76" fmla="*/ 236 w 252"/>
                <a:gd name="T77" fmla="*/ 390 h 792"/>
                <a:gd name="T78" fmla="*/ 239 w 252"/>
                <a:gd name="T79" fmla="*/ 419 h 792"/>
                <a:gd name="T80" fmla="*/ 237 w 252"/>
                <a:gd name="T81" fmla="*/ 459 h 792"/>
                <a:gd name="T82" fmla="*/ 245 w 252"/>
                <a:gd name="T83" fmla="*/ 474 h 792"/>
                <a:gd name="T84" fmla="*/ 241 w 252"/>
                <a:gd name="T85" fmla="*/ 499 h 792"/>
                <a:gd name="T86" fmla="*/ 237 w 252"/>
                <a:gd name="T87" fmla="*/ 535 h 792"/>
                <a:gd name="T88" fmla="*/ 241 w 252"/>
                <a:gd name="T89" fmla="*/ 564 h 792"/>
                <a:gd name="T90" fmla="*/ 240 w 252"/>
                <a:gd name="T91" fmla="*/ 610 h 792"/>
                <a:gd name="T92" fmla="*/ 220 w 252"/>
                <a:gd name="T93" fmla="*/ 695 h 792"/>
                <a:gd name="T94" fmla="*/ 197 w 252"/>
                <a:gd name="T95" fmla="*/ 756 h 792"/>
                <a:gd name="T96" fmla="*/ 193 w 252"/>
                <a:gd name="T97" fmla="*/ 772 h 792"/>
                <a:gd name="T98" fmla="*/ 166 w 252"/>
                <a:gd name="T99" fmla="*/ 787 h 792"/>
                <a:gd name="T100" fmla="*/ 121 w 252"/>
                <a:gd name="T101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2" h="792">
                  <a:moveTo>
                    <a:pt x="121" y="792"/>
                  </a:moveTo>
                  <a:lnTo>
                    <a:pt x="121" y="792"/>
                  </a:lnTo>
                  <a:lnTo>
                    <a:pt x="103" y="791"/>
                  </a:lnTo>
                  <a:lnTo>
                    <a:pt x="92" y="790"/>
                  </a:lnTo>
                  <a:lnTo>
                    <a:pt x="82" y="787"/>
                  </a:lnTo>
                  <a:lnTo>
                    <a:pt x="72" y="783"/>
                  </a:lnTo>
                  <a:lnTo>
                    <a:pt x="64" y="778"/>
                  </a:lnTo>
                  <a:lnTo>
                    <a:pt x="59" y="772"/>
                  </a:lnTo>
                  <a:lnTo>
                    <a:pt x="57" y="768"/>
                  </a:lnTo>
                  <a:lnTo>
                    <a:pt x="57" y="764"/>
                  </a:lnTo>
                  <a:lnTo>
                    <a:pt x="57" y="764"/>
                  </a:lnTo>
                  <a:lnTo>
                    <a:pt x="55" y="749"/>
                  </a:lnTo>
                  <a:lnTo>
                    <a:pt x="50" y="734"/>
                  </a:lnTo>
                  <a:lnTo>
                    <a:pt x="44" y="717"/>
                  </a:lnTo>
                  <a:lnTo>
                    <a:pt x="33" y="695"/>
                  </a:lnTo>
                  <a:lnTo>
                    <a:pt x="33" y="695"/>
                  </a:lnTo>
                  <a:lnTo>
                    <a:pt x="27" y="683"/>
                  </a:lnTo>
                  <a:lnTo>
                    <a:pt x="23" y="669"/>
                  </a:lnTo>
                  <a:lnTo>
                    <a:pt x="17" y="643"/>
                  </a:lnTo>
                  <a:lnTo>
                    <a:pt x="14" y="619"/>
                  </a:lnTo>
                  <a:lnTo>
                    <a:pt x="13" y="597"/>
                  </a:lnTo>
                  <a:lnTo>
                    <a:pt x="13" y="597"/>
                  </a:lnTo>
                  <a:lnTo>
                    <a:pt x="13" y="581"/>
                  </a:lnTo>
                  <a:lnTo>
                    <a:pt x="14" y="566"/>
                  </a:lnTo>
                  <a:lnTo>
                    <a:pt x="13" y="554"/>
                  </a:lnTo>
                  <a:lnTo>
                    <a:pt x="11" y="549"/>
                  </a:lnTo>
                  <a:lnTo>
                    <a:pt x="10" y="545"/>
                  </a:lnTo>
                  <a:lnTo>
                    <a:pt x="10" y="545"/>
                  </a:lnTo>
                  <a:lnTo>
                    <a:pt x="4" y="537"/>
                  </a:lnTo>
                  <a:lnTo>
                    <a:pt x="4" y="528"/>
                  </a:lnTo>
                  <a:lnTo>
                    <a:pt x="6" y="522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11"/>
                  </a:lnTo>
                  <a:lnTo>
                    <a:pt x="13" y="505"/>
                  </a:lnTo>
                  <a:lnTo>
                    <a:pt x="14" y="496"/>
                  </a:lnTo>
                  <a:lnTo>
                    <a:pt x="13" y="482"/>
                  </a:lnTo>
                  <a:lnTo>
                    <a:pt x="13" y="465"/>
                  </a:lnTo>
                  <a:lnTo>
                    <a:pt x="13" y="465"/>
                  </a:lnTo>
                  <a:lnTo>
                    <a:pt x="14" y="450"/>
                  </a:lnTo>
                  <a:lnTo>
                    <a:pt x="15" y="442"/>
                  </a:lnTo>
                  <a:lnTo>
                    <a:pt x="15" y="439"/>
                  </a:lnTo>
                  <a:lnTo>
                    <a:pt x="14" y="436"/>
                  </a:lnTo>
                  <a:lnTo>
                    <a:pt x="13" y="435"/>
                  </a:lnTo>
                  <a:lnTo>
                    <a:pt x="10" y="435"/>
                  </a:lnTo>
                  <a:lnTo>
                    <a:pt x="10" y="435"/>
                  </a:lnTo>
                  <a:lnTo>
                    <a:pt x="7" y="432"/>
                  </a:lnTo>
                  <a:lnTo>
                    <a:pt x="4" y="430"/>
                  </a:lnTo>
                  <a:lnTo>
                    <a:pt x="3" y="425"/>
                  </a:lnTo>
                  <a:lnTo>
                    <a:pt x="3" y="420"/>
                  </a:lnTo>
                  <a:lnTo>
                    <a:pt x="4" y="409"/>
                  </a:lnTo>
                  <a:lnTo>
                    <a:pt x="6" y="405"/>
                  </a:lnTo>
                  <a:lnTo>
                    <a:pt x="9" y="401"/>
                  </a:lnTo>
                  <a:lnTo>
                    <a:pt x="9" y="401"/>
                  </a:lnTo>
                  <a:lnTo>
                    <a:pt x="11" y="397"/>
                  </a:lnTo>
                  <a:lnTo>
                    <a:pt x="13" y="393"/>
                  </a:lnTo>
                  <a:lnTo>
                    <a:pt x="13" y="384"/>
                  </a:lnTo>
                  <a:lnTo>
                    <a:pt x="11" y="356"/>
                  </a:lnTo>
                  <a:lnTo>
                    <a:pt x="11" y="356"/>
                  </a:lnTo>
                  <a:lnTo>
                    <a:pt x="13" y="332"/>
                  </a:lnTo>
                  <a:lnTo>
                    <a:pt x="13" y="324"/>
                  </a:lnTo>
                  <a:lnTo>
                    <a:pt x="11" y="320"/>
                  </a:lnTo>
                  <a:lnTo>
                    <a:pt x="10" y="317"/>
                  </a:lnTo>
                  <a:lnTo>
                    <a:pt x="10" y="317"/>
                  </a:lnTo>
                  <a:lnTo>
                    <a:pt x="7" y="314"/>
                  </a:lnTo>
                  <a:lnTo>
                    <a:pt x="6" y="310"/>
                  </a:lnTo>
                  <a:lnTo>
                    <a:pt x="4" y="301"/>
                  </a:lnTo>
                  <a:lnTo>
                    <a:pt x="6" y="291"/>
                  </a:lnTo>
                  <a:lnTo>
                    <a:pt x="9" y="287"/>
                  </a:lnTo>
                  <a:lnTo>
                    <a:pt x="11" y="283"/>
                  </a:lnTo>
                  <a:lnTo>
                    <a:pt x="11" y="283"/>
                  </a:lnTo>
                  <a:lnTo>
                    <a:pt x="14" y="281"/>
                  </a:lnTo>
                  <a:lnTo>
                    <a:pt x="15" y="278"/>
                  </a:lnTo>
                  <a:lnTo>
                    <a:pt x="15" y="271"/>
                  </a:lnTo>
                  <a:lnTo>
                    <a:pt x="14" y="251"/>
                  </a:lnTo>
                  <a:lnTo>
                    <a:pt x="14" y="251"/>
                  </a:lnTo>
                  <a:lnTo>
                    <a:pt x="14" y="239"/>
                  </a:lnTo>
                  <a:lnTo>
                    <a:pt x="15" y="228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6"/>
                  </a:lnTo>
                  <a:lnTo>
                    <a:pt x="11" y="213"/>
                  </a:lnTo>
                  <a:lnTo>
                    <a:pt x="7" y="207"/>
                  </a:lnTo>
                  <a:lnTo>
                    <a:pt x="4" y="198"/>
                  </a:lnTo>
                  <a:lnTo>
                    <a:pt x="3" y="187"/>
                  </a:lnTo>
                  <a:lnTo>
                    <a:pt x="3" y="187"/>
                  </a:lnTo>
                  <a:lnTo>
                    <a:pt x="4" y="174"/>
                  </a:lnTo>
                  <a:lnTo>
                    <a:pt x="6" y="163"/>
                  </a:lnTo>
                  <a:lnTo>
                    <a:pt x="7" y="149"/>
                  </a:lnTo>
                  <a:lnTo>
                    <a:pt x="7" y="133"/>
                  </a:lnTo>
                  <a:lnTo>
                    <a:pt x="7" y="133"/>
                  </a:lnTo>
                  <a:lnTo>
                    <a:pt x="9" y="96"/>
                  </a:lnTo>
                  <a:lnTo>
                    <a:pt x="7" y="80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3" y="34"/>
                  </a:lnTo>
                  <a:lnTo>
                    <a:pt x="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52" y="21"/>
                  </a:lnTo>
                  <a:lnTo>
                    <a:pt x="251" y="27"/>
                  </a:lnTo>
                  <a:lnTo>
                    <a:pt x="250" y="34"/>
                  </a:lnTo>
                  <a:lnTo>
                    <a:pt x="250" y="34"/>
                  </a:lnTo>
                  <a:lnTo>
                    <a:pt x="245" y="46"/>
                  </a:lnTo>
                  <a:lnTo>
                    <a:pt x="244" y="59"/>
                  </a:lnTo>
                  <a:lnTo>
                    <a:pt x="244" y="87"/>
                  </a:lnTo>
                  <a:lnTo>
                    <a:pt x="244" y="87"/>
                  </a:lnTo>
                  <a:lnTo>
                    <a:pt x="244" y="103"/>
                  </a:lnTo>
                  <a:lnTo>
                    <a:pt x="245" y="115"/>
                  </a:lnTo>
                  <a:lnTo>
                    <a:pt x="247" y="128"/>
                  </a:lnTo>
                  <a:lnTo>
                    <a:pt x="247" y="140"/>
                  </a:lnTo>
                  <a:lnTo>
                    <a:pt x="247" y="140"/>
                  </a:lnTo>
                  <a:lnTo>
                    <a:pt x="247" y="152"/>
                  </a:lnTo>
                  <a:lnTo>
                    <a:pt x="243" y="161"/>
                  </a:lnTo>
                  <a:lnTo>
                    <a:pt x="240" y="167"/>
                  </a:lnTo>
                  <a:lnTo>
                    <a:pt x="236" y="168"/>
                  </a:lnTo>
                  <a:lnTo>
                    <a:pt x="236" y="168"/>
                  </a:lnTo>
                  <a:lnTo>
                    <a:pt x="235" y="170"/>
                  </a:lnTo>
                  <a:lnTo>
                    <a:pt x="235" y="172"/>
                  </a:lnTo>
                  <a:lnTo>
                    <a:pt x="235" y="180"/>
                  </a:lnTo>
                  <a:lnTo>
                    <a:pt x="236" y="193"/>
                  </a:lnTo>
                  <a:lnTo>
                    <a:pt x="237" y="205"/>
                  </a:lnTo>
                  <a:lnTo>
                    <a:pt x="237" y="205"/>
                  </a:lnTo>
                  <a:lnTo>
                    <a:pt x="235" y="224"/>
                  </a:lnTo>
                  <a:lnTo>
                    <a:pt x="236" y="232"/>
                  </a:lnTo>
                  <a:lnTo>
                    <a:pt x="237" y="235"/>
                  </a:lnTo>
                  <a:lnTo>
                    <a:pt x="240" y="237"/>
                  </a:lnTo>
                  <a:lnTo>
                    <a:pt x="240" y="237"/>
                  </a:lnTo>
                  <a:lnTo>
                    <a:pt x="243" y="240"/>
                  </a:lnTo>
                  <a:lnTo>
                    <a:pt x="244" y="244"/>
                  </a:lnTo>
                  <a:lnTo>
                    <a:pt x="247" y="254"/>
                  </a:lnTo>
                  <a:lnTo>
                    <a:pt x="245" y="263"/>
                  </a:lnTo>
                  <a:lnTo>
                    <a:pt x="244" y="267"/>
                  </a:lnTo>
                  <a:lnTo>
                    <a:pt x="241" y="271"/>
                  </a:lnTo>
                  <a:lnTo>
                    <a:pt x="241" y="271"/>
                  </a:lnTo>
                  <a:lnTo>
                    <a:pt x="240" y="274"/>
                  </a:lnTo>
                  <a:lnTo>
                    <a:pt x="239" y="277"/>
                  </a:lnTo>
                  <a:lnTo>
                    <a:pt x="237" y="286"/>
                  </a:lnTo>
                  <a:lnTo>
                    <a:pt x="239" y="310"/>
                  </a:lnTo>
                  <a:lnTo>
                    <a:pt x="239" y="310"/>
                  </a:lnTo>
                  <a:lnTo>
                    <a:pt x="237" y="336"/>
                  </a:lnTo>
                  <a:lnTo>
                    <a:pt x="239" y="347"/>
                  </a:lnTo>
                  <a:lnTo>
                    <a:pt x="240" y="351"/>
                  </a:lnTo>
                  <a:lnTo>
                    <a:pt x="243" y="355"/>
                  </a:lnTo>
                  <a:lnTo>
                    <a:pt x="243" y="355"/>
                  </a:lnTo>
                  <a:lnTo>
                    <a:pt x="245" y="359"/>
                  </a:lnTo>
                  <a:lnTo>
                    <a:pt x="247" y="363"/>
                  </a:lnTo>
                  <a:lnTo>
                    <a:pt x="248" y="374"/>
                  </a:lnTo>
                  <a:lnTo>
                    <a:pt x="248" y="378"/>
                  </a:lnTo>
                  <a:lnTo>
                    <a:pt x="247" y="384"/>
                  </a:lnTo>
                  <a:lnTo>
                    <a:pt x="244" y="386"/>
                  </a:lnTo>
                  <a:lnTo>
                    <a:pt x="241" y="388"/>
                  </a:lnTo>
                  <a:lnTo>
                    <a:pt x="241" y="388"/>
                  </a:lnTo>
                  <a:lnTo>
                    <a:pt x="237" y="389"/>
                  </a:lnTo>
                  <a:lnTo>
                    <a:pt x="236" y="390"/>
                  </a:lnTo>
                  <a:lnTo>
                    <a:pt x="236" y="392"/>
                  </a:lnTo>
                  <a:lnTo>
                    <a:pt x="236" y="396"/>
                  </a:lnTo>
                  <a:lnTo>
                    <a:pt x="237" y="404"/>
                  </a:lnTo>
                  <a:lnTo>
                    <a:pt x="239" y="419"/>
                  </a:lnTo>
                  <a:lnTo>
                    <a:pt x="239" y="419"/>
                  </a:lnTo>
                  <a:lnTo>
                    <a:pt x="237" y="435"/>
                  </a:lnTo>
                  <a:lnTo>
                    <a:pt x="237" y="449"/>
                  </a:lnTo>
                  <a:lnTo>
                    <a:pt x="237" y="459"/>
                  </a:lnTo>
                  <a:lnTo>
                    <a:pt x="239" y="463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45" y="474"/>
                  </a:lnTo>
                  <a:lnTo>
                    <a:pt x="247" y="482"/>
                  </a:lnTo>
                  <a:lnTo>
                    <a:pt x="245" y="490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39" y="503"/>
                  </a:lnTo>
                  <a:lnTo>
                    <a:pt x="237" y="508"/>
                  </a:lnTo>
                  <a:lnTo>
                    <a:pt x="237" y="520"/>
                  </a:lnTo>
                  <a:lnTo>
                    <a:pt x="237" y="535"/>
                  </a:lnTo>
                  <a:lnTo>
                    <a:pt x="239" y="551"/>
                  </a:lnTo>
                  <a:lnTo>
                    <a:pt x="239" y="551"/>
                  </a:lnTo>
                  <a:lnTo>
                    <a:pt x="239" y="557"/>
                  </a:lnTo>
                  <a:lnTo>
                    <a:pt x="241" y="564"/>
                  </a:lnTo>
                  <a:lnTo>
                    <a:pt x="243" y="572"/>
                  </a:lnTo>
                  <a:lnTo>
                    <a:pt x="243" y="581"/>
                  </a:lnTo>
                  <a:lnTo>
                    <a:pt x="243" y="581"/>
                  </a:lnTo>
                  <a:lnTo>
                    <a:pt x="240" y="610"/>
                  </a:lnTo>
                  <a:lnTo>
                    <a:pt x="235" y="638"/>
                  </a:lnTo>
                  <a:lnTo>
                    <a:pt x="228" y="668"/>
                  </a:lnTo>
                  <a:lnTo>
                    <a:pt x="220" y="695"/>
                  </a:lnTo>
                  <a:lnTo>
                    <a:pt x="220" y="695"/>
                  </a:lnTo>
                  <a:lnTo>
                    <a:pt x="210" y="718"/>
                  </a:lnTo>
                  <a:lnTo>
                    <a:pt x="204" y="734"/>
                  </a:lnTo>
                  <a:lnTo>
                    <a:pt x="198" y="749"/>
                  </a:lnTo>
                  <a:lnTo>
                    <a:pt x="197" y="756"/>
                  </a:lnTo>
                  <a:lnTo>
                    <a:pt x="195" y="764"/>
                  </a:lnTo>
                  <a:lnTo>
                    <a:pt x="195" y="764"/>
                  </a:lnTo>
                  <a:lnTo>
                    <a:pt x="195" y="768"/>
                  </a:lnTo>
                  <a:lnTo>
                    <a:pt x="193" y="772"/>
                  </a:lnTo>
                  <a:lnTo>
                    <a:pt x="190" y="775"/>
                  </a:lnTo>
                  <a:lnTo>
                    <a:pt x="186" y="778"/>
                  </a:lnTo>
                  <a:lnTo>
                    <a:pt x="176" y="783"/>
                  </a:lnTo>
                  <a:lnTo>
                    <a:pt x="166" y="787"/>
                  </a:lnTo>
                  <a:lnTo>
                    <a:pt x="153" y="790"/>
                  </a:lnTo>
                  <a:lnTo>
                    <a:pt x="141" y="791"/>
                  </a:lnTo>
                  <a:lnTo>
                    <a:pt x="121" y="792"/>
                  </a:lnTo>
                  <a:lnTo>
                    <a:pt x="121" y="79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2700338" y="6330950"/>
              <a:ext cx="322263" cy="141288"/>
            </a:xfrm>
            <a:custGeom>
              <a:avLst/>
              <a:gdLst>
                <a:gd name="T0" fmla="*/ 102 w 203"/>
                <a:gd name="T1" fmla="*/ 0 h 89"/>
                <a:gd name="T2" fmla="*/ 102 w 203"/>
                <a:gd name="T3" fmla="*/ 0 h 89"/>
                <a:gd name="T4" fmla="*/ 122 w 203"/>
                <a:gd name="T5" fmla="*/ 1 h 89"/>
                <a:gd name="T6" fmla="*/ 141 w 203"/>
                <a:gd name="T7" fmla="*/ 4 h 89"/>
                <a:gd name="T8" fmla="*/ 159 w 203"/>
                <a:gd name="T9" fmla="*/ 8 h 89"/>
                <a:gd name="T10" fmla="*/ 174 w 203"/>
                <a:gd name="T11" fmla="*/ 13 h 89"/>
                <a:gd name="T12" fmla="*/ 186 w 203"/>
                <a:gd name="T13" fmla="*/ 20 h 89"/>
                <a:gd name="T14" fmla="*/ 195 w 203"/>
                <a:gd name="T15" fmla="*/ 27 h 89"/>
                <a:gd name="T16" fmla="*/ 199 w 203"/>
                <a:gd name="T17" fmla="*/ 31 h 89"/>
                <a:gd name="T18" fmla="*/ 202 w 203"/>
                <a:gd name="T19" fmla="*/ 36 h 89"/>
                <a:gd name="T20" fmla="*/ 203 w 203"/>
                <a:gd name="T21" fmla="*/ 40 h 89"/>
                <a:gd name="T22" fmla="*/ 203 w 203"/>
                <a:gd name="T23" fmla="*/ 44 h 89"/>
                <a:gd name="T24" fmla="*/ 203 w 203"/>
                <a:gd name="T25" fmla="*/ 44 h 89"/>
                <a:gd name="T26" fmla="*/ 203 w 203"/>
                <a:gd name="T27" fmla="*/ 50 h 89"/>
                <a:gd name="T28" fmla="*/ 202 w 203"/>
                <a:gd name="T29" fmla="*/ 54 h 89"/>
                <a:gd name="T30" fmla="*/ 199 w 203"/>
                <a:gd name="T31" fmla="*/ 58 h 89"/>
                <a:gd name="T32" fmla="*/ 195 w 203"/>
                <a:gd name="T33" fmla="*/ 62 h 89"/>
                <a:gd name="T34" fmla="*/ 186 w 203"/>
                <a:gd name="T35" fmla="*/ 70 h 89"/>
                <a:gd name="T36" fmla="*/ 174 w 203"/>
                <a:gd name="T37" fmla="*/ 77 h 89"/>
                <a:gd name="T38" fmla="*/ 159 w 203"/>
                <a:gd name="T39" fmla="*/ 82 h 89"/>
                <a:gd name="T40" fmla="*/ 141 w 203"/>
                <a:gd name="T41" fmla="*/ 86 h 89"/>
                <a:gd name="T42" fmla="*/ 122 w 203"/>
                <a:gd name="T43" fmla="*/ 89 h 89"/>
                <a:gd name="T44" fmla="*/ 102 w 203"/>
                <a:gd name="T45" fmla="*/ 89 h 89"/>
                <a:gd name="T46" fmla="*/ 102 w 203"/>
                <a:gd name="T47" fmla="*/ 89 h 89"/>
                <a:gd name="T48" fmla="*/ 81 w 203"/>
                <a:gd name="T49" fmla="*/ 89 h 89"/>
                <a:gd name="T50" fmla="*/ 62 w 203"/>
                <a:gd name="T51" fmla="*/ 86 h 89"/>
                <a:gd name="T52" fmla="*/ 45 w 203"/>
                <a:gd name="T53" fmla="*/ 82 h 89"/>
                <a:gd name="T54" fmla="*/ 30 w 203"/>
                <a:gd name="T55" fmla="*/ 77 h 89"/>
                <a:gd name="T56" fmla="*/ 18 w 203"/>
                <a:gd name="T57" fmla="*/ 70 h 89"/>
                <a:gd name="T58" fmla="*/ 8 w 203"/>
                <a:gd name="T59" fmla="*/ 62 h 89"/>
                <a:gd name="T60" fmla="*/ 4 w 203"/>
                <a:gd name="T61" fmla="*/ 58 h 89"/>
                <a:gd name="T62" fmla="*/ 2 w 203"/>
                <a:gd name="T63" fmla="*/ 54 h 89"/>
                <a:gd name="T64" fmla="*/ 0 w 203"/>
                <a:gd name="T65" fmla="*/ 50 h 89"/>
                <a:gd name="T66" fmla="*/ 0 w 203"/>
                <a:gd name="T67" fmla="*/ 44 h 89"/>
                <a:gd name="T68" fmla="*/ 0 w 203"/>
                <a:gd name="T69" fmla="*/ 44 h 89"/>
                <a:gd name="T70" fmla="*/ 0 w 203"/>
                <a:gd name="T71" fmla="*/ 40 h 89"/>
                <a:gd name="T72" fmla="*/ 2 w 203"/>
                <a:gd name="T73" fmla="*/ 36 h 89"/>
                <a:gd name="T74" fmla="*/ 4 w 203"/>
                <a:gd name="T75" fmla="*/ 31 h 89"/>
                <a:gd name="T76" fmla="*/ 8 w 203"/>
                <a:gd name="T77" fmla="*/ 27 h 89"/>
                <a:gd name="T78" fmla="*/ 18 w 203"/>
                <a:gd name="T79" fmla="*/ 20 h 89"/>
                <a:gd name="T80" fmla="*/ 30 w 203"/>
                <a:gd name="T81" fmla="*/ 13 h 89"/>
                <a:gd name="T82" fmla="*/ 45 w 203"/>
                <a:gd name="T83" fmla="*/ 8 h 89"/>
                <a:gd name="T84" fmla="*/ 62 w 203"/>
                <a:gd name="T85" fmla="*/ 4 h 89"/>
                <a:gd name="T86" fmla="*/ 81 w 203"/>
                <a:gd name="T87" fmla="*/ 1 h 89"/>
                <a:gd name="T88" fmla="*/ 102 w 203"/>
                <a:gd name="T89" fmla="*/ 0 h 89"/>
                <a:gd name="T90" fmla="*/ 102 w 203"/>
                <a:gd name="T9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3" h="89">
                  <a:moveTo>
                    <a:pt x="102" y="0"/>
                  </a:moveTo>
                  <a:lnTo>
                    <a:pt x="102" y="0"/>
                  </a:lnTo>
                  <a:lnTo>
                    <a:pt x="122" y="1"/>
                  </a:lnTo>
                  <a:lnTo>
                    <a:pt x="141" y="4"/>
                  </a:lnTo>
                  <a:lnTo>
                    <a:pt x="159" y="8"/>
                  </a:lnTo>
                  <a:lnTo>
                    <a:pt x="174" y="13"/>
                  </a:lnTo>
                  <a:lnTo>
                    <a:pt x="186" y="20"/>
                  </a:lnTo>
                  <a:lnTo>
                    <a:pt x="195" y="27"/>
                  </a:lnTo>
                  <a:lnTo>
                    <a:pt x="199" y="31"/>
                  </a:lnTo>
                  <a:lnTo>
                    <a:pt x="202" y="36"/>
                  </a:lnTo>
                  <a:lnTo>
                    <a:pt x="203" y="40"/>
                  </a:lnTo>
                  <a:lnTo>
                    <a:pt x="203" y="44"/>
                  </a:lnTo>
                  <a:lnTo>
                    <a:pt x="203" y="44"/>
                  </a:lnTo>
                  <a:lnTo>
                    <a:pt x="203" y="50"/>
                  </a:lnTo>
                  <a:lnTo>
                    <a:pt x="202" y="54"/>
                  </a:lnTo>
                  <a:lnTo>
                    <a:pt x="199" y="58"/>
                  </a:lnTo>
                  <a:lnTo>
                    <a:pt x="195" y="62"/>
                  </a:lnTo>
                  <a:lnTo>
                    <a:pt x="186" y="70"/>
                  </a:lnTo>
                  <a:lnTo>
                    <a:pt x="174" y="77"/>
                  </a:lnTo>
                  <a:lnTo>
                    <a:pt x="159" y="82"/>
                  </a:lnTo>
                  <a:lnTo>
                    <a:pt x="141" y="86"/>
                  </a:lnTo>
                  <a:lnTo>
                    <a:pt x="122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81" y="89"/>
                  </a:lnTo>
                  <a:lnTo>
                    <a:pt x="62" y="86"/>
                  </a:lnTo>
                  <a:lnTo>
                    <a:pt x="45" y="82"/>
                  </a:lnTo>
                  <a:lnTo>
                    <a:pt x="30" y="77"/>
                  </a:lnTo>
                  <a:lnTo>
                    <a:pt x="18" y="70"/>
                  </a:lnTo>
                  <a:lnTo>
                    <a:pt x="8" y="62"/>
                  </a:lnTo>
                  <a:lnTo>
                    <a:pt x="4" y="58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0"/>
                  </a:lnTo>
                  <a:lnTo>
                    <a:pt x="2" y="36"/>
                  </a:lnTo>
                  <a:lnTo>
                    <a:pt x="4" y="31"/>
                  </a:lnTo>
                  <a:lnTo>
                    <a:pt x="8" y="27"/>
                  </a:lnTo>
                  <a:lnTo>
                    <a:pt x="18" y="20"/>
                  </a:lnTo>
                  <a:lnTo>
                    <a:pt x="30" y="13"/>
                  </a:lnTo>
                  <a:lnTo>
                    <a:pt x="45" y="8"/>
                  </a:lnTo>
                  <a:lnTo>
                    <a:pt x="62" y="4"/>
                  </a:lnTo>
                  <a:lnTo>
                    <a:pt x="81" y="1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2579688" y="6265863"/>
              <a:ext cx="563563" cy="157163"/>
            </a:xfrm>
            <a:custGeom>
              <a:avLst/>
              <a:gdLst>
                <a:gd name="T0" fmla="*/ 178 w 355"/>
                <a:gd name="T1" fmla="*/ 0 h 99"/>
                <a:gd name="T2" fmla="*/ 178 w 355"/>
                <a:gd name="T3" fmla="*/ 0 h 99"/>
                <a:gd name="T4" fmla="*/ 213 w 355"/>
                <a:gd name="T5" fmla="*/ 1 h 99"/>
                <a:gd name="T6" fmla="*/ 247 w 355"/>
                <a:gd name="T7" fmla="*/ 4 h 99"/>
                <a:gd name="T8" fmla="*/ 277 w 355"/>
                <a:gd name="T9" fmla="*/ 8 h 99"/>
                <a:gd name="T10" fmla="*/ 302 w 355"/>
                <a:gd name="T11" fmla="*/ 15 h 99"/>
                <a:gd name="T12" fmla="*/ 324 w 355"/>
                <a:gd name="T13" fmla="*/ 22 h 99"/>
                <a:gd name="T14" fmla="*/ 333 w 355"/>
                <a:gd name="T15" fmla="*/ 26 h 99"/>
                <a:gd name="T16" fmla="*/ 340 w 355"/>
                <a:gd name="T17" fmla="*/ 30 h 99"/>
                <a:gd name="T18" fmla="*/ 347 w 355"/>
                <a:gd name="T19" fmla="*/ 34 h 99"/>
                <a:gd name="T20" fmla="*/ 351 w 355"/>
                <a:gd name="T21" fmla="*/ 39 h 99"/>
                <a:gd name="T22" fmla="*/ 354 w 355"/>
                <a:gd name="T23" fmla="*/ 45 h 99"/>
                <a:gd name="T24" fmla="*/ 355 w 355"/>
                <a:gd name="T25" fmla="*/ 49 h 99"/>
                <a:gd name="T26" fmla="*/ 355 w 355"/>
                <a:gd name="T27" fmla="*/ 49 h 99"/>
                <a:gd name="T28" fmla="*/ 354 w 355"/>
                <a:gd name="T29" fmla="*/ 54 h 99"/>
                <a:gd name="T30" fmla="*/ 351 w 355"/>
                <a:gd name="T31" fmla="*/ 60 h 99"/>
                <a:gd name="T32" fmla="*/ 347 w 355"/>
                <a:gd name="T33" fmla="*/ 64 h 99"/>
                <a:gd name="T34" fmla="*/ 340 w 355"/>
                <a:gd name="T35" fmla="*/ 68 h 99"/>
                <a:gd name="T36" fmla="*/ 333 w 355"/>
                <a:gd name="T37" fmla="*/ 73 h 99"/>
                <a:gd name="T38" fmla="*/ 324 w 355"/>
                <a:gd name="T39" fmla="*/ 77 h 99"/>
                <a:gd name="T40" fmla="*/ 302 w 355"/>
                <a:gd name="T41" fmla="*/ 84 h 99"/>
                <a:gd name="T42" fmla="*/ 277 w 355"/>
                <a:gd name="T43" fmla="*/ 89 h 99"/>
                <a:gd name="T44" fmla="*/ 247 w 355"/>
                <a:gd name="T45" fmla="*/ 95 h 99"/>
                <a:gd name="T46" fmla="*/ 213 w 355"/>
                <a:gd name="T47" fmla="*/ 98 h 99"/>
                <a:gd name="T48" fmla="*/ 178 w 355"/>
                <a:gd name="T49" fmla="*/ 99 h 99"/>
                <a:gd name="T50" fmla="*/ 178 w 355"/>
                <a:gd name="T51" fmla="*/ 99 h 99"/>
                <a:gd name="T52" fmla="*/ 143 w 355"/>
                <a:gd name="T53" fmla="*/ 98 h 99"/>
                <a:gd name="T54" fmla="*/ 109 w 355"/>
                <a:gd name="T55" fmla="*/ 95 h 99"/>
                <a:gd name="T56" fmla="*/ 79 w 355"/>
                <a:gd name="T57" fmla="*/ 89 h 99"/>
                <a:gd name="T58" fmla="*/ 53 w 355"/>
                <a:gd name="T59" fmla="*/ 84 h 99"/>
                <a:gd name="T60" fmla="*/ 31 w 355"/>
                <a:gd name="T61" fmla="*/ 77 h 99"/>
                <a:gd name="T62" fmla="*/ 22 w 355"/>
                <a:gd name="T63" fmla="*/ 73 h 99"/>
                <a:gd name="T64" fmla="*/ 15 w 355"/>
                <a:gd name="T65" fmla="*/ 68 h 99"/>
                <a:gd name="T66" fmla="*/ 8 w 355"/>
                <a:gd name="T67" fmla="*/ 64 h 99"/>
                <a:gd name="T68" fmla="*/ 4 w 355"/>
                <a:gd name="T69" fmla="*/ 60 h 99"/>
                <a:gd name="T70" fmla="*/ 2 w 355"/>
                <a:gd name="T71" fmla="*/ 54 h 99"/>
                <a:gd name="T72" fmla="*/ 0 w 355"/>
                <a:gd name="T73" fmla="*/ 49 h 99"/>
                <a:gd name="T74" fmla="*/ 0 w 355"/>
                <a:gd name="T75" fmla="*/ 49 h 99"/>
                <a:gd name="T76" fmla="*/ 2 w 355"/>
                <a:gd name="T77" fmla="*/ 45 h 99"/>
                <a:gd name="T78" fmla="*/ 4 w 355"/>
                <a:gd name="T79" fmla="*/ 39 h 99"/>
                <a:gd name="T80" fmla="*/ 8 w 355"/>
                <a:gd name="T81" fmla="*/ 34 h 99"/>
                <a:gd name="T82" fmla="*/ 15 w 355"/>
                <a:gd name="T83" fmla="*/ 30 h 99"/>
                <a:gd name="T84" fmla="*/ 22 w 355"/>
                <a:gd name="T85" fmla="*/ 26 h 99"/>
                <a:gd name="T86" fmla="*/ 31 w 355"/>
                <a:gd name="T87" fmla="*/ 22 h 99"/>
                <a:gd name="T88" fmla="*/ 53 w 355"/>
                <a:gd name="T89" fmla="*/ 15 h 99"/>
                <a:gd name="T90" fmla="*/ 79 w 355"/>
                <a:gd name="T91" fmla="*/ 8 h 99"/>
                <a:gd name="T92" fmla="*/ 109 w 355"/>
                <a:gd name="T93" fmla="*/ 4 h 99"/>
                <a:gd name="T94" fmla="*/ 143 w 355"/>
                <a:gd name="T95" fmla="*/ 1 h 99"/>
                <a:gd name="T96" fmla="*/ 178 w 355"/>
                <a:gd name="T97" fmla="*/ 0 h 99"/>
                <a:gd name="T98" fmla="*/ 178 w 355"/>
                <a:gd name="T9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5" h="99">
                  <a:moveTo>
                    <a:pt x="178" y="0"/>
                  </a:moveTo>
                  <a:lnTo>
                    <a:pt x="178" y="0"/>
                  </a:lnTo>
                  <a:lnTo>
                    <a:pt x="213" y="1"/>
                  </a:lnTo>
                  <a:lnTo>
                    <a:pt x="247" y="4"/>
                  </a:lnTo>
                  <a:lnTo>
                    <a:pt x="277" y="8"/>
                  </a:lnTo>
                  <a:lnTo>
                    <a:pt x="302" y="15"/>
                  </a:lnTo>
                  <a:lnTo>
                    <a:pt x="324" y="22"/>
                  </a:lnTo>
                  <a:lnTo>
                    <a:pt x="333" y="26"/>
                  </a:lnTo>
                  <a:lnTo>
                    <a:pt x="340" y="30"/>
                  </a:lnTo>
                  <a:lnTo>
                    <a:pt x="347" y="34"/>
                  </a:lnTo>
                  <a:lnTo>
                    <a:pt x="351" y="39"/>
                  </a:lnTo>
                  <a:lnTo>
                    <a:pt x="354" y="45"/>
                  </a:lnTo>
                  <a:lnTo>
                    <a:pt x="355" y="49"/>
                  </a:lnTo>
                  <a:lnTo>
                    <a:pt x="355" y="49"/>
                  </a:lnTo>
                  <a:lnTo>
                    <a:pt x="354" y="54"/>
                  </a:lnTo>
                  <a:lnTo>
                    <a:pt x="351" y="60"/>
                  </a:lnTo>
                  <a:lnTo>
                    <a:pt x="347" y="64"/>
                  </a:lnTo>
                  <a:lnTo>
                    <a:pt x="340" y="68"/>
                  </a:lnTo>
                  <a:lnTo>
                    <a:pt x="333" y="73"/>
                  </a:lnTo>
                  <a:lnTo>
                    <a:pt x="324" y="77"/>
                  </a:lnTo>
                  <a:lnTo>
                    <a:pt x="302" y="84"/>
                  </a:lnTo>
                  <a:lnTo>
                    <a:pt x="277" y="89"/>
                  </a:lnTo>
                  <a:lnTo>
                    <a:pt x="247" y="95"/>
                  </a:lnTo>
                  <a:lnTo>
                    <a:pt x="213" y="98"/>
                  </a:lnTo>
                  <a:lnTo>
                    <a:pt x="178" y="99"/>
                  </a:lnTo>
                  <a:lnTo>
                    <a:pt x="178" y="99"/>
                  </a:lnTo>
                  <a:lnTo>
                    <a:pt x="143" y="98"/>
                  </a:lnTo>
                  <a:lnTo>
                    <a:pt x="109" y="95"/>
                  </a:lnTo>
                  <a:lnTo>
                    <a:pt x="79" y="89"/>
                  </a:lnTo>
                  <a:lnTo>
                    <a:pt x="53" y="84"/>
                  </a:lnTo>
                  <a:lnTo>
                    <a:pt x="31" y="77"/>
                  </a:lnTo>
                  <a:lnTo>
                    <a:pt x="22" y="73"/>
                  </a:lnTo>
                  <a:lnTo>
                    <a:pt x="15" y="68"/>
                  </a:lnTo>
                  <a:lnTo>
                    <a:pt x="8" y="64"/>
                  </a:lnTo>
                  <a:lnTo>
                    <a:pt x="4" y="60"/>
                  </a:lnTo>
                  <a:lnTo>
                    <a:pt x="2" y="54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2" y="45"/>
                  </a:lnTo>
                  <a:lnTo>
                    <a:pt x="4" y="39"/>
                  </a:lnTo>
                  <a:lnTo>
                    <a:pt x="8" y="34"/>
                  </a:lnTo>
                  <a:lnTo>
                    <a:pt x="15" y="30"/>
                  </a:lnTo>
                  <a:lnTo>
                    <a:pt x="22" y="26"/>
                  </a:lnTo>
                  <a:lnTo>
                    <a:pt x="31" y="22"/>
                  </a:lnTo>
                  <a:lnTo>
                    <a:pt x="53" y="15"/>
                  </a:lnTo>
                  <a:lnTo>
                    <a:pt x="79" y="8"/>
                  </a:lnTo>
                  <a:lnTo>
                    <a:pt x="109" y="4"/>
                  </a:lnTo>
                  <a:lnTo>
                    <a:pt x="143" y="1"/>
                  </a:lnTo>
                  <a:lnTo>
                    <a:pt x="178" y="0"/>
                  </a:lnTo>
                  <a:lnTo>
                    <a:pt x="17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2505076" y="6310313"/>
              <a:ext cx="714375" cy="58738"/>
            </a:xfrm>
            <a:custGeom>
              <a:avLst/>
              <a:gdLst>
                <a:gd name="T0" fmla="*/ 207 w 450"/>
                <a:gd name="T1" fmla="*/ 37 h 37"/>
                <a:gd name="T2" fmla="*/ 207 w 450"/>
                <a:gd name="T3" fmla="*/ 37 h 37"/>
                <a:gd name="T4" fmla="*/ 149 w 450"/>
                <a:gd name="T5" fmla="*/ 37 h 37"/>
                <a:gd name="T6" fmla="*/ 115 w 450"/>
                <a:gd name="T7" fmla="*/ 34 h 37"/>
                <a:gd name="T8" fmla="*/ 83 w 450"/>
                <a:gd name="T9" fmla="*/ 32 h 37"/>
                <a:gd name="T10" fmla="*/ 53 w 450"/>
                <a:gd name="T11" fmla="*/ 29 h 37"/>
                <a:gd name="T12" fmla="*/ 27 w 450"/>
                <a:gd name="T13" fmla="*/ 23 h 37"/>
                <a:gd name="T14" fmla="*/ 18 w 450"/>
                <a:gd name="T15" fmla="*/ 21 h 37"/>
                <a:gd name="T16" fmla="*/ 9 w 450"/>
                <a:gd name="T17" fmla="*/ 18 h 37"/>
                <a:gd name="T18" fmla="*/ 5 w 450"/>
                <a:gd name="T19" fmla="*/ 15 h 37"/>
                <a:gd name="T20" fmla="*/ 3 w 450"/>
                <a:gd name="T21" fmla="*/ 11 h 37"/>
                <a:gd name="T22" fmla="*/ 3 w 450"/>
                <a:gd name="T23" fmla="*/ 11 h 37"/>
                <a:gd name="T24" fmla="*/ 0 w 450"/>
                <a:gd name="T25" fmla="*/ 2 h 37"/>
                <a:gd name="T26" fmla="*/ 0 w 450"/>
                <a:gd name="T27" fmla="*/ 2 h 37"/>
                <a:gd name="T28" fmla="*/ 19 w 450"/>
                <a:gd name="T29" fmla="*/ 7 h 37"/>
                <a:gd name="T30" fmla="*/ 42 w 450"/>
                <a:gd name="T31" fmla="*/ 10 h 37"/>
                <a:gd name="T32" fmla="*/ 69 w 450"/>
                <a:gd name="T33" fmla="*/ 14 h 37"/>
                <a:gd name="T34" fmla="*/ 97 w 450"/>
                <a:gd name="T35" fmla="*/ 15 h 37"/>
                <a:gd name="T36" fmla="*/ 156 w 450"/>
                <a:gd name="T37" fmla="*/ 19 h 37"/>
                <a:gd name="T38" fmla="*/ 206 w 450"/>
                <a:gd name="T39" fmla="*/ 19 h 37"/>
                <a:gd name="T40" fmla="*/ 206 w 450"/>
                <a:gd name="T41" fmla="*/ 19 h 37"/>
                <a:gd name="T42" fmla="*/ 263 w 450"/>
                <a:gd name="T43" fmla="*/ 18 h 37"/>
                <a:gd name="T44" fmla="*/ 332 w 450"/>
                <a:gd name="T45" fmla="*/ 15 h 37"/>
                <a:gd name="T46" fmla="*/ 367 w 450"/>
                <a:gd name="T47" fmla="*/ 13 h 37"/>
                <a:gd name="T48" fmla="*/ 399 w 450"/>
                <a:gd name="T49" fmla="*/ 10 h 37"/>
                <a:gd name="T50" fmla="*/ 428 w 450"/>
                <a:gd name="T51" fmla="*/ 6 h 37"/>
                <a:gd name="T52" fmla="*/ 450 w 450"/>
                <a:gd name="T53" fmla="*/ 0 h 37"/>
                <a:gd name="T54" fmla="*/ 450 w 450"/>
                <a:gd name="T55" fmla="*/ 0 h 37"/>
                <a:gd name="T56" fmla="*/ 447 w 450"/>
                <a:gd name="T57" fmla="*/ 11 h 37"/>
                <a:gd name="T58" fmla="*/ 447 w 450"/>
                <a:gd name="T59" fmla="*/ 11 h 37"/>
                <a:gd name="T60" fmla="*/ 444 w 450"/>
                <a:gd name="T61" fmla="*/ 15 h 37"/>
                <a:gd name="T62" fmla="*/ 437 w 450"/>
                <a:gd name="T63" fmla="*/ 18 h 37"/>
                <a:gd name="T64" fmla="*/ 429 w 450"/>
                <a:gd name="T65" fmla="*/ 21 h 37"/>
                <a:gd name="T66" fmla="*/ 417 w 450"/>
                <a:gd name="T67" fmla="*/ 23 h 37"/>
                <a:gd name="T68" fmla="*/ 386 w 450"/>
                <a:gd name="T69" fmla="*/ 29 h 37"/>
                <a:gd name="T70" fmla="*/ 351 w 450"/>
                <a:gd name="T71" fmla="*/ 32 h 37"/>
                <a:gd name="T72" fmla="*/ 311 w 450"/>
                <a:gd name="T73" fmla="*/ 34 h 37"/>
                <a:gd name="T74" fmla="*/ 272 w 450"/>
                <a:gd name="T75" fmla="*/ 37 h 37"/>
                <a:gd name="T76" fmla="*/ 207 w 450"/>
                <a:gd name="T77" fmla="*/ 37 h 37"/>
                <a:gd name="T78" fmla="*/ 207 w 450"/>
                <a:gd name="T7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0" h="37">
                  <a:moveTo>
                    <a:pt x="207" y="37"/>
                  </a:moveTo>
                  <a:lnTo>
                    <a:pt x="207" y="37"/>
                  </a:lnTo>
                  <a:lnTo>
                    <a:pt x="149" y="37"/>
                  </a:lnTo>
                  <a:lnTo>
                    <a:pt x="115" y="34"/>
                  </a:lnTo>
                  <a:lnTo>
                    <a:pt x="83" y="32"/>
                  </a:lnTo>
                  <a:lnTo>
                    <a:pt x="53" y="29"/>
                  </a:lnTo>
                  <a:lnTo>
                    <a:pt x="27" y="23"/>
                  </a:lnTo>
                  <a:lnTo>
                    <a:pt x="18" y="21"/>
                  </a:lnTo>
                  <a:lnTo>
                    <a:pt x="9" y="18"/>
                  </a:lnTo>
                  <a:lnTo>
                    <a:pt x="5" y="15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9" y="7"/>
                  </a:lnTo>
                  <a:lnTo>
                    <a:pt x="42" y="10"/>
                  </a:lnTo>
                  <a:lnTo>
                    <a:pt x="69" y="14"/>
                  </a:lnTo>
                  <a:lnTo>
                    <a:pt x="97" y="15"/>
                  </a:lnTo>
                  <a:lnTo>
                    <a:pt x="156" y="19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263" y="18"/>
                  </a:lnTo>
                  <a:lnTo>
                    <a:pt x="332" y="15"/>
                  </a:lnTo>
                  <a:lnTo>
                    <a:pt x="367" y="13"/>
                  </a:lnTo>
                  <a:lnTo>
                    <a:pt x="399" y="10"/>
                  </a:lnTo>
                  <a:lnTo>
                    <a:pt x="428" y="6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47" y="11"/>
                  </a:lnTo>
                  <a:lnTo>
                    <a:pt x="447" y="11"/>
                  </a:lnTo>
                  <a:lnTo>
                    <a:pt x="444" y="15"/>
                  </a:lnTo>
                  <a:lnTo>
                    <a:pt x="437" y="18"/>
                  </a:lnTo>
                  <a:lnTo>
                    <a:pt x="429" y="21"/>
                  </a:lnTo>
                  <a:lnTo>
                    <a:pt x="417" y="23"/>
                  </a:lnTo>
                  <a:lnTo>
                    <a:pt x="386" y="29"/>
                  </a:lnTo>
                  <a:lnTo>
                    <a:pt x="351" y="32"/>
                  </a:lnTo>
                  <a:lnTo>
                    <a:pt x="311" y="34"/>
                  </a:lnTo>
                  <a:lnTo>
                    <a:pt x="272" y="37"/>
                  </a:lnTo>
                  <a:lnTo>
                    <a:pt x="207" y="37"/>
                  </a:lnTo>
                  <a:lnTo>
                    <a:pt x="207" y="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2212976" y="5440363"/>
              <a:ext cx="1306513" cy="96838"/>
            </a:xfrm>
            <a:custGeom>
              <a:avLst/>
              <a:gdLst>
                <a:gd name="T0" fmla="*/ 20 w 823"/>
                <a:gd name="T1" fmla="*/ 37 h 61"/>
                <a:gd name="T2" fmla="*/ 788 w 823"/>
                <a:gd name="T3" fmla="*/ 0 h 61"/>
                <a:gd name="T4" fmla="*/ 788 w 823"/>
                <a:gd name="T5" fmla="*/ 0 h 61"/>
                <a:gd name="T6" fmla="*/ 788 w 823"/>
                <a:gd name="T7" fmla="*/ 4 h 61"/>
                <a:gd name="T8" fmla="*/ 791 w 823"/>
                <a:gd name="T9" fmla="*/ 7 h 61"/>
                <a:gd name="T10" fmla="*/ 795 w 823"/>
                <a:gd name="T11" fmla="*/ 10 h 61"/>
                <a:gd name="T12" fmla="*/ 804 w 823"/>
                <a:gd name="T13" fmla="*/ 12 h 61"/>
                <a:gd name="T14" fmla="*/ 804 w 823"/>
                <a:gd name="T15" fmla="*/ 12 h 61"/>
                <a:gd name="T16" fmla="*/ 810 w 823"/>
                <a:gd name="T17" fmla="*/ 15 h 61"/>
                <a:gd name="T18" fmla="*/ 816 w 823"/>
                <a:gd name="T19" fmla="*/ 16 h 61"/>
                <a:gd name="T20" fmla="*/ 820 w 823"/>
                <a:gd name="T21" fmla="*/ 19 h 61"/>
                <a:gd name="T22" fmla="*/ 823 w 823"/>
                <a:gd name="T23" fmla="*/ 23 h 61"/>
                <a:gd name="T24" fmla="*/ 0 w 823"/>
                <a:gd name="T25" fmla="*/ 61 h 61"/>
                <a:gd name="T26" fmla="*/ 0 w 823"/>
                <a:gd name="T27" fmla="*/ 61 h 61"/>
                <a:gd name="T28" fmla="*/ 8 w 823"/>
                <a:gd name="T29" fmla="*/ 58 h 61"/>
                <a:gd name="T30" fmla="*/ 8 w 823"/>
                <a:gd name="T31" fmla="*/ 58 h 61"/>
                <a:gd name="T32" fmla="*/ 15 w 823"/>
                <a:gd name="T33" fmla="*/ 57 h 61"/>
                <a:gd name="T34" fmla="*/ 20 w 823"/>
                <a:gd name="T35" fmla="*/ 54 h 61"/>
                <a:gd name="T36" fmla="*/ 23 w 823"/>
                <a:gd name="T37" fmla="*/ 52 h 61"/>
                <a:gd name="T38" fmla="*/ 24 w 823"/>
                <a:gd name="T39" fmla="*/ 49 h 61"/>
                <a:gd name="T40" fmla="*/ 24 w 823"/>
                <a:gd name="T41" fmla="*/ 46 h 61"/>
                <a:gd name="T42" fmla="*/ 23 w 823"/>
                <a:gd name="T43" fmla="*/ 43 h 61"/>
                <a:gd name="T44" fmla="*/ 20 w 823"/>
                <a:gd name="T45" fmla="*/ 37 h 61"/>
                <a:gd name="T46" fmla="*/ 20 w 823"/>
                <a:gd name="T47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23" h="61">
                  <a:moveTo>
                    <a:pt x="20" y="37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4"/>
                  </a:lnTo>
                  <a:lnTo>
                    <a:pt x="791" y="7"/>
                  </a:lnTo>
                  <a:lnTo>
                    <a:pt x="795" y="10"/>
                  </a:lnTo>
                  <a:lnTo>
                    <a:pt x="804" y="12"/>
                  </a:lnTo>
                  <a:lnTo>
                    <a:pt x="804" y="12"/>
                  </a:lnTo>
                  <a:lnTo>
                    <a:pt x="810" y="15"/>
                  </a:lnTo>
                  <a:lnTo>
                    <a:pt x="816" y="16"/>
                  </a:lnTo>
                  <a:lnTo>
                    <a:pt x="820" y="19"/>
                  </a:lnTo>
                  <a:lnTo>
                    <a:pt x="823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57"/>
                  </a:lnTo>
                  <a:lnTo>
                    <a:pt x="20" y="54"/>
                  </a:lnTo>
                  <a:lnTo>
                    <a:pt x="23" y="52"/>
                  </a:lnTo>
                  <a:lnTo>
                    <a:pt x="24" y="49"/>
                  </a:lnTo>
                  <a:lnTo>
                    <a:pt x="24" y="46"/>
                  </a:lnTo>
                  <a:lnTo>
                    <a:pt x="23" y="43"/>
                  </a:lnTo>
                  <a:lnTo>
                    <a:pt x="20" y="37"/>
                  </a:lnTo>
                  <a:lnTo>
                    <a:pt x="20" y="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2189163" y="5332413"/>
              <a:ext cx="1325563" cy="100013"/>
            </a:xfrm>
            <a:custGeom>
              <a:avLst/>
              <a:gdLst>
                <a:gd name="T0" fmla="*/ 0 w 835"/>
                <a:gd name="T1" fmla="*/ 40 h 63"/>
                <a:gd name="T2" fmla="*/ 835 w 835"/>
                <a:gd name="T3" fmla="*/ 0 h 63"/>
                <a:gd name="T4" fmla="*/ 835 w 835"/>
                <a:gd name="T5" fmla="*/ 0 h 63"/>
                <a:gd name="T6" fmla="*/ 829 w 835"/>
                <a:gd name="T7" fmla="*/ 6 h 63"/>
                <a:gd name="T8" fmla="*/ 821 w 835"/>
                <a:gd name="T9" fmla="*/ 9 h 63"/>
                <a:gd name="T10" fmla="*/ 812 w 835"/>
                <a:gd name="T11" fmla="*/ 11 h 63"/>
                <a:gd name="T12" fmla="*/ 806 w 835"/>
                <a:gd name="T13" fmla="*/ 11 h 63"/>
                <a:gd name="T14" fmla="*/ 806 w 835"/>
                <a:gd name="T15" fmla="*/ 11 h 63"/>
                <a:gd name="T16" fmla="*/ 800 w 835"/>
                <a:gd name="T17" fmla="*/ 13 h 63"/>
                <a:gd name="T18" fmla="*/ 800 w 835"/>
                <a:gd name="T19" fmla="*/ 14 h 63"/>
                <a:gd name="T20" fmla="*/ 800 w 835"/>
                <a:gd name="T21" fmla="*/ 17 h 63"/>
                <a:gd name="T22" fmla="*/ 802 w 835"/>
                <a:gd name="T23" fmla="*/ 21 h 63"/>
                <a:gd name="T24" fmla="*/ 804 w 835"/>
                <a:gd name="T25" fmla="*/ 26 h 63"/>
                <a:gd name="T26" fmla="*/ 42 w 835"/>
                <a:gd name="T27" fmla="*/ 63 h 63"/>
                <a:gd name="T28" fmla="*/ 42 w 835"/>
                <a:gd name="T29" fmla="*/ 63 h 63"/>
                <a:gd name="T30" fmla="*/ 42 w 835"/>
                <a:gd name="T31" fmla="*/ 60 h 63"/>
                <a:gd name="T32" fmla="*/ 41 w 835"/>
                <a:gd name="T33" fmla="*/ 60 h 63"/>
                <a:gd name="T34" fmla="*/ 36 w 835"/>
                <a:gd name="T35" fmla="*/ 59 h 63"/>
                <a:gd name="T36" fmla="*/ 36 w 835"/>
                <a:gd name="T37" fmla="*/ 59 h 63"/>
                <a:gd name="T38" fmla="*/ 27 w 835"/>
                <a:gd name="T39" fmla="*/ 57 h 63"/>
                <a:gd name="T40" fmla="*/ 16 w 835"/>
                <a:gd name="T41" fmla="*/ 53 h 63"/>
                <a:gd name="T42" fmla="*/ 7 w 835"/>
                <a:gd name="T43" fmla="*/ 48 h 63"/>
                <a:gd name="T44" fmla="*/ 3 w 835"/>
                <a:gd name="T45" fmla="*/ 44 h 63"/>
                <a:gd name="T46" fmla="*/ 0 w 835"/>
                <a:gd name="T47" fmla="*/ 40 h 63"/>
                <a:gd name="T48" fmla="*/ 0 w 835"/>
                <a:gd name="T49" fmla="*/ 4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5" h="63">
                  <a:moveTo>
                    <a:pt x="0" y="40"/>
                  </a:moveTo>
                  <a:lnTo>
                    <a:pt x="835" y="0"/>
                  </a:lnTo>
                  <a:lnTo>
                    <a:pt x="835" y="0"/>
                  </a:lnTo>
                  <a:lnTo>
                    <a:pt x="829" y="6"/>
                  </a:lnTo>
                  <a:lnTo>
                    <a:pt x="821" y="9"/>
                  </a:lnTo>
                  <a:lnTo>
                    <a:pt x="812" y="11"/>
                  </a:lnTo>
                  <a:lnTo>
                    <a:pt x="806" y="11"/>
                  </a:lnTo>
                  <a:lnTo>
                    <a:pt x="806" y="11"/>
                  </a:lnTo>
                  <a:lnTo>
                    <a:pt x="800" y="13"/>
                  </a:lnTo>
                  <a:lnTo>
                    <a:pt x="800" y="14"/>
                  </a:lnTo>
                  <a:lnTo>
                    <a:pt x="800" y="17"/>
                  </a:lnTo>
                  <a:lnTo>
                    <a:pt x="802" y="21"/>
                  </a:lnTo>
                  <a:lnTo>
                    <a:pt x="804" y="26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0"/>
                  </a:lnTo>
                  <a:lnTo>
                    <a:pt x="41" y="60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27" y="57"/>
                  </a:lnTo>
                  <a:lnTo>
                    <a:pt x="16" y="53"/>
                  </a:lnTo>
                  <a:lnTo>
                    <a:pt x="7" y="48"/>
                  </a:lnTo>
                  <a:lnTo>
                    <a:pt x="3" y="44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2216151" y="5529263"/>
              <a:ext cx="1268413" cy="96838"/>
            </a:xfrm>
            <a:custGeom>
              <a:avLst/>
              <a:gdLst>
                <a:gd name="T0" fmla="*/ 0 w 799"/>
                <a:gd name="T1" fmla="*/ 36 h 61"/>
                <a:gd name="T2" fmla="*/ 795 w 799"/>
                <a:gd name="T3" fmla="*/ 0 h 61"/>
                <a:gd name="T4" fmla="*/ 795 w 799"/>
                <a:gd name="T5" fmla="*/ 0 h 61"/>
                <a:gd name="T6" fmla="*/ 794 w 799"/>
                <a:gd name="T7" fmla="*/ 4 h 61"/>
                <a:gd name="T8" fmla="*/ 795 w 799"/>
                <a:gd name="T9" fmla="*/ 10 h 61"/>
                <a:gd name="T10" fmla="*/ 799 w 799"/>
                <a:gd name="T11" fmla="*/ 23 h 61"/>
                <a:gd name="T12" fmla="*/ 11 w 799"/>
                <a:gd name="T13" fmla="*/ 61 h 61"/>
                <a:gd name="T14" fmla="*/ 11 w 799"/>
                <a:gd name="T15" fmla="*/ 61 h 61"/>
                <a:gd name="T16" fmla="*/ 13 w 799"/>
                <a:gd name="T17" fmla="*/ 52 h 61"/>
                <a:gd name="T18" fmla="*/ 13 w 799"/>
                <a:gd name="T19" fmla="*/ 46 h 61"/>
                <a:gd name="T20" fmla="*/ 11 w 799"/>
                <a:gd name="T21" fmla="*/ 43 h 61"/>
                <a:gd name="T22" fmla="*/ 10 w 799"/>
                <a:gd name="T23" fmla="*/ 40 h 61"/>
                <a:gd name="T24" fmla="*/ 6 w 799"/>
                <a:gd name="T25" fmla="*/ 39 h 61"/>
                <a:gd name="T26" fmla="*/ 0 w 799"/>
                <a:gd name="T27" fmla="*/ 36 h 61"/>
                <a:gd name="T28" fmla="*/ 0 w 799"/>
                <a:gd name="T2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9" h="61">
                  <a:moveTo>
                    <a:pt x="0" y="36"/>
                  </a:moveTo>
                  <a:lnTo>
                    <a:pt x="795" y="0"/>
                  </a:lnTo>
                  <a:lnTo>
                    <a:pt x="795" y="0"/>
                  </a:lnTo>
                  <a:lnTo>
                    <a:pt x="794" y="4"/>
                  </a:lnTo>
                  <a:lnTo>
                    <a:pt x="795" y="10"/>
                  </a:lnTo>
                  <a:lnTo>
                    <a:pt x="799" y="23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3" y="52"/>
                  </a:lnTo>
                  <a:lnTo>
                    <a:pt x="13" y="46"/>
                  </a:lnTo>
                  <a:lnTo>
                    <a:pt x="11" y="43"/>
                  </a:lnTo>
                  <a:lnTo>
                    <a:pt x="10" y="40"/>
                  </a:lnTo>
                  <a:lnTo>
                    <a:pt x="6" y="39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2227263" y="5614988"/>
              <a:ext cx="1285875" cy="96838"/>
            </a:xfrm>
            <a:custGeom>
              <a:avLst/>
              <a:gdLst>
                <a:gd name="T0" fmla="*/ 3 w 810"/>
                <a:gd name="T1" fmla="*/ 36 h 61"/>
                <a:gd name="T2" fmla="*/ 788 w 810"/>
                <a:gd name="T3" fmla="*/ 0 h 61"/>
                <a:gd name="T4" fmla="*/ 788 w 810"/>
                <a:gd name="T5" fmla="*/ 0 h 61"/>
                <a:gd name="T6" fmla="*/ 788 w 810"/>
                <a:gd name="T7" fmla="*/ 5 h 61"/>
                <a:gd name="T8" fmla="*/ 790 w 810"/>
                <a:gd name="T9" fmla="*/ 11 h 61"/>
                <a:gd name="T10" fmla="*/ 795 w 810"/>
                <a:gd name="T11" fmla="*/ 16 h 61"/>
                <a:gd name="T12" fmla="*/ 803 w 810"/>
                <a:gd name="T13" fmla="*/ 20 h 61"/>
                <a:gd name="T14" fmla="*/ 803 w 810"/>
                <a:gd name="T15" fmla="*/ 20 h 61"/>
                <a:gd name="T16" fmla="*/ 810 w 810"/>
                <a:gd name="T17" fmla="*/ 23 h 61"/>
                <a:gd name="T18" fmla="*/ 0 w 810"/>
                <a:gd name="T19" fmla="*/ 61 h 61"/>
                <a:gd name="T20" fmla="*/ 0 w 810"/>
                <a:gd name="T21" fmla="*/ 61 h 61"/>
                <a:gd name="T22" fmla="*/ 4 w 810"/>
                <a:gd name="T23" fmla="*/ 55 h 61"/>
                <a:gd name="T24" fmla="*/ 6 w 810"/>
                <a:gd name="T25" fmla="*/ 50 h 61"/>
                <a:gd name="T26" fmla="*/ 4 w 810"/>
                <a:gd name="T27" fmla="*/ 43 h 61"/>
                <a:gd name="T28" fmla="*/ 3 w 810"/>
                <a:gd name="T29" fmla="*/ 36 h 61"/>
                <a:gd name="T30" fmla="*/ 3 w 810"/>
                <a:gd name="T31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0" h="61">
                  <a:moveTo>
                    <a:pt x="3" y="36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88" y="5"/>
                  </a:lnTo>
                  <a:lnTo>
                    <a:pt x="790" y="11"/>
                  </a:lnTo>
                  <a:lnTo>
                    <a:pt x="795" y="16"/>
                  </a:lnTo>
                  <a:lnTo>
                    <a:pt x="803" y="20"/>
                  </a:lnTo>
                  <a:lnTo>
                    <a:pt x="803" y="20"/>
                  </a:lnTo>
                  <a:lnTo>
                    <a:pt x="810" y="2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4" y="43"/>
                  </a:lnTo>
                  <a:lnTo>
                    <a:pt x="3" y="36"/>
                  </a:lnTo>
                  <a:lnTo>
                    <a:pt x="3" y="3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2219326" y="5713413"/>
              <a:ext cx="1262063" cy="96838"/>
            </a:xfrm>
            <a:custGeom>
              <a:avLst/>
              <a:gdLst>
                <a:gd name="T0" fmla="*/ 0 w 795"/>
                <a:gd name="T1" fmla="*/ 38 h 61"/>
                <a:gd name="T2" fmla="*/ 788 w 795"/>
                <a:gd name="T3" fmla="*/ 0 h 61"/>
                <a:gd name="T4" fmla="*/ 788 w 795"/>
                <a:gd name="T5" fmla="*/ 0 h 61"/>
                <a:gd name="T6" fmla="*/ 792 w 795"/>
                <a:gd name="T7" fmla="*/ 8 h 61"/>
                <a:gd name="T8" fmla="*/ 795 w 795"/>
                <a:gd name="T9" fmla="*/ 15 h 61"/>
                <a:gd name="T10" fmla="*/ 795 w 795"/>
                <a:gd name="T11" fmla="*/ 22 h 61"/>
                <a:gd name="T12" fmla="*/ 795 w 795"/>
                <a:gd name="T13" fmla="*/ 22 h 61"/>
                <a:gd name="T14" fmla="*/ 795 w 795"/>
                <a:gd name="T15" fmla="*/ 24 h 61"/>
                <a:gd name="T16" fmla="*/ 9 w 795"/>
                <a:gd name="T17" fmla="*/ 61 h 61"/>
                <a:gd name="T18" fmla="*/ 9 w 795"/>
                <a:gd name="T19" fmla="*/ 61 h 61"/>
                <a:gd name="T20" fmla="*/ 11 w 795"/>
                <a:gd name="T21" fmla="*/ 56 h 61"/>
                <a:gd name="T22" fmla="*/ 13 w 795"/>
                <a:gd name="T23" fmla="*/ 50 h 61"/>
                <a:gd name="T24" fmla="*/ 17 w 795"/>
                <a:gd name="T25" fmla="*/ 43 h 61"/>
                <a:gd name="T26" fmla="*/ 17 w 795"/>
                <a:gd name="T27" fmla="*/ 41 h 61"/>
                <a:gd name="T28" fmla="*/ 15 w 795"/>
                <a:gd name="T29" fmla="*/ 39 h 61"/>
                <a:gd name="T30" fmla="*/ 9 w 795"/>
                <a:gd name="T31" fmla="*/ 38 h 61"/>
                <a:gd name="T32" fmla="*/ 0 w 795"/>
                <a:gd name="T33" fmla="*/ 38 h 61"/>
                <a:gd name="T34" fmla="*/ 0 w 795"/>
                <a:gd name="T3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5" h="61">
                  <a:moveTo>
                    <a:pt x="0" y="38"/>
                  </a:moveTo>
                  <a:lnTo>
                    <a:pt x="788" y="0"/>
                  </a:lnTo>
                  <a:lnTo>
                    <a:pt x="788" y="0"/>
                  </a:lnTo>
                  <a:lnTo>
                    <a:pt x="792" y="8"/>
                  </a:lnTo>
                  <a:lnTo>
                    <a:pt x="795" y="15"/>
                  </a:lnTo>
                  <a:lnTo>
                    <a:pt x="795" y="22"/>
                  </a:lnTo>
                  <a:lnTo>
                    <a:pt x="795" y="22"/>
                  </a:lnTo>
                  <a:lnTo>
                    <a:pt x="795" y="24"/>
                  </a:lnTo>
                  <a:lnTo>
                    <a:pt x="9" y="61"/>
                  </a:lnTo>
                  <a:lnTo>
                    <a:pt x="9" y="61"/>
                  </a:lnTo>
                  <a:lnTo>
                    <a:pt x="11" y="56"/>
                  </a:lnTo>
                  <a:lnTo>
                    <a:pt x="13" y="50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39"/>
                  </a:lnTo>
                  <a:lnTo>
                    <a:pt x="9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2214563" y="5803900"/>
              <a:ext cx="1306513" cy="96838"/>
            </a:xfrm>
            <a:custGeom>
              <a:avLst/>
              <a:gdLst>
                <a:gd name="T0" fmla="*/ 15 w 823"/>
                <a:gd name="T1" fmla="*/ 36 h 61"/>
                <a:gd name="T2" fmla="*/ 794 w 823"/>
                <a:gd name="T3" fmla="*/ 0 h 61"/>
                <a:gd name="T4" fmla="*/ 794 w 823"/>
                <a:gd name="T5" fmla="*/ 0 h 61"/>
                <a:gd name="T6" fmla="*/ 794 w 823"/>
                <a:gd name="T7" fmla="*/ 4 h 61"/>
                <a:gd name="T8" fmla="*/ 796 w 823"/>
                <a:gd name="T9" fmla="*/ 7 h 61"/>
                <a:gd name="T10" fmla="*/ 800 w 823"/>
                <a:gd name="T11" fmla="*/ 11 h 61"/>
                <a:gd name="T12" fmla="*/ 807 w 823"/>
                <a:gd name="T13" fmla="*/ 13 h 61"/>
                <a:gd name="T14" fmla="*/ 807 w 823"/>
                <a:gd name="T15" fmla="*/ 13 h 61"/>
                <a:gd name="T16" fmla="*/ 817 w 823"/>
                <a:gd name="T17" fmla="*/ 18 h 61"/>
                <a:gd name="T18" fmla="*/ 823 w 823"/>
                <a:gd name="T19" fmla="*/ 22 h 61"/>
                <a:gd name="T20" fmla="*/ 0 w 823"/>
                <a:gd name="T21" fmla="*/ 61 h 61"/>
                <a:gd name="T22" fmla="*/ 0 w 823"/>
                <a:gd name="T23" fmla="*/ 61 h 61"/>
                <a:gd name="T24" fmla="*/ 3 w 823"/>
                <a:gd name="T25" fmla="*/ 59 h 61"/>
                <a:gd name="T26" fmla="*/ 3 w 823"/>
                <a:gd name="T27" fmla="*/ 59 h 61"/>
                <a:gd name="T28" fmla="*/ 11 w 823"/>
                <a:gd name="T29" fmla="*/ 55 h 61"/>
                <a:gd name="T30" fmla="*/ 14 w 823"/>
                <a:gd name="T31" fmla="*/ 53 h 61"/>
                <a:gd name="T32" fmla="*/ 15 w 823"/>
                <a:gd name="T33" fmla="*/ 50 h 61"/>
                <a:gd name="T34" fmla="*/ 16 w 823"/>
                <a:gd name="T35" fmla="*/ 43 h 61"/>
                <a:gd name="T36" fmla="*/ 15 w 823"/>
                <a:gd name="T37" fmla="*/ 36 h 61"/>
                <a:gd name="T38" fmla="*/ 15 w 823"/>
                <a:gd name="T39" fmla="*/ 3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3" h="61">
                  <a:moveTo>
                    <a:pt x="15" y="36"/>
                  </a:moveTo>
                  <a:lnTo>
                    <a:pt x="794" y="0"/>
                  </a:lnTo>
                  <a:lnTo>
                    <a:pt x="794" y="0"/>
                  </a:lnTo>
                  <a:lnTo>
                    <a:pt x="794" y="4"/>
                  </a:lnTo>
                  <a:lnTo>
                    <a:pt x="796" y="7"/>
                  </a:lnTo>
                  <a:lnTo>
                    <a:pt x="800" y="11"/>
                  </a:lnTo>
                  <a:lnTo>
                    <a:pt x="807" y="13"/>
                  </a:lnTo>
                  <a:lnTo>
                    <a:pt x="807" y="13"/>
                  </a:lnTo>
                  <a:lnTo>
                    <a:pt x="817" y="18"/>
                  </a:lnTo>
                  <a:lnTo>
                    <a:pt x="823" y="2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11" y="55"/>
                  </a:lnTo>
                  <a:lnTo>
                    <a:pt x="14" y="53"/>
                  </a:lnTo>
                  <a:lnTo>
                    <a:pt x="15" y="50"/>
                  </a:lnTo>
                  <a:lnTo>
                    <a:pt x="16" y="43"/>
                  </a:lnTo>
                  <a:lnTo>
                    <a:pt x="15" y="36"/>
                  </a:lnTo>
                  <a:lnTo>
                    <a:pt x="15" y="3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2227263" y="5895975"/>
              <a:ext cx="1250950" cy="96838"/>
            </a:xfrm>
            <a:custGeom>
              <a:avLst/>
              <a:gdLst>
                <a:gd name="T0" fmla="*/ 0 w 788"/>
                <a:gd name="T1" fmla="*/ 37 h 61"/>
                <a:gd name="T2" fmla="*/ 786 w 788"/>
                <a:gd name="T3" fmla="*/ 0 h 61"/>
                <a:gd name="T4" fmla="*/ 786 w 788"/>
                <a:gd name="T5" fmla="*/ 0 h 61"/>
                <a:gd name="T6" fmla="*/ 784 w 788"/>
                <a:gd name="T7" fmla="*/ 6 h 61"/>
                <a:gd name="T8" fmla="*/ 786 w 788"/>
                <a:gd name="T9" fmla="*/ 11 h 61"/>
                <a:gd name="T10" fmla="*/ 788 w 788"/>
                <a:gd name="T11" fmla="*/ 25 h 61"/>
                <a:gd name="T12" fmla="*/ 7 w 788"/>
                <a:gd name="T13" fmla="*/ 61 h 61"/>
                <a:gd name="T14" fmla="*/ 7 w 788"/>
                <a:gd name="T15" fmla="*/ 61 h 61"/>
                <a:gd name="T16" fmla="*/ 8 w 788"/>
                <a:gd name="T17" fmla="*/ 54 h 61"/>
                <a:gd name="T18" fmla="*/ 8 w 788"/>
                <a:gd name="T19" fmla="*/ 48 h 61"/>
                <a:gd name="T20" fmla="*/ 6 w 788"/>
                <a:gd name="T21" fmla="*/ 42 h 61"/>
                <a:gd name="T22" fmla="*/ 0 w 788"/>
                <a:gd name="T23" fmla="*/ 37 h 61"/>
                <a:gd name="T24" fmla="*/ 0 w 788"/>
                <a:gd name="T25" fmla="*/ 3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8" h="61">
                  <a:moveTo>
                    <a:pt x="0" y="37"/>
                  </a:moveTo>
                  <a:lnTo>
                    <a:pt x="786" y="0"/>
                  </a:lnTo>
                  <a:lnTo>
                    <a:pt x="786" y="0"/>
                  </a:lnTo>
                  <a:lnTo>
                    <a:pt x="784" y="6"/>
                  </a:lnTo>
                  <a:lnTo>
                    <a:pt x="786" y="11"/>
                  </a:lnTo>
                  <a:lnTo>
                    <a:pt x="788" y="25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8" y="54"/>
                  </a:lnTo>
                  <a:lnTo>
                    <a:pt x="8" y="48"/>
                  </a:lnTo>
                  <a:lnTo>
                    <a:pt x="6" y="42"/>
                  </a:lnTo>
                  <a:lnTo>
                    <a:pt x="0" y="37"/>
                  </a:lnTo>
                  <a:lnTo>
                    <a:pt x="0" y="37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2246313" y="6029325"/>
              <a:ext cx="1254125" cy="311150"/>
            </a:xfrm>
            <a:custGeom>
              <a:avLst/>
              <a:gdLst>
                <a:gd name="T0" fmla="*/ 370 w 790"/>
                <a:gd name="T1" fmla="*/ 196 h 196"/>
                <a:gd name="T2" fmla="*/ 370 w 790"/>
                <a:gd name="T3" fmla="*/ 196 h 196"/>
                <a:gd name="T4" fmla="*/ 305 w 790"/>
                <a:gd name="T5" fmla="*/ 195 h 196"/>
                <a:gd name="T6" fmla="*/ 269 w 790"/>
                <a:gd name="T7" fmla="*/ 194 h 196"/>
                <a:gd name="T8" fmla="*/ 233 w 790"/>
                <a:gd name="T9" fmla="*/ 191 h 196"/>
                <a:gd name="T10" fmla="*/ 201 w 790"/>
                <a:gd name="T11" fmla="*/ 187 h 196"/>
                <a:gd name="T12" fmla="*/ 172 w 790"/>
                <a:gd name="T13" fmla="*/ 182 h 196"/>
                <a:gd name="T14" fmla="*/ 163 w 790"/>
                <a:gd name="T15" fmla="*/ 179 h 196"/>
                <a:gd name="T16" fmla="*/ 155 w 790"/>
                <a:gd name="T17" fmla="*/ 176 h 196"/>
                <a:gd name="T18" fmla="*/ 148 w 790"/>
                <a:gd name="T19" fmla="*/ 172 h 196"/>
                <a:gd name="T20" fmla="*/ 147 w 790"/>
                <a:gd name="T21" fmla="*/ 168 h 196"/>
                <a:gd name="T22" fmla="*/ 147 w 790"/>
                <a:gd name="T23" fmla="*/ 168 h 196"/>
                <a:gd name="T24" fmla="*/ 144 w 790"/>
                <a:gd name="T25" fmla="*/ 160 h 196"/>
                <a:gd name="T26" fmla="*/ 140 w 790"/>
                <a:gd name="T27" fmla="*/ 153 h 196"/>
                <a:gd name="T28" fmla="*/ 133 w 790"/>
                <a:gd name="T29" fmla="*/ 145 h 196"/>
                <a:gd name="T30" fmla="*/ 125 w 790"/>
                <a:gd name="T31" fmla="*/ 138 h 196"/>
                <a:gd name="T32" fmla="*/ 99 w 790"/>
                <a:gd name="T33" fmla="*/ 121 h 196"/>
                <a:gd name="T34" fmla="*/ 64 w 790"/>
                <a:gd name="T35" fmla="*/ 99 h 196"/>
                <a:gd name="T36" fmla="*/ 64 w 790"/>
                <a:gd name="T37" fmla="*/ 99 h 196"/>
                <a:gd name="T38" fmla="*/ 52 w 790"/>
                <a:gd name="T39" fmla="*/ 92 h 196"/>
                <a:gd name="T40" fmla="*/ 42 w 790"/>
                <a:gd name="T41" fmla="*/ 84 h 196"/>
                <a:gd name="T42" fmla="*/ 33 w 790"/>
                <a:gd name="T43" fmla="*/ 76 h 196"/>
                <a:gd name="T44" fmla="*/ 23 w 790"/>
                <a:gd name="T45" fmla="*/ 68 h 196"/>
                <a:gd name="T46" fmla="*/ 11 w 790"/>
                <a:gd name="T47" fmla="*/ 53 h 196"/>
                <a:gd name="T48" fmla="*/ 0 w 790"/>
                <a:gd name="T49" fmla="*/ 37 h 196"/>
                <a:gd name="T50" fmla="*/ 790 w 790"/>
                <a:gd name="T51" fmla="*/ 0 h 196"/>
                <a:gd name="T52" fmla="*/ 790 w 790"/>
                <a:gd name="T53" fmla="*/ 0 h 196"/>
                <a:gd name="T54" fmla="*/ 786 w 790"/>
                <a:gd name="T55" fmla="*/ 12 h 196"/>
                <a:gd name="T56" fmla="*/ 778 w 790"/>
                <a:gd name="T57" fmla="*/ 24 h 196"/>
                <a:gd name="T58" fmla="*/ 770 w 790"/>
                <a:gd name="T59" fmla="*/ 38 h 196"/>
                <a:gd name="T60" fmla="*/ 760 w 790"/>
                <a:gd name="T61" fmla="*/ 50 h 196"/>
                <a:gd name="T62" fmla="*/ 749 w 790"/>
                <a:gd name="T63" fmla="*/ 62 h 196"/>
                <a:gd name="T64" fmla="*/ 738 w 790"/>
                <a:gd name="T65" fmla="*/ 76 h 196"/>
                <a:gd name="T66" fmla="*/ 711 w 790"/>
                <a:gd name="T67" fmla="*/ 99 h 196"/>
                <a:gd name="T68" fmla="*/ 711 w 790"/>
                <a:gd name="T69" fmla="*/ 99 h 196"/>
                <a:gd name="T70" fmla="*/ 696 w 790"/>
                <a:gd name="T71" fmla="*/ 111 h 196"/>
                <a:gd name="T72" fmla="*/ 682 w 790"/>
                <a:gd name="T73" fmla="*/ 122 h 196"/>
                <a:gd name="T74" fmla="*/ 657 w 790"/>
                <a:gd name="T75" fmla="*/ 138 h 196"/>
                <a:gd name="T76" fmla="*/ 646 w 790"/>
                <a:gd name="T77" fmla="*/ 146 h 196"/>
                <a:gd name="T78" fmla="*/ 638 w 790"/>
                <a:gd name="T79" fmla="*/ 153 h 196"/>
                <a:gd name="T80" fmla="*/ 633 w 790"/>
                <a:gd name="T81" fmla="*/ 160 h 196"/>
                <a:gd name="T82" fmla="*/ 630 w 790"/>
                <a:gd name="T83" fmla="*/ 168 h 196"/>
                <a:gd name="T84" fmla="*/ 630 w 790"/>
                <a:gd name="T85" fmla="*/ 168 h 196"/>
                <a:gd name="T86" fmla="*/ 629 w 790"/>
                <a:gd name="T87" fmla="*/ 169 h 196"/>
                <a:gd name="T88" fmla="*/ 627 w 790"/>
                <a:gd name="T89" fmla="*/ 172 h 196"/>
                <a:gd name="T90" fmla="*/ 621 w 790"/>
                <a:gd name="T91" fmla="*/ 176 h 196"/>
                <a:gd name="T92" fmla="*/ 610 w 790"/>
                <a:gd name="T93" fmla="*/ 179 h 196"/>
                <a:gd name="T94" fmla="*/ 598 w 790"/>
                <a:gd name="T95" fmla="*/ 182 h 196"/>
                <a:gd name="T96" fmla="*/ 564 w 790"/>
                <a:gd name="T97" fmla="*/ 187 h 196"/>
                <a:gd name="T98" fmla="*/ 525 w 790"/>
                <a:gd name="T99" fmla="*/ 191 h 196"/>
                <a:gd name="T100" fmla="*/ 483 w 790"/>
                <a:gd name="T101" fmla="*/ 194 h 196"/>
                <a:gd name="T102" fmla="*/ 439 w 790"/>
                <a:gd name="T103" fmla="*/ 195 h 196"/>
                <a:gd name="T104" fmla="*/ 370 w 790"/>
                <a:gd name="T105" fmla="*/ 196 h 196"/>
                <a:gd name="T106" fmla="*/ 370 w 790"/>
                <a:gd name="T10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0" h="196">
                  <a:moveTo>
                    <a:pt x="370" y="196"/>
                  </a:moveTo>
                  <a:lnTo>
                    <a:pt x="370" y="196"/>
                  </a:lnTo>
                  <a:lnTo>
                    <a:pt x="305" y="195"/>
                  </a:lnTo>
                  <a:lnTo>
                    <a:pt x="269" y="194"/>
                  </a:lnTo>
                  <a:lnTo>
                    <a:pt x="233" y="191"/>
                  </a:lnTo>
                  <a:lnTo>
                    <a:pt x="201" y="187"/>
                  </a:lnTo>
                  <a:lnTo>
                    <a:pt x="172" y="182"/>
                  </a:lnTo>
                  <a:lnTo>
                    <a:pt x="163" y="179"/>
                  </a:lnTo>
                  <a:lnTo>
                    <a:pt x="155" y="176"/>
                  </a:lnTo>
                  <a:lnTo>
                    <a:pt x="148" y="172"/>
                  </a:lnTo>
                  <a:lnTo>
                    <a:pt x="147" y="168"/>
                  </a:lnTo>
                  <a:lnTo>
                    <a:pt x="147" y="168"/>
                  </a:lnTo>
                  <a:lnTo>
                    <a:pt x="144" y="160"/>
                  </a:lnTo>
                  <a:lnTo>
                    <a:pt x="140" y="153"/>
                  </a:lnTo>
                  <a:lnTo>
                    <a:pt x="133" y="145"/>
                  </a:lnTo>
                  <a:lnTo>
                    <a:pt x="125" y="138"/>
                  </a:lnTo>
                  <a:lnTo>
                    <a:pt x="99" y="121"/>
                  </a:lnTo>
                  <a:lnTo>
                    <a:pt x="64" y="99"/>
                  </a:lnTo>
                  <a:lnTo>
                    <a:pt x="64" y="99"/>
                  </a:lnTo>
                  <a:lnTo>
                    <a:pt x="52" y="92"/>
                  </a:lnTo>
                  <a:lnTo>
                    <a:pt x="42" y="84"/>
                  </a:lnTo>
                  <a:lnTo>
                    <a:pt x="33" y="76"/>
                  </a:lnTo>
                  <a:lnTo>
                    <a:pt x="23" y="68"/>
                  </a:lnTo>
                  <a:lnTo>
                    <a:pt x="11" y="53"/>
                  </a:lnTo>
                  <a:lnTo>
                    <a:pt x="0" y="37"/>
                  </a:lnTo>
                  <a:lnTo>
                    <a:pt x="790" y="0"/>
                  </a:lnTo>
                  <a:lnTo>
                    <a:pt x="790" y="0"/>
                  </a:lnTo>
                  <a:lnTo>
                    <a:pt x="786" y="12"/>
                  </a:lnTo>
                  <a:lnTo>
                    <a:pt x="778" y="24"/>
                  </a:lnTo>
                  <a:lnTo>
                    <a:pt x="770" y="38"/>
                  </a:lnTo>
                  <a:lnTo>
                    <a:pt x="760" y="50"/>
                  </a:lnTo>
                  <a:lnTo>
                    <a:pt x="749" y="62"/>
                  </a:lnTo>
                  <a:lnTo>
                    <a:pt x="738" y="76"/>
                  </a:lnTo>
                  <a:lnTo>
                    <a:pt x="711" y="99"/>
                  </a:lnTo>
                  <a:lnTo>
                    <a:pt x="711" y="99"/>
                  </a:lnTo>
                  <a:lnTo>
                    <a:pt x="696" y="111"/>
                  </a:lnTo>
                  <a:lnTo>
                    <a:pt x="682" y="122"/>
                  </a:lnTo>
                  <a:lnTo>
                    <a:pt x="657" y="138"/>
                  </a:lnTo>
                  <a:lnTo>
                    <a:pt x="646" y="146"/>
                  </a:lnTo>
                  <a:lnTo>
                    <a:pt x="638" y="153"/>
                  </a:lnTo>
                  <a:lnTo>
                    <a:pt x="633" y="160"/>
                  </a:lnTo>
                  <a:lnTo>
                    <a:pt x="630" y="168"/>
                  </a:lnTo>
                  <a:lnTo>
                    <a:pt x="630" y="168"/>
                  </a:lnTo>
                  <a:lnTo>
                    <a:pt x="629" y="169"/>
                  </a:lnTo>
                  <a:lnTo>
                    <a:pt x="627" y="172"/>
                  </a:lnTo>
                  <a:lnTo>
                    <a:pt x="621" y="176"/>
                  </a:lnTo>
                  <a:lnTo>
                    <a:pt x="610" y="179"/>
                  </a:lnTo>
                  <a:lnTo>
                    <a:pt x="598" y="182"/>
                  </a:lnTo>
                  <a:lnTo>
                    <a:pt x="564" y="187"/>
                  </a:lnTo>
                  <a:lnTo>
                    <a:pt x="525" y="191"/>
                  </a:lnTo>
                  <a:lnTo>
                    <a:pt x="483" y="194"/>
                  </a:lnTo>
                  <a:lnTo>
                    <a:pt x="439" y="195"/>
                  </a:lnTo>
                  <a:lnTo>
                    <a:pt x="370" y="196"/>
                  </a:lnTo>
                  <a:lnTo>
                    <a:pt x="370" y="196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470151" y="6061075"/>
              <a:ext cx="361950" cy="279400"/>
            </a:xfrm>
            <a:custGeom>
              <a:avLst/>
              <a:gdLst>
                <a:gd name="T0" fmla="*/ 82 w 228"/>
                <a:gd name="T1" fmla="*/ 170 h 176"/>
                <a:gd name="T2" fmla="*/ 82 w 228"/>
                <a:gd name="T3" fmla="*/ 170 h 176"/>
                <a:gd name="T4" fmla="*/ 73 w 228"/>
                <a:gd name="T5" fmla="*/ 149 h 176"/>
                <a:gd name="T6" fmla="*/ 65 w 228"/>
                <a:gd name="T7" fmla="*/ 130 h 176"/>
                <a:gd name="T8" fmla="*/ 52 w 228"/>
                <a:gd name="T9" fmla="*/ 109 h 176"/>
                <a:gd name="T10" fmla="*/ 34 w 228"/>
                <a:gd name="T11" fmla="*/ 80 h 176"/>
                <a:gd name="T12" fmla="*/ 34 w 228"/>
                <a:gd name="T13" fmla="*/ 80 h 176"/>
                <a:gd name="T14" fmla="*/ 25 w 228"/>
                <a:gd name="T15" fmla="*/ 64 h 176"/>
                <a:gd name="T16" fmla="*/ 15 w 228"/>
                <a:gd name="T17" fmla="*/ 46 h 176"/>
                <a:gd name="T18" fmla="*/ 0 w 228"/>
                <a:gd name="T19" fmla="*/ 10 h 176"/>
                <a:gd name="T20" fmla="*/ 225 w 228"/>
                <a:gd name="T21" fmla="*/ 0 h 176"/>
                <a:gd name="T22" fmla="*/ 225 w 228"/>
                <a:gd name="T23" fmla="*/ 0 h 176"/>
                <a:gd name="T24" fmla="*/ 228 w 228"/>
                <a:gd name="T25" fmla="*/ 41 h 176"/>
                <a:gd name="T26" fmla="*/ 228 w 228"/>
                <a:gd name="T27" fmla="*/ 80 h 176"/>
                <a:gd name="T28" fmla="*/ 228 w 228"/>
                <a:gd name="T29" fmla="*/ 80 h 176"/>
                <a:gd name="T30" fmla="*/ 226 w 228"/>
                <a:gd name="T31" fmla="*/ 110 h 176"/>
                <a:gd name="T32" fmla="*/ 224 w 228"/>
                <a:gd name="T33" fmla="*/ 133 h 176"/>
                <a:gd name="T34" fmla="*/ 224 w 228"/>
                <a:gd name="T35" fmla="*/ 152 h 176"/>
                <a:gd name="T36" fmla="*/ 224 w 228"/>
                <a:gd name="T37" fmla="*/ 162 h 176"/>
                <a:gd name="T38" fmla="*/ 226 w 228"/>
                <a:gd name="T39" fmla="*/ 172 h 176"/>
                <a:gd name="T40" fmla="*/ 226 w 228"/>
                <a:gd name="T41" fmla="*/ 172 h 176"/>
                <a:gd name="T42" fmla="*/ 226 w 228"/>
                <a:gd name="T43" fmla="*/ 176 h 176"/>
                <a:gd name="T44" fmla="*/ 226 w 228"/>
                <a:gd name="T45" fmla="*/ 176 h 176"/>
                <a:gd name="T46" fmla="*/ 157 w 228"/>
                <a:gd name="T47" fmla="*/ 175 h 176"/>
                <a:gd name="T48" fmla="*/ 118 w 228"/>
                <a:gd name="T49" fmla="*/ 172 h 176"/>
                <a:gd name="T50" fmla="*/ 82 w 228"/>
                <a:gd name="T51" fmla="*/ 170 h 176"/>
                <a:gd name="T52" fmla="*/ 82 w 228"/>
                <a:gd name="T53" fmla="*/ 17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8" h="176">
                  <a:moveTo>
                    <a:pt x="82" y="170"/>
                  </a:moveTo>
                  <a:lnTo>
                    <a:pt x="82" y="170"/>
                  </a:lnTo>
                  <a:lnTo>
                    <a:pt x="73" y="149"/>
                  </a:lnTo>
                  <a:lnTo>
                    <a:pt x="65" y="130"/>
                  </a:lnTo>
                  <a:lnTo>
                    <a:pt x="52" y="109"/>
                  </a:lnTo>
                  <a:lnTo>
                    <a:pt x="34" y="80"/>
                  </a:lnTo>
                  <a:lnTo>
                    <a:pt x="34" y="80"/>
                  </a:lnTo>
                  <a:lnTo>
                    <a:pt x="25" y="64"/>
                  </a:lnTo>
                  <a:lnTo>
                    <a:pt x="15" y="46"/>
                  </a:lnTo>
                  <a:lnTo>
                    <a:pt x="0" y="10"/>
                  </a:lnTo>
                  <a:lnTo>
                    <a:pt x="225" y="0"/>
                  </a:lnTo>
                  <a:lnTo>
                    <a:pt x="225" y="0"/>
                  </a:lnTo>
                  <a:lnTo>
                    <a:pt x="228" y="41"/>
                  </a:lnTo>
                  <a:lnTo>
                    <a:pt x="228" y="80"/>
                  </a:lnTo>
                  <a:lnTo>
                    <a:pt x="228" y="80"/>
                  </a:lnTo>
                  <a:lnTo>
                    <a:pt x="226" y="110"/>
                  </a:lnTo>
                  <a:lnTo>
                    <a:pt x="224" y="133"/>
                  </a:lnTo>
                  <a:lnTo>
                    <a:pt x="224" y="152"/>
                  </a:lnTo>
                  <a:lnTo>
                    <a:pt x="224" y="162"/>
                  </a:lnTo>
                  <a:lnTo>
                    <a:pt x="226" y="172"/>
                  </a:lnTo>
                  <a:lnTo>
                    <a:pt x="226" y="172"/>
                  </a:lnTo>
                  <a:lnTo>
                    <a:pt x="226" y="176"/>
                  </a:lnTo>
                  <a:lnTo>
                    <a:pt x="226" y="176"/>
                  </a:lnTo>
                  <a:lnTo>
                    <a:pt x="157" y="175"/>
                  </a:lnTo>
                  <a:lnTo>
                    <a:pt x="118" y="172"/>
                  </a:lnTo>
                  <a:lnTo>
                    <a:pt x="82" y="170"/>
                  </a:lnTo>
                  <a:lnTo>
                    <a:pt x="82" y="17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3044826" y="5083175"/>
              <a:ext cx="512763" cy="271463"/>
            </a:xfrm>
            <a:custGeom>
              <a:avLst/>
              <a:gdLst>
                <a:gd name="T0" fmla="*/ 0 w 323"/>
                <a:gd name="T1" fmla="*/ 0 h 171"/>
                <a:gd name="T2" fmla="*/ 323 w 323"/>
                <a:gd name="T3" fmla="*/ 0 h 171"/>
                <a:gd name="T4" fmla="*/ 306 w 323"/>
                <a:gd name="T5" fmla="*/ 140 h 171"/>
                <a:gd name="T6" fmla="*/ 306 w 323"/>
                <a:gd name="T7" fmla="*/ 140 h 171"/>
                <a:gd name="T8" fmla="*/ 305 w 323"/>
                <a:gd name="T9" fmla="*/ 147 h 171"/>
                <a:gd name="T10" fmla="*/ 302 w 323"/>
                <a:gd name="T11" fmla="*/ 152 h 171"/>
                <a:gd name="T12" fmla="*/ 296 w 323"/>
                <a:gd name="T13" fmla="*/ 157 h 171"/>
                <a:gd name="T14" fmla="*/ 291 w 323"/>
                <a:gd name="T15" fmla="*/ 161 h 171"/>
                <a:gd name="T16" fmla="*/ 286 w 323"/>
                <a:gd name="T17" fmla="*/ 164 h 171"/>
                <a:gd name="T18" fmla="*/ 279 w 323"/>
                <a:gd name="T19" fmla="*/ 167 h 171"/>
                <a:gd name="T20" fmla="*/ 272 w 323"/>
                <a:gd name="T21" fmla="*/ 168 h 171"/>
                <a:gd name="T22" fmla="*/ 267 w 323"/>
                <a:gd name="T23" fmla="*/ 168 h 171"/>
                <a:gd name="T24" fmla="*/ 0 w 323"/>
                <a:gd name="T25" fmla="*/ 171 h 171"/>
                <a:gd name="T26" fmla="*/ 0 w 323"/>
                <a:gd name="T27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3" h="171">
                  <a:moveTo>
                    <a:pt x="0" y="0"/>
                  </a:moveTo>
                  <a:lnTo>
                    <a:pt x="323" y="0"/>
                  </a:lnTo>
                  <a:lnTo>
                    <a:pt x="306" y="140"/>
                  </a:lnTo>
                  <a:lnTo>
                    <a:pt x="306" y="140"/>
                  </a:lnTo>
                  <a:lnTo>
                    <a:pt x="305" y="147"/>
                  </a:lnTo>
                  <a:lnTo>
                    <a:pt x="302" y="152"/>
                  </a:lnTo>
                  <a:lnTo>
                    <a:pt x="296" y="157"/>
                  </a:lnTo>
                  <a:lnTo>
                    <a:pt x="291" y="161"/>
                  </a:lnTo>
                  <a:lnTo>
                    <a:pt x="286" y="164"/>
                  </a:lnTo>
                  <a:lnTo>
                    <a:pt x="279" y="167"/>
                  </a:lnTo>
                  <a:lnTo>
                    <a:pt x="272" y="168"/>
                  </a:lnTo>
                  <a:lnTo>
                    <a:pt x="267" y="168"/>
                  </a:lnTo>
                  <a:lnTo>
                    <a:pt x="0" y="17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3049588" y="5083175"/>
              <a:ext cx="508000" cy="269875"/>
            </a:xfrm>
            <a:custGeom>
              <a:avLst/>
              <a:gdLst>
                <a:gd name="T0" fmla="*/ 0 w 320"/>
                <a:gd name="T1" fmla="*/ 0 h 170"/>
                <a:gd name="T2" fmla="*/ 0 w 320"/>
                <a:gd name="T3" fmla="*/ 0 h 170"/>
                <a:gd name="T4" fmla="*/ 320 w 320"/>
                <a:gd name="T5" fmla="*/ 0 h 170"/>
                <a:gd name="T6" fmla="*/ 320 w 320"/>
                <a:gd name="T7" fmla="*/ 0 h 170"/>
                <a:gd name="T8" fmla="*/ 303 w 320"/>
                <a:gd name="T9" fmla="*/ 140 h 170"/>
                <a:gd name="T10" fmla="*/ 303 w 320"/>
                <a:gd name="T11" fmla="*/ 140 h 170"/>
                <a:gd name="T12" fmla="*/ 302 w 320"/>
                <a:gd name="T13" fmla="*/ 147 h 170"/>
                <a:gd name="T14" fmla="*/ 299 w 320"/>
                <a:gd name="T15" fmla="*/ 152 h 170"/>
                <a:gd name="T16" fmla="*/ 293 w 320"/>
                <a:gd name="T17" fmla="*/ 157 h 170"/>
                <a:gd name="T18" fmla="*/ 288 w 320"/>
                <a:gd name="T19" fmla="*/ 161 h 170"/>
                <a:gd name="T20" fmla="*/ 283 w 320"/>
                <a:gd name="T21" fmla="*/ 164 h 170"/>
                <a:gd name="T22" fmla="*/ 276 w 320"/>
                <a:gd name="T23" fmla="*/ 167 h 170"/>
                <a:gd name="T24" fmla="*/ 269 w 320"/>
                <a:gd name="T25" fmla="*/ 168 h 170"/>
                <a:gd name="T26" fmla="*/ 264 w 320"/>
                <a:gd name="T27" fmla="*/ 168 h 170"/>
                <a:gd name="T28" fmla="*/ 264 w 320"/>
                <a:gd name="T29" fmla="*/ 168 h 170"/>
                <a:gd name="T30" fmla="*/ 1 w 320"/>
                <a:gd name="T31" fmla="*/ 170 h 170"/>
                <a:gd name="T32" fmla="*/ 1 w 320"/>
                <a:gd name="T33" fmla="*/ 170 h 170"/>
                <a:gd name="T34" fmla="*/ 0 w 320"/>
                <a:gd name="T35" fmla="*/ 0 h 170"/>
                <a:gd name="T36" fmla="*/ 0 w 320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0" h="170">
                  <a:moveTo>
                    <a:pt x="0" y="0"/>
                  </a:moveTo>
                  <a:lnTo>
                    <a:pt x="0" y="0"/>
                  </a:lnTo>
                  <a:lnTo>
                    <a:pt x="320" y="0"/>
                  </a:lnTo>
                  <a:lnTo>
                    <a:pt x="320" y="0"/>
                  </a:lnTo>
                  <a:lnTo>
                    <a:pt x="303" y="140"/>
                  </a:lnTo>
                  <a:lnTo>
                    <a:pt x="303" y="140"/>
                  </a:lnTo>
                  <a:lnTo>
                    <a:pt x="302" y="147"/>
                  </a:lnTo>
                  <a:lnTo>
                    <a:pt x="299" y="152"/>
                  </a:lnTo>
                  <a:lnTo>
                    <a:pt x="293" y="157"/>
                  </a:lnTo>
                  <a:lnTo>
                    <a:pt x="288" y="161"/>
                  </a:lnTo>
                  <a:lnTo>
                    <a:pt x="283" y="164"/>
                  </a:lnTo>
                  <a:lnTo>
                    <a:pt x="276" y="167"/>
                  </a:lnTo>
                  <a:lnTo>
                    <a:pt x="269" y="168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3055938" y="5083175"/>
              <a:ext cx="501650" cy="269875"/>
            </a:xfrm>
            <a:custGeom>
              <a:avLst/>
              <a:gdLst>
                <a:gd name="T0" fmla="*/ 0 w 316"/>
                <a:gd name="T1" fmla="*/ 0 h 170"/>
                <a:gd name="T2" fmla="*/ 0 w 316"/>
                <a:gd name="T3" fmla="*/ 0 h 170"/>
                <a:gd name="T4" fmla="*/ 316 w 316"/>
                <a:gd name="T5" fmla="*/ 0 h 170"/>
                <a:gd name="T6" fmla="*/ 316 w 316"/>
                <a:gd name="T7" fmla="*/ 0 h 170"/>
                <a:gd name="T8" fmla="*/ 299 w 316"/>
                <a:gd name="T9" fmla="*/ 140 h 170"/>
                <a:gd name="T10" fmla="*/ 299 w 316"/>
                <a:gd name="T11" fmla="*/ 140 h 170"/>
                <a:gd name="T12" fmla="*/ 298 w 316"/>
                <a:gd name="T13" fmla="*/ 147 h 170"/>
                <a:gd name="T14" fmla="*/ 295 w 316"/>
                <a:gd name="T15" fmla="*/ 152 h 170"/>
                <a:gd name="T16" fmla="*/ 289 w 316"/>
                <a:gd name="T17" fmla="*/ 156 h 170"/>
                <a:gd name="T18" fmla="*/ 284 w 316"/>
                <a:gd name="T19" fmla="*/ 160 h 170"/>
                <a:gd name="T20" fmla="*/ 279 w 316"/>
                <a:gd name="T21" fmla="*/ 164 h 170"/>
                <a:gd name="T22" fmla="*/ 272 w 316"/>
                <a:gd name="T23" fmla="*/ 167 h 170"/>
                <a:gd name="T24" fmla="*/ 266 w 316"/>
                <a:gd name="T25" fmla="*/ 168 h 170"/>
                <a:gd name="T26" fmla="*/ 260 w 316"/>
                <a:gd name="T27" fmla="*/ 168 h 170"/>
                <a:gd name="T28" fmla="*/ 260 w 316"/>
                <a:gd name="T29" fmla="*/ 168 h 170"/>
                <a:gd name="T30" fmla="*/ 1 w 316"/>
                <a:gd name="T31" fmla="*/ 170 h 170"/>
                <a:gd name="T32" fmla="*/ 1 w 316"/>
                <a:gd name="T33" fmla="*/ 170 h 170"/>
                <a:gd name="T34" fmla="*/ 0 w 316"/>
                <a:gd name="T35" fmla="*/ 0 h 170"/>
                <a:gd name="T36" fmla="*/ 0 w 316"/>
                <a:gd name="T3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6" h="170">
                  <a:moveTo>
                    <a:pt x="0" y="0"/>
                  </a:moveTo>
                  <a:lnTo>
                    <a:pt x="0" y="0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299" y="140"/>
                  </a:lnTo>
                  <a:lnTo>
                    <a:pt x="299" y="140"/>
                  </a:lnTo>
                  <a:lnTo>
                    <a:pt x="298" y="147"/>
                  </a:lnTo>
                  <a:lnTo>
                    <a:pt x="295" y="152"/>
                  </a:lnTo>
                  <a:lnTo>
                    <a:pt x="289" y="156"/>
                  </a:lnTo>
                  <a:lnTo>
                    <a:pt x="284" y="160"/>
                  </a:lnTo>
                  <a:lnTo>
                    <a:pt x="279" y="164"/>
                  </a:lnTo>
                  <a:lnTo>
                    <a:pt x="272" y="167"/>
                  </a:lnTo>
                  <a:lnTo>
                    <a:pt x="266" y="168"/>
                  </a:lnTo>
                  <a:lnTo>
                    <a:pt x="260" y="168"/>
                  </a:lnTo>
                  <a:lnTo>
                    <a:pt x="260" y="168"/>
                  </a:lnTo>
                  <a:lnTo>
                    <a:pt x="1" y="170"/>
                  </a:lnTo>
                  <a:lnTo>
                    <a:pt x="1" y="17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3062288" y="5083175"/>
              <a:ext cx="495300" cy="266700"/>
            </a:xfrm>
            <a:custGeom>
              <a:avLst/>
              <a:gdLst>
                <a:gd name="T0" fmla="*/ 0 w 312"/>
                <a:gd name="T1" fmla="*/ 0 h 168"/>
                <a:gd name="T2" fmla="*/ 0 w 312"/>
                <a:gd name="T3" fmla="*/ 0 h 168"/>
                <a:gd name="T4" fmla="*/ 312 w 312"/>
                <a:gd name="T5" fmla="*/ 0 h 168"/>
                <a:gd name="T6" fmla="*/ 312 w 312"/>
                <a:gd name="T7" fmla="*/ 0 h 168"/>
                <a:gd name="T8" fmla="*/ 295 w 312"/>
                <a:gd name="T9" fmla="*/ 140 h 168"/>
                <a:gd name="T10" fmla="*/ 295 w 312"/>
                <a:gd name="T11" fmla="*/ 140 h 168"/>
                <a:gd name="T12" fmla="*/ 294 w 312"/>
                <a:gd name="T13" fmla="*/ 147 h 168"/>
                <a:gd name="T14" fmla="*/ 291 w 312"/>
                <a:gd name="T15" fmla="*/ 152 h 168"/>
                <a:gd name="T16" fmla="*/ 285 w 312"/>
                <a:gd name="T17" fmla="*/ 156 h 168"/>
                <a:gd name="T18" fmla="*/ 280 w 312"/>
                <a:gd name="T19" fmla="*/ 160 h 168"/>
                <a:gd name="T20" fmla="*/ 275 w 312"/>
                <a:gd name="T21" fmla="*/ 164 h 168"/>
                <a:gd name="T22" fmla="*/ 269 w 312"/>
                <a:gd name="T23" fmla="*/ 167 h 168"/>
                <a:gd name="T24" fmla="*/ 262 w 312"/>
                <a:gd name="T25" fmla="*/ 168 h 168"/>
                <a:gd name="T26" fmla="*/ 257 w 312"/>
                <a:gd name="T27" fmla="*/ 168 h 168"/>
                <a:gd name="T28" fmla="*/ 257 w 312"/>
                <a:gd name="T29" fmla="*/ 168 h 168"/>
                <a:gd name="T30" fmla="*/ 0 w 312"/>
                <a:gd name="T31" fmla="*/ 168 h 168"/>
                <a:gd name="T32" fmla="*/ 0 w 312"/>
                <a:gd name="T33" fmla="*/ 168 h 168"/>
                <a:gd name="T34" fmla="*/ 0 w 312"/>
                <a:gd name="T35" fmla="*/ 0 h 168"/>
                <a:gd name="T36" fmla="*/ 0 w 312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2" h="168">
                  <a:moveTo>
                    <a:pt x="0" y="0"/>
                  </a:moveTo>
                  <a:lnTo>
                    <a:pt x="0" y="0"/>
                  </a:lnTo>
                  <a:lnTo>
                    <a:pt x="312" y="0"/>
                  </a:lnTo>
                  <a:lnTo>
                    <a:pt x="312" y="0"/>
                  </a:lnTo>
                  <a:lnTo>
                    <a:pt x="295" y="140"/>
                  </a:lnTo>
                  <a:lnTo>
                    <a:pt x="295" y="140"/>
                  </a:lnTo>
                  <a:lnTo>
                    <a:pt x="294" y="147"/>
                  </a:lnTo>
                  <a:lnTo>
                    <a:pt x="291" y="152"/>
                  </a:lnTo>
                  <a:lnTo>
                    <a:pt x="285" y="156"/>
                  </a:lnTo>
                  <a:lnTo>
                    <a:pt x="280" y="160"/>
                  </a:lnTo>
                  <a:lnTo>
                    <a:pt x="275" y="164"/>
                  </a:lnTo>
                  <a:lnTo>
                    <a:pt x="269" y="167"/>
                  </a:lnTo>
                  <a:lnTo>
                    <a:pt x="262" y="168"/>
                  </a:lnTo>
                  <a:lnTo>
                    <a:pt x="257" y="168"/>
                  </a:lnTo>
                  <a:lnTo>
                    <a:pt x="257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3074988" y="5083175"/>
              <a:ext cx="482600" cy="266700"/>
            </a:xfrm>
            <a:custGeom>
              <a:avLst/>
              <a:gdLst>
                <a:gd name="T0" fmla="*/ 0 w 304"/>
                <a:gd name="T1" fmla="*/ 0 h 168"/>
                <a:gd name="T2" fmla="*/ 0 w 304"/>
                <a:gd name="T3" fmla="*/ 0 h 168"/>
                <a:gd name="T4" fmla="*/ 304 w 304"/>
                <a:gd name="T5" fmla="*/ 0 h 168"/>
                <a:gd name="T6" fmla="*/ 304 w 304"/>
                <a:gd name="T7" fmla="*/ 0 h 168"/>
                <a:gd name="T8" fmla="*/ 287 w 304"/>
                <a:gd name="T9" fmla="*/ 140 h 168"/>
                <a:gd name="T10" fmla="*/ 287 w 304"/>
                <a:gd name="T11" fmla="*/ 140 h 168"/>
                <a:gd name="T12" fmla="*/ 286 w 304"/>
                <a:gd name="T13" fmla="*/ 147 h 168"/>
                <a:gd name="T14" fmla="*/ 283 w 304"/>
                <a:gd name="T15" fmla="*/ 152 h 168"/>
                <a:gd name="T16" fmla="*/ 279 w 304"/>
                <a:gd name="T17" fmla="*/ 156 h 168"/>
                <a:gd name="T18" fmla="*/ 273 w 304"/>
                <a:gd name="T19" fmla="*/ 160 h 168"/>
                <a:gd name="T20" fmla="*/ 267 w 304"/>
                <a:gd name="T21" fmla="*/ 164 h 168"/>
                <a:gd name="T22" fmla="*/ 261 w 304"/>
                <a:gd name="T23" fmla="*/ 166 h 168"/>
                <a:gd name="T24" fmla="*/ 254 w 304"/>
                <a:gd name="T25" fmla="*/ 167 h 168"/>
                <a:gd name="T26" fmla="*/ 249 w 304"/>
                <a:gd name="T27" fmla="*/ 168 h 168"/>
                <a:gd name="T28" fmla="*/ 249 w 304"/>
                <a:gd name="T29" fmla="*/ 168 h 168"/>
                <a:gd name="T30" fmla="*/ 0 w 304"/>
                <a:gd name="T31" fmla="*/ 166 h 168"/>
                <a:gd name="T32" fmla="*/ 0 w 304"/>
                <a:gd name="T33" fmla="*/ 166 h 168"/>
                <a:gd name="T34" fmla="*/ 0 w 304"/>
                <a:gd name="T35" fmla="*/ 0 h 168"/>
                <a:gd name="T36" fmla="*/ 0 w 304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4" h="168">
                  <a:moveTo>
                    <a:pt x="0" y="0"/>
                  </a:moveTo>
                  <a:lnTo>
                    <a:pt x="0" y="0"/>
                  </a:lnTo>
                  <a:lnTo>
                    <a:pt x="304" y="0"/>
                  </a:lnTo>
                  <a:lnTo>
                    <a:pt x="304" y="0"/>
                  </a:lnTo>
                  <a:lnTo>
                    <a:pt x="287" y="140"/>
                  </a:lnTo>
                  <a:lnTo>
                    <a:pt x="287" y="140"/>
                  </a:lnTo>
                  <a:lnTo>
                    <a:pt x="286" y="147"/>
                  </a:lnTo>
                  <a:lnTo>
                    <a:pt x="283" y="152"/>
                  </a:lnTo>
                  <a:lnTo>
                    <a:pt x="279" y="156"/>
                  </a:lnTo>
                  <a:lnTo>
                    <a:pt x="273" y="160"/>
                  </a:lnTo>
                  <a:lnTo>
                    <a:pt x="267" y="164"/>
                  </a:lnTo>
                  <a:lnTo>
                    <a:pt x="261" y="166"/>
                  </a:lnTo>
                  <a:lnTo>
                    <a:pt x="254" y="167"/>
                  </a:lnTo>
                  <a:lnTo>
                    <a:pt x="249" y="168"/>
                  </a:lnTo>
                  <a:lnTo>
                    <a:pt x="249" y="168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3086101" y="5083175"/>
              <a:ext cx="471488" cy="266700"/>
            </a:xfrm>
            <a:custGeom>
              <a:avLst/>
              <a:gdLst>
                <a:gd name="T0" fmla="*/ 0 w 297"/>
                <a:gd name="T1" fmla="*/ 0 h 168"/>
                <a:gd name="T2" fmla="*/ 0 w 297"/>
                <a:gd name="T3" fmla="*/ 0 h 168"/>
                <a:gd name="T4" fmla="*/ 297 w 297"/>
                <a:gd name="T5" fmla="*/ 0 h 168"/>
                <a:gd name="T6" fmla="*/ 297 w 297"/>
                <a:gd name="T7" fmla="*/ 0 h 168"/>
                <a:gd name="T8" fmla="*/ 280 w 297"/>
                <a:gd name="T9" fmla="*/ 140 h 168"/>
                <a:gd name="T10" fmla="*/ 280 w 297"/>
                <a:gd name="T11" fmla="*/ 140 h 168"/>
                <a:gd name="T12" fmla="*/ 279 w 297"/>
                <a:gd name="T13" fmla="*/ 147 h 168"/>
                <a:gd name="T14" fmla="*/ 276 w 297"/>
                <a:gd name="T15" fmla="*/ 152 h 168"/>
                <a:gd name="T16" fmla="*/ 272 w 297"/>
                <a:gd name="T17" fmla="*/ 156 h 168"/>
                <a:gd name="T18" fmla="*/ 266 w 297"/>
                <a:gd name="T19" fmla="*/ 160 h 168"/>
                <a:gd name="T20" fmla="*/ 261 w 297"/>
                <a:gd name="T21" fmla="*/ 163 h 168"/>
                <a:gd name="T22" fmla="*/ 254 w 297"/>
                <a:gd name="T23" fmla="*/ 166 h 168"/>
                <a:gd name="T24" fmla="*/ 249 w 297"/>
                <a:gd name="T25" fmla="*/ 167 h 168"/>
                <a:gd name="T26" fmla="*/ 243 w 297"/>
                <a:gd name="T27" fmla="*/ 168 h 168"/>
                <a:gd name="T28" fmla="*/ 243 w 297"/>
                <a:gd name="T29" fmla="*/ 168 h 168"/>
                <a:gd name="T30" fmla="*/ 1 w 297"/>
                <a:gd name="T31" fmla="*/ 163 h 168"/>
                <a:gd name="T32" fmla="*/ 1 w 297"/>
                <a:gd name="T33" fmla="*/ 163 h 168"/>
                <a:gd name="T34" fmla="*/ 0 w 297"/>
                <a:gd name="T35" fmla="*/ 0 h 168"/>
                <a:gd name="T36" fmla="*/ 0 w 297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68">
                  <a:moveTo>
                    <a:pt x="0" y="0"/>
                  </a:moveTo>
                  <a:lnTo>
                    <a:pt x="0" y="0"/>
                  </a:lnTo>
                  <a:lnTo>
                    <a:pt x="297" y="0"/>
                  </a:lnTo>
                  <a:lnTo>
                    <a:pt x="297" y="0"/>
                  </a:lnTo>
                  <a:lnTo>
                    <a:pt x="280" y="140"/>
                  </a:lnTo>
                  <a:lnTo>
                    <a:pt x="280" y="140"/>
                  </a:lnTo>
                  <a:lnTo>
                    <a:pt x="279" y="147"/>
                  </a:lnTo>
                  <a:lnTo>
                    <a:pt x="276" y="152"/>
                  </a:lnTo>
                  <a:lnTo>
                    <a:pt x="272" y="156"/>
                  </a:lnTo>
                  <a:lnTo>
                    <a:pt x="266" y="160"/>
                  </a:lnTo>
                  <a:lnTo>
                    <a:pt x="261" y="163"/>
                  </a:lnTo>
                  <a:lnTo>
                    <a:pt x="254" y="166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3" y="168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3092451" y="5083175"/>
              <a:ext cx="465138" cy="266700"/>
            </a:xfrm>
            <a:custGeom>
              <a:avLst/>
              <a:gdLst>
                <a:gd name="T0" fmla="*/ 0 w 293"/>
                <a:gd name="T1" fmla="*/ 0 h 168"/>
                <a:gd name="T2" fmla="*/ 0 w 293"/>
                <a:gd name="T3" fmla="*/ 0 h 168"/>
                <a:gd name="T4" fmla="*/ 293 w 293"/>
                <a:gd name="T5" fmla="*/ 0 h 168"/>
                <a:gd name="T6" fmla="*/ 293 w 293"/>
                <a:gd name="T7" fmla="*/ 0 h 168"/>
                <a:gd name="T8" fmla="*/ 276 w 293"/>
                <a:gd name="T9" fmla="*/ 140 h 168"/>
                <a:gd name="T10" fmla="*/ 276 w 293"/>
                <a:gd name="T11" fmla="*/ 140 h 168"/>
                <a:gd name="T12" fmla="*/ 275 w 293"/>
                <a:gd name="T13" fmla="*/ 147 h 168"/>
                <a:gd name="T14" fmla="*/ 272 w 293"/>
                <a:gd name="T15" fmla="*/ 152 h 168"/>
                <a:gd name="T16" fmla="*/ 268 w 293"/>
                <a:gd name="T17" fmla="*/ 156 h 168"/>
                <a:gd name="T18" fmla="*/ 262 w 293"/>
                <a:gd name="T19" fmla="*/ 160 h 168"/>
                <a:gd name="T20" fmla="*/ 257 w 293"/>
                <a:gd name="T21" fmla="*/ 163 h 168"/>
                <a:gd name="T22" fmla="*/ 250 w 293"/>
                <a:gd name="T23" fmla="*/ 166 h 168"/>
                <a:gd name="T24" fmla="*/ 245 w 293"/>
                <a:gd name="T25" fmla="*/ 167 h 168"/>
                <a:gd name="T26" fmla="*/ 239 w 293"/>
                <a:gd name="T27" fmla="*/ 168 h 168"/>
                <a:gd name="T28" fmla="*/ 239 w 293"/>
                <a:gd name="T29" fmla="*/ 168 h 168"/>
                <a:gd name="T30" fmla="*/ 0 w 293"/>
                <a:gd name="T31" fmla="*/ 163 h 168"/>
                <a:gd name="T32" fmla="*/ 0 w 293"/>
                <a:gd name="T33" fmla="*/ 163 h 168"/>
                <a:gd name="T34" fmla="*/ 0 w 293"/>
                <a:gd name="T35" fmla="*/ 0 h 168"/>
                <a:gd name="T36" fmla="*/ 0 w 293"/>
                <a:gd name="T37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3" h="168">
                  <a:moveTo>
                    <a:pt x="0" y="0"/>
                  </a:moveTo>
                  <a:lnTo>
                    <a:pt x="0" y="0"/>
                  </a:lnTo>
                  <a:lnTo>
                    <a:pt x="293" y="0"/>
                  </a:lnTo>
                  <a:lnTo>
                    <a:pt x="293" y="0"/>
                  </a:lnTo>
                  <a:lnTo>
                    <a:pt x="276" y="140"/>
                  </a:lnTo>
                  <a:lnTo>
                    <a:pt x="276" y="140"/>
                  </a:lnTo>
                  <a:lnTo>
                    <a:pt x="275" y="147"/>
                  </a:lnTo>
                  <a:lnTo>
                    <a:pt x="272" y="152"/>
                  </a:lnTo>
                  <a:lnTo>
                    <a:pt x="268" y="156"/>
                  </a:lnTo>
                  <a:lnTo>
                    <a:pt x="262" y="160"/>
                  </a:lnTo>
                  <a:lnTo>
                    <a:pt x="257" y="163"/>
                  </a:lnTo>
                  <a:lnTo>
                    <a:pt x="250" y="166"/>
                  </a:lnTo>
                  <a:lnTo>
                    <a:pt x="245" y="167"/>
                  </a:lnTo>
                  <a:lnTo>
                    <a:pt x="239" y="168"/>
                  </a:lnTo>
                  <a:lnTo>
                    <a:pt x="239" y="168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3098801" y="5083175"/>
              <a:ext cx="458788" cy="266700"/>
            </a:xfrm>
            <a:custGeom>
              <a:avLst/>
              <a:gdLst>
                <a:gd name="T0" fmla="*/ 0 w 289"/>
                <a:gd name="T1" fmla="*/ 0 h 168"/>
                <a:gd name="T2" fmla="*/ 0 w 289"/>
                <a:gd name="T3" fmla="*/ 0 h 168"/>
                <a:gd name="T4" fmla="*/ 289 w 289"/>
                <a:gd name="T5" fmla="*/ 0 h 168"/>
                <a:gd name="T6" fmla="*/ 289 w 289"/>
                <a:gd name="T7" fmla="*/ 0 h 168"/>
                <a:gd name="T8" fmla="*/ 272 w 289"/>
                <a:gd name="T9" fmla="*/ 140 h 168"/>
                <a:gd name="T10" fmla="*/ 272 w 289"/>
                <a:gd name="T11" fmla="*/ 140 h 168"/>
                <a:gd name="T12" fmla="*/ 271 w 289"/>
                <a:gd name="T13" fmla="*/ 147 h 168"/>
                <a:gd name="T14" fmla="*/ 268 w 289"/>
                <a:gd name="T15" fmla="*/ 151 h 168"/>
                <a:gd name="T16" fmla="*/ 264 w 289"/>
                <a:gd name="T17" fmla="*/ 156 h 168"/>
                <a:gd name="T18" fmla="*/ 258 w 289"/>
                <a:gd name="T19" fmla="*/ 160 h 168"/>
                <a:gd name="T20" fmla="*/ 253 w 289"/>
                <a:gd name="T21" fmla="*/ 163 h 168"/>
                <a:gd name="T22" fmla="*/ 248 w 289"/>
                <a:gd name="T23" fmla="*/ 166 h 168"/>
                <a:gd name="T24" fmla="*/ 235 w 289"/>
                <a:gd name="T25" fmla="*/ 168 h 168"/>
                <a:gd name="T26" fmla="*/ 235 w 289"/>
                <a:gd name="T27" fmla="*/ 168 h 168"/>
                <a:gd name="T28" fmla="*/ 0 w 289"/>
                <a:gd name="T29" fmla="*/ 161 h 168"/>
                <a:gd name="T30" fmla="*/ 0 w 289"/>
                <a:gd name="T31" fmla="*/ 161 h 168"/>
                <a:gd name="T32" fmla="*/ 0 w 289"/>
                <a:gd name="T33" fmla="*/ 0 h 168"/>
                <a:gd name="T34" fmla="*/ 0 w 289"/>
                <a:gd name="T35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9" h="168">
                  <a:moveTo>
                    <a:pt x="0" y="0"/>
                  </a:moveTo>
                  <a:lnTo>
                    <a:pt x="0" y="0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72" y="140"/>
                  </a:lnTo>
                  <a:lnTo>
                    <a:pt x="272" y="140"/>
                  </a:lnTo>
                  <a:lnTo>
                    <a:pt x="271" y="147"/>
                  </a:lnTo>
                  <a:lnTo>
                    <a:pt x="268" y="151"/>
                  </a:lnTo>
                  <a:lnTo>
                    <a:pt x="264" y="156"/>
                  </a:lnTo>
                  <a:lnTo>
                    <a:pt x="258" y="160"/>
                  </a:lnTo>
                  <a:lnTo>
                    <a:pt x="253" y="163"/>
                  </a:lnTo>
                  <a:lnTo>
                    <a:pt x="248" y="166"/>
                  </a:lnTo>
                  <a:lnTo>
                    <a:pt x="235" y="168"/>
                  </a:lnTo>
                  <a:lnTo>
                    <a:pt x="235" y="168"/>
                  </a:lnTo>
                  <a:lnTo>
                    <a:pt x="0" y="161"/>
                  </a:lnTo>
                  <a:lnTo>
                    <a:pt x="0" y="16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3111501" y="5083175"/>
              <a:ext cx="446088" cy="265113"/>
            </a:xfrm>
            <a:custGeom>
              <a:avLst/>
              <a:gdLst>
                <a:gd name="T0" fmla="*/ 0 w 281"/>
                <a:gd name="T1" fmla="*/ 0 h 167"/>
                <a:gd name="T2" fmla="*/ 0 w 281"/>
                <a:gd name="T3" fmla="*/ 0 h 167"/>
                <a:gd name="T4" fmla="*/ 281 w 281"/>
                <a:gd name="T5" fmla="*/ 0 h 167"/>
                <a:gd name="T6" fmla="*/ 281 w 281"/>
                <a:gd name="T7" fmla="*/ 0 h 167"/>
                <a:gd name="T8" fmla="*/ 264 w 281"/>
                <a:gd name="T9" fmla="*/ 140 h 167"/>
                <a:gd name="T10" fmla="*/ 264 w 281"/>
                <a:gd name="T11" fmla="*/ 140 h 167"/>
                <a:gd name="T12" fmla="*/ 263 w 281"/>
                <a:gd name="T13" fmla="*/ 145 h 167"/>
                <a:gd name="T14" fmla="*/ 260 w 281"/>
                <a:gd name="T15" fmla="*/ 151 h 167"/>
                <a:gd name="T16" fmla="*/ 256 w 281"/>
                <a:gd name="T17" fmla="*/ 156 h 167"/>
                <a:gd name="T18" fmla="*/ 250 w 281"/>
                <a:gd name="T19" fmla="*/ 160 h 167"/>
                <a:gd name="T20" fmla="*/ 245 w 281"/>
                <a:gd name="T21" fmla="*/ 163 h 167"/>
                <a:gd name="T22" fmla="*/ 240 w 281"/>
                <a:gd name="T23" fmla="*/ 166 h 167"/>
                <a:gd name="T24" fmla="*/ 229 w 281"/>
                <a:gd name="T25" fmla="*/ 167 h 167"/>
                <a:gd name="T26" fmla="*/ 229 w 281"/>
                <a:gd name="T27" fmla="*/ 167 h 167"/>
                <a:gd name="T28" fmla="*/ 0 w 281"/>
                <a:gd name="T29" fmla="*/ 159 h 167"/>
                <a:gd name="T30" fmla="*/ 0 w 281"/>
                <a:gd name="T31" fmla="*/ 159 h 167"/>
                <a:gd name="T32" fmla="*/ 0 w 281"/>
                <a:gd name="T33" fmla="*/ 0 h 167"/>
                <a:gd name="T34" fmla="*/ 0 w 281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1" h="167">
                  <a:moveTo>
                    <a:pt x="0" y="0"/>
                  </a:moveTo>
                  <a:lnTo>
                    <a:pt x="0" y="0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64" y="140"/>
                  </a:lnTo>
                  <a:lnTo>
                    <a:pt x="264" y="140"/>
                  </a:lnTo>
                  <a:lnTo>
                    <a:pt x="263" y="145"/>
                  </a:lnTo>
                  <a:lnTo>
                    <a:pt x="260" y="151"/>
                  </a:lnTo>
                  <a:lnTo>
                    <a:pt x="256" y="156"/>
                  </a:lnTo>
                  <a:lnTo>
                    <a:pt x="250" y="160"/>
                  </a:lnTo>
                  <a:lnTo>
                    <a:pt x="245" y="163"/>
                  </a:lnTo>
                  <a:lnTo>
                    <a:pt x="240" y="166"/>
                  </a:lnTo>
                  <a:lnTo>
                    <a:pt x="229" y="167"/>
                  </a:lnTo>
                  <a:lnTo>
                    <a:pt x="229" y="167"/>
                  </a:lnTo>
                  <a:lnTo>
                    <a:pt x="0" y="159"/>
                  </a:lnTo>
                  <a:lnTo>
                    <a:pt x="0" y="15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Freeform 31"/>
            <p:cNvSpPr>
              <a:spLocks/>
            </p:cNvSpPr>
            <p:nvPr/>
          </p:nvSpPr>
          <p:spPr bwMode="auto">
            <a:xfrm>
              <a:off x="3116263" y="5083175"/>
              <a:ext cx="441325" cy="265113"/>
            </a:xfrm>
            <a:custGeom>
              <a:avLst/>
              <a:gdLst>
                <a:gd name="T0" fmla="*/ 1 w 278"/>
                <a:gd name="T1" fmla="*/ 0 h 167"/>
                <a:gd name="T2" fmla="*/ 1 w 278"/>
                <a:gd name="T3" fmla="*/ 0 h 167"/>
                <a:gd name="T4" fmla="*/ 278 w 278"/>
                <a:gd name="T5" fmla="*/ 0 h 167"/>
                <a:gd name="T6" fmla="*/ 278 w 278"/>
                <a:gd name="T7" fmla="*/ 0 h 167"/>
                <a:gd name="T8" fmla="*/ 261 w 278"/>
                <a:gd name="T9" fmla="*/ 140 h 167"/>
                <a:gd name="T10" fmla="*/ 261 w 278"/>
                <a:gd name="T11" fmla="*/ 140 h 167"/>
                <a:gd name="T12" fmla="*/ 260 w 278"/>
                <a:gd name="T13" fmla="*/ 145 h 167"/>
                <a:gd name="T14" fmla="*/ 257 w 278"/>
                <a:gd name="T15" fmla="*/ 151 h 167"/>
                <a:gd name="T16" fmla="*/ 253 w 278"/>
                <a:gd name="T17" fmla="*/ 156 h 167"/>
                <a:gd name="T18" fmla="*/ 247 w 278"/>
                <a:gd name="T19" fmla="*/ 159 h 167"/>
                <a:gd name="T20" fmla="*/ 242 w 278"/>
                <a:gd name="T21" fmla="*/ 163 h 167"/>
                <a:gd name="T22" fmla="*/ 237 w 278"/>
                <a:gd name="T23" fmla="*/ 166 h 167"/>
                <a:gd name="T24" fmla="*/ 226 w 278"/>
                <a:gd name="T25" fmla="*/ 167 h 167"/>
                <a:gd name="T26" fmla="*/ 226 w 278"/>
                <a:gd name="T27" fmla="*/ 167 h 167"/>
                <a:gd name="T28" fmla="*/ 0 w 278"/>
                <a:gd name="T29" fmla="*/ 157 h 167"/>
                <a:gd name="T30" fmla="*/ 0 w 278"/>
                <a:gd name="T31" fmla="*/ 157 h 167"/>
                <a:gd name="T32" fmla="*/ 1 w 278"/>
                <a:gd name="T33" fmla="*/ 0 h 167"/>
                <a:gd name="T34" fmla="*/ 1 w 278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167">
                  <a:moveTo>
                    <a:pt x="1" y="0"/>
                  </a:moveTo>
                  <a:lnTo>
                    <a:pt x="1" y="0"/>
                  </a:lnTo>
                  <a:lnTo>
                    <a:pt x="278" y="0"/>
                  </a:lnTo>
                  <a:lnTo>
                    <a:pt x="278" y="0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60" y="145"/>
                  </a:lnTo>
                  <a:lnTo>
                    <a:pt x="257" y="151"/>
                  </a:lnTo>
                  <a:lnTo>
                    <a:pt x="253" y="156"/>
                  </a:lnTo>
                  <a:lnTo>
                    <a:pt x="247" y="159"/>
                  </a:lnTo>
                  <a:lnTo>
                    <a:pt x="242" y="163"/>
                  </a:lnTo>
                  <a:lnTo>
                    <a:pt x="237" y="166"/>
                  </a:lnTo>
                  <a:lnTo>
                    <a:pt x="226" y="167"/>
                  </a:lnTo>
                  <a:lnTo>
                    <a:pt x="226" y="167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7" name="Freeform 32"/>
            <p:cNvSpPr>
              <a:spLocks/>
            </p:cNvSpPr>
            <p:nvPr/>
          </p:nvSpPr>
          <p:spPr bwMode="auto">
            <a:xfrm>
              <a:off x="3122613" y="5083175"/>
              <a:ext cx="434975" cy="265113"/>
            </a:xfrm>
            <a:custGeom>
              <a:avLst/>
              <a:gdLst>
                <a:gd name="T0" fmla="*/ 1 w 274"/>
                <a:gd name="T1" fmla="*/ 0 h 167"/>
                <a:gd name="T2" fmla="*/ 1 w 274"/>
                <a:gd name="T3" fmla="*/ 0 h 167"/>
                <a:gd name="T4" fmla="*/ 274 w 274"/>
                <a:gd name="T5" fmla="*/ 0 h 167"/>
                <a:gd name="T6" fmla="*/ 274 w 274"/>
                <a:gd name="T7" fmla="*/ 0 h 167"/>
                <a:gd name="T8" fmla="*/ 257 w 274"/>
                <a:gd name="T9" fmla="*/ 140 h 167"/>
                <a:gd name="T10" fmla="*/ 257 w 274"/>
                <a:gd name="T11" fmla="*/ 140 h 167"/>
                <a:gd name="T12" fmla="*/ 256 w 274"/>
                <a:gd name="T13" fmla="*/ 145 h 167"/>
                <a:gd name="T14" fmla="*/ 253 w 274"/>
                <a:gd name="T15" fmla="*/ 151 h 167"/>
                <a:gd name="T16" fmla="*/ 249 w 274"/>
                <a:gd name="T17" fmla="*/ 156 h 167"/>
                <a:gd name="T18" fmla="*/ 245 w 274"/>
                <a:gd name="T19" fmla="*/ 159 h 167"/>
                <a:gd name="T20" fmla="*/ 239 w 274"/>
                <a:gd name="T21" fmla="*/ 163 h 167"/>
                <a:gd name="T22" fmla="*/ 233 w 274"/>
                <a:gd name="T23" fmla="*/ 164 h 167"/>
                <a:gd name="T24" fmla="*/ 222 w 274"/>
                <a:gd name="T25" fmla="*/ 167 h 167"/>
                <a:gd name="T26" fmla="*/ 222 w 274"/>
                <a:gd name="T27" fmla="*/ 167 h 167"/>
                <a:gd name="T28" fmla="*/ 0 w 274"/>
                <a:gd name="T29" fmla="*/ 156 h 167"/>
                <a:gd name="T30" fmla="*/ 0 w 274"/>
                <a:gd name="T31" fmla="*/ 156 h 167"/>
                <a:gd name="T32" fmla="*/ 1 w 274"/>
                <a:gd name="T33" fmla="*/ 0 h 167"/>
                <a:gd name="T34" fmla="*/ 1 w 274"/>
                <a:gd name="T3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4" h="167">
                  <a:moveTo>
                    <a:pt x="1" y="0"/>
                  </a:moveTo>
                  <a:lnTo>
                    <a:pt x="1" y="0"/>
                  </a:lnTo>
                  <a:lnTo>
                    <a:pt x="274" y="0"/>
                  </a:lnTo>
                  <a:lnTo>
                    <a:pt x="274" y="0"/>
                  </a:lnTo>
                  <a:lnTo>
                    <a:pt x="257" y="140"/>
                  </a:lnTo>
                  <a:lnTo>
                    <a:pt x="257" y="140"/>
                  </a:lnTo>
                  <a:lnTo>
                    <a:pt x="256" y="145"/>
                  </a:lnTo>
                  <a:lnTo>
                    <a:pt x="253" y="151"/>
                  </a:lnTo>
                  <a:lnTo>
                    <a:pt x="249" y="156"/>
                  </a:lnTo>
                  <a:lnTo>
                    <a:pt x="245" y="159"/>
                  </a:lnTo>
                  <a:lnTo>
                    <a:pt x="239" y="163"/>
                  </a:lnTo>
                  <a:lnTo>
                    <a:pt x="233" y="164"/>
                  </a:lnTo>
                  <a:lnTo>
                    <a:pt x="222" y="167"/>
                  </a:lnTo>
                  <a:lnTo>
                    <a:pt x="222" y="167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Freeform 34"/>
            <p:cNvSpPr>
              <a:spLocks/>
            </p:cNvSpPr>
            <p:nvPr/>
          </p:nvSpPr>
          <p:spPr bwMode="auto">
            <a:xfrm>
              <a:off x="3135313" y="5083175"/>
              <a:ext cx="422275" cy="265113"/>
            </a:xfrm>
            <a:custGeom>
              <a:avLst/>
              <a:gdLst>
                <a:gd name="T0" fmla="*/ 0 w 266"/>
                <a:gd name="T1" fmla="*/ 0 h 167"/>
                <a:gd name="T2" fmla="*/ 0 w 266"/>
                <a:gd name="T3" fmla="*/ 0 h 167"/>
                <a:gd name="T4" fmla="*/ 266 w 266"/>
                <a:gd name="T5" fmla="*/ 0 h 167"/>
                <a:gd name="T6" fmla="*/ 266 w 266"/>
                <a:gd name="T7" fmla="*/ 0 h 167"/>
                <a:gd name="T8" fmla="*/ 249 w 266"/>
                <a:gd name="T9" fmla="*/ 140 h 167"/>
                <a:gd name="T10" fmla="*/ 249 w 266"/>
                <a:gd name="T11" fmla="*/ 140 h 167"/>
                <a:gd name="T12" fmla="*/ 248 w 266"/>
                <a:gd name="T13" fmla="*/ 145 h 167"/>
                <a:gd name="T14" fmla="*/ 245 w 266"/>
                <a:gd name="T15" fmla="*/ 151 h 167"/>
                <a:gd name="T16" fmla="*/ 241 w 266"/>
                <a:gd name="T17" fmla="*/ 155 h 167"/>
                <a:gd name="T18" fmla="*/ 237 w 266"/>
                <a:gd name="T19" fmla="*/ 159 h 167"/>
                <a:gd name="T20" fmla="*/ 226 w 266"/>
                <a:gd name="T21" fmla="*/ 164 h 167"/>
                <a:gd name="T22" fmla="*/ 215 w 266"/>
                <a:gd name="T23" fmla="*/ 167 h 167"/>
                <a:gd name="T24" fmla="*/ 215 w 266"/>
                <a:gd name="T25" fmla="*/ 167 h 167"/>
                <a:gd name="T26" fmla="*/ 0 w 266"/>
                <a:gd name="T27" fmla="*/ 155 h 167"/>
                <a:gd name="T28" fmla="*/ 0 w 266"/>
                <a:gd name="T29" fmla="*/ 155 h 167"/>
                <a:gd name="T30" fmla="*/ 0 w 266"/>
                <a:gd name="T31" fmla="*/ 0 h 167"/>
                <a:gd name="T32" fmla="*/ 0 w 266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67">
                  <a:moveTo>
                    <a:pt x="0" y="0"/>
                  </a:moveTo>
                  <a:lnTo>
                    <a:pt x="0" y="0"/>
                  </a:lnTo>
                  <a:lnTo>
                    <a:pt x="266" y="0"/>
                  </a:lnTo>
                  <a:lnTo>
                    <a:pt x="266" y="0"/>
                  </a:lnTo>
                  <a:lnTo>
                    <a:pt x="249" y="140"/>
                  </a:lnTo>
                  <a:lnTo>
                    <a:pt x="249" y="140"/>
                  </a:lnTo>
                  <a:lnTo>
                    <a:pt x="248" y="145"/>
                  </a:lnTo>
                  <a:lnTo>
                    <a:pt x="245" y="151"/>
                  </a:lnTo>
                  <a:lnTo>
                    <a:pt x="241" y="155"/>
                  </a:lnTo>
                  <a:lnTo>
                    <a:pt x="237" y="159"/>
                  </a:lnTo>
                  <a:lnTo>
                    <a:pt x="226" y="164"/>
                  </a:lnTo>
                  <a:lnTo>
                    <a:pt x="215" y="167"/>
                  </a:lnTo>
                  <a:lnTo>
                    <a:pt x="215" y="167"/>
                  </a:lnTo>
                  <a:lnTo>
                    <a:pt x="0" y="155"/>
                  </a:lnTo>
                  <a:lnTo>
                    <a:pt x="0" y="15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3144838" y="5083175"/>
              <a:ext cx="412750" cy="265113"/>
            </a:xfrm>
            <a:custGeom>
              <a:avLst/>
              <a:gdLst>
                <a:gd name="T0" fmla="*/ 2 w 260"/>
                <a:gd name="T1" fmla="*/ 0 h 167"/>
                <a:gd name="T2" fmla="*/ 2 w 260"/>
                <a:gd name="T3" fmla="*/ 0 h 167"/>
                <a:gd name="T4" fmla="*/ 260 w 260"/>
                <a:gd name="T5" fmla="*/ 0 h 167"/>
                <a:gd name="T6" fmla="*/ 260 w 260"/>
                <a:gd name="T7" fmla="*/ 0 h 167"/>
                <a:gd name="T8" fmla="*/ 243 w 260"/>
                <a:gd name="T9" fmla="*/ 140 h 167"/>
                <a:gd name="T10" fmla="*/ 243 w 260"/>
                <a:gd name="T11" fmla="*/ 140 h 167"/>
                <a:gd name="T12" fmla="*/ 242 w 260"/>
                <a:gd name="T13" fmla="*/ 145 h 167"/>
                <a:gd name="T14" fmla="*/ 239 w 260"/>
                <a:gd name="T15" fmla="*/ 151 h 167"/>
                <a:gd name="T16" fmla="*/ 235 w 260"/>
                <a:gd name="T17" fmla="*/ 155 h 167"/>
                <a:gd name="T18" fmla="*/ 231 w 260"/>
                <a:gd name="T19" fmla="*/ 159 h 167"/>
                <a:gd name="T20" fmla="*/ 220 w 260"/>
                <a:gd name="T21" fmla="*/ 164 h 167"/>
                <a:gd name="T22" fmla="*/ 209 w 260"/>
                <a:gd name="T23" fmla="*/ 167 h 167"/>
                <a:gd name="T24" fmla="*/ 209 w 260"/>
                <a:gd name="T25" fmla="*/ 167 h 167"/>
                <a:gd name="T26" fmla="*/ 0 w 260"/>
                <a:gd name="T27" fmla="*/ 152 h 167"/>
                <a:gd name="T28" fmla="*/ 0 w 260"/>
                <a:gd name="T29" fmla="*/ 152 h 167"/>
                <a:gd name="T30" fmla="*/ 2 w 260"/>
                <a:gd name="T31" fmla="*/ 0 h 167"/>
                <a:gd name="T32" fmla="*/ 2 w 260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0" h="167">
                  <a:moveTo>
                    <a:pt x="2" y="0"/>
                  </a:moveTo>
                  <a:lnTo>
                    <a:pt x="2" y="0"/>
                  </a:lnTo>
                  <a:lnTo>
                    <a:pt x="260" y="0"/>
                  </a:lnTo>
                  <a:lnTo>
                    <a:pt x="260" y="0"/>
                  </a:lnTo>
                  <a:lnTo>
                    <a:pt x="243" y="140"/>
                  </a:lnTo>
                  <a:lnTo>
                    <a:pt x="243" y="140"/>
                  </a:lnTo>
                  <a:lnTo>
                    <a:pt x="242" y="145"/>
                  </a:lnTo>
                  <a:lnTo>
                    <a:pt x="239" y="151"/>
                  </a:lnTo>
                  <a:lnTo>
                    <a:pt x="235" y="155"/>
                  </a:lnTo>
                  <a:lnTo>
                    <a:pt x="231" y="159"/>
                  </a:lnTo>
                  <a:lnTo>
                    <a:pt x="220" y="164"/>
                  </a:lnTo>
                  <a:lnTo>
                    <a:pt x="209" y="167"/>
                  </a:lnTo>
                  <a:lnTo>
                    <a:pt x="209" y="16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3159126" y="5083175"/>
              <a:ext cx="398463" cy="265113"/>
            </a:xfrm>
            <a:custGeom>
              <a:avLst/>
              <a:gdLst>
                <a:gd name="T0" fmla="*/ 1 w 251"/>
                <a:gd name="T1" fmla="*/ 0 h 167"/>
                <a:gd name="T2" fmla="*/ 1 w 251"/>
                <a:gd name="T3" fmla="*/ 0 h 167"/>
                <a:gd name="T4" fmla="*/ 251 w 251"/>
                <a:gd name="T5" fmla="*/ 0 h 167"/>
                <a:gd name="T6" fmla="*/ 251 w 251"/>
                <a:gd name="T7" fmla="*/ 0 h 167"/>
                <a:gd name="T8" fmla="*/ 234 w 251"/>
                <a:gd name="T9" fmla="*/ 140 h 167"/>
                <a:gd name="T10" fmla="*/ 234 w 251"/>
                <a:gd name="T11" fmla="*/ 140 h 167"/>
                <a:gd name="T12" fmla="*/ 233 w 251"/>
                <a:gd name="T13" fmla="*/ 145 h 167"/>
                <a:gd name="T14" fmla="*/ 230 w 251"/>
                <a:gd name="T15" fmla="*/ 151 h 167"/>
                <a:gd name="T16" fmla="*/ 226 w 251"/>
                <a:gd name="T17" fmla="*/ 155 h 167"/>
                <a:gd name="T18" fmla="*/ 222 w 251"/>
                <a:gd name="T19" fmla="*/ 159 h 167"/>
                <a:gd name="T20" fmla="*/ 212 w 251"/>
                <a:gd name="T21" fmla="*/ 164 h 167"/>
                <a:gd name="T22" fmla="*/ 201 w 251"/>
                <a:gd name="T23" fmla="*/ 167 h 167"/>
                <a:gd name="T24" fmla="*/ 201 w 251"/>
                <a:gd name="T25" fmla="*/ 167 h 167"/>
                <a:gd name="T26" fmla="*/ 0 w 251"/>
                <a:gd name="T27" fmla="*/ 149 h 167"/>
                <a:gd name="T28" fmla="*/ 0 w 251"/>
                <a:gd name="T29" fmla="*/ 149 h 167"/>
                <a:gd name="T30" fmla="*/ 1 w 251"/>
                <a:gd name="T31" fmla="*/ 0 h 167"/>
                <a:gd name="T32" fmla="*/ 1 w 251"/>
                <a:gd name="T3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1" h="167">
                  <a:moveTo>
                    <a:pt x="1" y="0"/>
                  </a:moveTo>
                  <a:lnTo>
                    <a:pt x="1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34" y="140"/>
                  </a:lnTo>
                  <a:lnTo>
                    <a:pt x="234" y="140"/>
                  </a:lnTo>
                  <a:lnTo>
                    <a:pt x="233" y="145"/>
                  </a:lnTo>
                  <a:lnTo>
                    <a:pt x="230" y="151"/>
                  </a:lnTo>
                  <a:lnTo>
                    <a:pt x="226" y="155"/>
                  </a:lnTo>
                  <a:lnTo>
                    <a:pt x="222" y="159"/>
                  </a:lnTo>
                  <a:lnTo>
                    <a:pt x="212" y="164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3175001" y="5083175"/>
              <a:ext cx="382588" cy="263525"/>
            </a:xfrm>
            <a:custGeom>
              <a:avLst/>
              <a:gdLst>
                <a:gd name="T0" fmla="*/ 2 w 241"/>
                <a:gd name="T1" fmla="*/ 0 h 166"/>
                <a:gd name="T2" fmla="*/ 2 w 241"/>
                <a:gd name="T3" fmla="*/ 0 h 166"/>
                <a:gd name="T4" fmla="*/ 241 w 241"/>
                <a:gd name="T5" fmla="*/ 0 h 166"/>
                <a:gd name="T6" fmla="*/ 241 w 241"/>
                <a:gd name="T7" fmla="*/ 0 h 166"/>
                <a:gd name="T8" fmla="*/ 224 w 241"/>
                <a:gd name="T9" fmla="*/ 140 h 166"/>
                <a:gd name="T10" fmla="*/ 224 w 241"/>
                <a:gd name="T11" fmla="*/ 140 h 166"/>
                <a:gd name="T12" fmla="*/ 223 w 241"/>
                <a:gd name="T13" fmla="*/ 145 h 166"/>
                <a:gd name="T14" fmla="*/ 220 w 241"/>
                <a:gd name="T15" fmla="*/ 151 h 166"/>
                <a:gd name="T16" fmla="*/ 217 w 241"/>
                <a:gd name="T17" fmla="*/ 155 h 166"/>
                <a:gd name="T18" fmla="*/ 212 w 241"/>
                <a:gd name="T19" fmla="*/ 157 h 166"/>
                <a:gd name="T20" fmla="*/ 202 w 241"/>
                <a:gd name="T21" fmla="*/ 163 h 166"/>
                <a:gd name="T22" fmla="*/ 193 w 241"/>
                <a:gd name="T23" fmla="*/ 166 h 166"/>
                <a:gd name="T24" fmla="*/ 193 w 241"/>
                <a:gd name="T25" fmla="*/ 166 h 166"/>
                <a:gd name="T26" fmla="*/ 0 w 241"/>
                <a:gd name="T27" fmla="*/ 147 h 166"/>
                <a:gd name="T28" fmla="*/ 0 w 241"/>
                <a:gd name="T29" fmla="*/ 147 h 166"/>
                <a:gd name="T30" fmla="*/ 2 w 241"/>
                <a:gd name="T31" fmla="*/ 0 h 166"/>
                <a:gd name="T32" fmla="*/ 2 w 241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1" h="166">
                  <a:moveTo>
                    <a:pt x="2" y="0"/>
                  </a:moveTo>
                  <a:lnTo>
                    <a:pt x="2" y="0"/>
                  </a:lnTo>
                  <a:lnTo>
                    <a:pt x="241" y="0"/>
                  </a:lnTo>
                  <a:lnTo>
                    <a:pt x="241" y="0"/>
                  </a:lnTo>
                  <a:lnTo>
                    <a:pt x="224" y="140"/>
                  </a:lnTo>
                  <a:lnTo>
                    <a:pt x="224" y="140"/>
                  </a:lnTo>
                  <a:lnTo>
                    <a:pt x="223" y="145"/>
                  </a:lnTo>
                  <a:lnTo>
                    <a:pt x="220" y="151"/>
                  </a:lnTo>
                  <a:lnTo>
                    <a:pt x="217" y="155"/>
                  </a:lnTo>
                  <a:lnTo>
                    <a:pt x="212" y="157"/>
                  </a:lnTo>
                  <a:lnTo>
                    <a:pt x="202" y="163"/>
                  </a:lnTo>
                  <a:lnTo>
                    <a:pt x="193" y="166"/>
                  </a:lnTo>
                  <a:lnTo>
                    <a:pt x="193" y="166"/>
                  </a:lnTo>
                  <a:lnTo>
                    <a:pt x="0" y="147"/>
                  </a:lnTo>
                  <a:lnTo>
                    <a:pt x="0" y="14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7" name="Freeform 45"/>
            <p:cNvSpPr>
              <a:spLocks/>
            </p:cNvSpPr>
            <p:nvPr/>
          </p:nvSpPr>
          <p:spPr bwMode="auto">
            <a:xfrm>
              <a:off x="3198813" y="5083175"/>
              <a:ext cx="358775" cy="263525"/>
            </a:xfrm>
            <a:custGeom>
              <a:avLst/>
              <a:gdLst>
                <a:gd name="T0" fmla="*/ 3 w 226"/>
                <a:gd name="T1" fmla="*/ 0 h 166"/>
                <a:gd name="T2" fmla="*/ 3 w 226"/>
                <a:gd name="T3" fmla="*/ 0 h 166"/>
                <a:gd name="T4" fmla="*/ 226 w 226"/>
                <a:gd name="T5" fmla="*/ 0 h 166"/>
                <a:gd name="T6" fmla="*/ 226 w 226"/>
                <a:gd name="T7" fmla="*/ 0 h 166"/>
                <a:gd name="T8" fmla="*/ 209 w 226"/>
                <a:gd name="T9" fmla="*/ 140 h 166"/>
                <a:gd name="T10" fmla="*/ 209 w 226"/>
                <a:gd name="T11" fmla="*/ 140 h 166"/>
                <a:gd name="T12" fmla="*/ 208 w 226"/>
                <a:gd name="T13" fmla="*/ 145 h 166"/>
                <a:gd name="T14" fmla="*/ 205 w 226"/>
                <a:gd name="T15" fmla="*/ 149 h 166"/>
                <a:gd name="T16" fmla="*/ 202 w 226"/>
                <a:gd name="T17" fmla="*/ 153 h 166"/>
                <a:gd name="T18" fmla="*/ 198 w 226"/>
                <a:gd name="T19" fmla="*/ 157 h 166"/>
                <a:gd name="T20" fmla="*/ 189 w 226"/>
                <a:gd name="T21" fmla="*/ 163 h 166"/>
                <a:gd name="T22" fmla="*/ 179 w 226"/>
                <a:gd name="T23" fmla="*/ 166 h 166"/>
                <a:gd name="T24" fmla="*/ 179 w 226"/>
                <a:gd name="T25" fmla="*/ 166 h 166"/>
                <a:gd name="T26" fmla="*/ 0 w 226"/>
                <a:gd name="T27" fmla="*/ 141 h 166"/>
                <a:gd name="T28" fmla="*/ 0 w 226"/>
                <a:gd name="T29" fmla="*/ 141 h 166"/>
                <a:gd name="T30" fmla="*/ 3 w 226"/>
                <a:gd name="T31" fmla="*/ 0 h 166"/>
                <a:gd name="T32" fmla="*/ 3 w 226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6" h="166">
                  <a:moveTo>
                    <a:pt x="3" y="0"/>
                  </a:moveTo>
                  <a:lnTo>
                    <a:pt x="3" y="0"/>
                  </a:lnTo>
                  <a:lnTo>
                    <a:pt x="226" y="0"/>
                  </a:lnTo>
                  <a:lnTo>
                    <a:pt x="226" y="0"/>
                  </a:lnTo>
                  <a:lnTo>
                    <a:pt x="209" y="140"/>
                  </a:lnTo>
                  <a:lnTo>
                    <a:pt x="209" y="140"/>
                  </a:lnTo>
                  <a:lnTo>
                    <a:pt x="208" y="145"/>
                  </a:lnTo>
                  <a:lnTo>
                    <a:pt x="205" y="149"/>
                  </a:lnTo>
                  <a:lnTo>
                    <a:pt x="202" y="153"/>
                  </a:lnTo>
                  <a:lnTo>
                    <a:pt x="198" y="157"/>
                  </a:lnTo>
                  <a:lnTo>
                    <a:pt x="189" y="163"/>
                  </a:lnTo>
                  <a:lnTo>
                    <a:pt x="179" y="166"/>
                  </a:lnTo>
                  <a:lnTo>
                    <a:pt x="179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Freeform 46"/>
            <p:cNvSpPr>
              <a:spLocks/>
            </p:cNvSpPr>
            <p:nvPr/>
          </p:nvSpPr>
          <p:spPr bwMode="auto">
            <a:xfrm>
              <a:off x="3205163" y="5083175"/>
              <a:ext cx="352425" cy="263525"/>
            </a:xfrm>
            <a:custGeom>
              <a:avLst/>
              <a:gdLst>
                <a:gd name="T0" fmla="*/ 2 w 222"/>
                <a:gd name="T1" fmla="*/ 0 h 166"/>
                <a:gd name="T2" fmla="*/ 2 w 222"/>
                <a:gd name="T3" fmla="*/ 0 h 166"/>
                <a:gd name="T4" fmla="*/ 222 w 222"/>
                <a:gd name="T5" fmla="*/ 0 h 166"/>
                <a:gd name="T6" fmla="*/ 222 w 222"/>
                <a:gd name="T7" fmla="*/ 0 h 166"/>
                <a:gd name="T8" fmla="*/ 205 w 222"/>
                <a:gd name="T9" fmla="*/ 140 h 166"/>
                <a:gd name="T10" fmla="*/ 205 w 222"/>
                <a:gd name="T11" fmla="*/ 140 h 166"/>
                <a:gd name="T12" fmla="*/ 204 w 222"/>
                <a:gd name="T13" fmla="*/ 145 h 166"/>
                <a:gd name="T14" fmla="*/ 201 w 222"/>
                <a:gd name="T15" fmla="*/ 149 h 166"/>
                <a:gd name="T16" fmla="*/ 198 w 222"/>
                <a:gd name="T17" fmla="*/ 153 h 166"/>
                <a:gd name="T18" fmla="*/ 194 w 222"/>
                <a:gd name="T19" fmla="*/ 157 h 166"/>
                <a:gd name="T20" fmla="*/ 185 w 222"/>
                <a:gd name="T21" fmla="*/ 163 h 166"/>
                <a:gd name="T22" fmla="*/ 175 w 222"/>
                <a:gd name="T23" fmla="*/ 166 h 166"/>
                <a:gd name="T24" fmla="*/ 175 w 222"/>
                <a:gd name="T25" fmla="*/ 166 h 166"/>
                <a:gd name="T26" fmla="*/ 0 w 222"/>
                <a:gd name="T27" fmla="*/ 141 h 166"/>
                <a:gd name="T28" fmla="*/ 0 w 222"/>
                <a:gd name="T29" fmla="*/ 141 h 166"/>
                <a:gd name="T30" fmla="*/ 2 w 222"/>
                <a:gd name="T31" fmla="*/ 0 h 166"/>
                <a:gd name="T32" fmla="*/ 2 w 222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2" h="166">
                  <a:moveTo>
                    <a:pt x="2" y="0"/>
                  </a:moveTo>
                  <a:lnTo>
                    <a:pt x="2" y="0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05" y="140"/>
                  </a:lnTo>
                  <a:lnTo>
                    <a:pt x="205" y="140"/>
                  </a:lnTo>
                  <a:lnTo>
                    <a:pt x="204" y="145"/>
                  </a:lnTo>
                  <a:lnTo>
                    <a:pt x="201" y="149"/>
                  </a:lnTo>
                  <a:lnTo>
                    <a:pt x="198" y="153"/>
                  </a:lnTo>
                  <a:lnTo>
                    <a:pt x="194" y="157"/>
                  </a:lnTo>
                  <a:lnTo>
                    <a:pt x="185" y="163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0" y="141"/>
                  </a:lnTo>
                  <a:lnTo>
                    <a:pt x="0" y="14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9" name="Freeform 47"/>
            <p:cNvSpPr>
              <a:spLocks/>
            </p:cNvSpPr>
            <p:nvPr/>
          </p:nvSpPr>
          <p:spPr bwMode="auto">
            <a:xfrm>
              <a:off x="3211513" y="5083175"/>
              <a:ext cx="346075" cy="263525"/>
            </a:xfrm>
            <a:custGeom>
              <a:avLst/>
              <a:gdLst>
                <a:gd name="T0" fmla="*/ 2 w 218"/>
                <a:gd name="T1" fmla="*/ 0 h 166"/>
                <a:gd name="T2" fmla="*/ 2 w 218"/>
                <a:gd name="T3" fmla="*/ 0 h 166"/>
                <a:gd name="T4" fmla="*/ 218 w 218"/>
                <a:gd name="T5" fmla="*/ 0 h 166"/>
                <a:gd name="T6" fmla="*/ 218 w 218"/>
                <a:gd name="T7" fmla="*/ 0 h 166"/>
                <a:gd name="T8" fmla="*/ 201 w 218"/>
                <a:gd name="T9" fmla="*/ 140 h 166"/>
                <a:gd name="T10" fmla="*/ 201 w 218"/>
                <a:gd name="T11" fmla="*/ 140 h 166"/>
                <a:gd name="T12" fmla="*/ 200 w 218"/>
                <a:gd name="T13" fmla="*/ 145 h 166"/>
                <a:gd name="T14" fmla="*/ 197 w 218"/>
                <a:gd name="T15" fmla="*/ 149 h 166"/>
                <a:gd name="T16" fmla="*/ 194 w 218"/>
                <a:gd name="T17" fmla="*/ 153 h 166"/>
                <a:gd name="T18" fmla="*/ 190 w 218"/>
                <a:gd name="T19" fmla="*/ 157 h 166"/>
                <a:gd name="T20" fmla="*/ 181 w 218"/>
                <a:gd name="T21" fmla="*/ 163 h 166"/>
                <a:gd name="T22" fmla="*/ 171 w 218"/>
                <a:gd name="T23" fmla="*/ 166 h 166"/>
                <a:gd name="T24" fmla="*/ 171 w 218"/>
                <a:gd name="T25" fmla="*/ 166 h 166"/>
                <a:gd name="T26" fmla="*/ 0 w 218"/>
                <a:gd name="T27" fmla="*/ 140 h 166"/>
                <a:gd name="T28" fmla="*/ 0 w 218"/>
                <a:gd name="T29" fmla="*/ 140 h 166"/>
                <a:gd name="T30" fmla="*/ 2 w 218"/>
                <a:gd name="T31" fmla="*/ 0 h 166"/>
                <a:gd name="T32" fmla="*/ 2 w 218"/>
                <a:gd name="T33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8" h="166">
                  <a:moveTo>
                    <a:pt x="2" y="0"/>
                  </a:moveTo>
                  <a:lnTo>
                    <a:pt x="2" y="0"/>
                  </a:lnTo>
                  <a:lnTo>
                    <a:pt x="218" y="0"/>
                  </a:lnTo>
                  <a:lnTo>
                    <a:pt x="218" y="0"/>
                  </a:lnTo>
                  <a:lnTo>
                    <a:pt x="201" y="140"/>
                  </a:lnTo>
                  <a:lnTo>
                    <a:pt x="201" y="140"/>
                  </a:lnTo>
                  <a:lnTo>
                    <a:pt x="200" y="145"/>
                  </a:lnTo>
                  <a:lnTo>
                    <a:pt x="197" y="149"/>
                  </a:lnTo>
                  <a:lnTo>
                    <a:pt x="194" y="153"/>
                  </a:lnTo>
                  <a:lnTo>
                    <a:pt x="190" y="157"/>
                  </a:lnTo>
                  <a:lnTo>
                    <a:pt x="181" y="163"/>
                  </a:lnTo>
                  <a:lnTo>
                    <a:pt x="171" y="166"/>
                  </a:lnTo>
                  <a:lnTo>
                    <a:pt x="171" y="166"/>
                  </a:lnTo>
                  <a:lnTo>
                    <a:pt x="0" y="140"/>
                  </a:lnTo>
                  <a:lnTo>
                    <a:pt x="0" y="14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0" name="Freeform 48"/>
            <p:cNvSpPr>
              <a:spLocks/>
            </p:cNvSpPr>
            <p:nvPr/>
          </p:nvSpPr>
          <p:spPr bwMode="auto">
            <a:xfrm>
              <a:off x="3216276" y="5083175"/>
              <a:ext cx="341313" cy="260350"/>
            </a:xfrm>
            <a:custGeom>
              <a:avLst/>
              <a:gdLst>
                <a:gd name="T0" fmla="*/ 3 w 215"/>
                <a:gd name="T1" fmla="*/ 0 h 164"/>
                <a:gd name="T2" fmla="*/ 3 w 215"/>
                <a:gd name="T3" fmla="*/ 0 h 164"/>
                <a:gd name="T4" fmla="*/ 215 w 215"/>
                <a:gd name="T5" fmla="*/ 0 h 164"/>
                <a:gd name="T6" fmla="*/ 215 w 215"/>
                <a:gd name="T7" fmla="*/ 0 h 164"/>
                <a:gd name="T8" fmla="*/ 198 w 215"/>
                <a:gd name="T9" fmla="*/ 140 h 164"/>
                <a:gd name="T10" fmla="*/ 198 w 215"/>
                <a:gd name="T11" fmla="*/ 140 h 164"/>
                <a:gd name="T12" fmla="*/ 197 w 215"/>
                <a:gd name="T13" fmla="*/ 145 h 164"/>
                <a:gd name="T14" fmla="*/ 195 w 215"/>
                <a:gd name="T15" fmla="*/ 149 h 164"/>
                <a:gd name="T16" fmla="*/ 191 w 215"/>
                <a:gd name="T17" fmla="*/ 153 h 164"/>
                <a:gd name="T18" fmla="*/ 187 w 215"/>
                <a:gd name="T19" fmla="*/ 157 h 164"/>
                <a:gd name="T20" fmla="*/ 178 w 215"/>
                <a:gd name="T21" fmla="*/ 163 h 164"/>
                <a:gd name="T22" fmla="*/ 169 w 215"/>
                <a:gd name="T23" fmla="*/ 164 h 164"/>
                <a:gd name="T24" fmla="*/ 169 w 215"/>
                <a:gd name="T25" fmla="*/ 164 h 164"/>
                <a:gd name="T26" fmla="*/ 0 w 215"/>
                <a:gd name="T27" fmla="*/ 138 h 164"/>
                <a:gd name="T28" fmla="*/ 0 w 215"/>
                <a:gd name="T29" fmla="*/ 138 h 164"/>
                <a:gd name="T30" fmla="*/ 3 w 215"/>
                <a:gd name="T31" fmla="*/ 0 h 164"/>
                <a:gd name="T32" fmla="*/ 3 w 215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164">
                  <a:moveTo>
                    <a:pt x="3" y="0"/>
                  </a:moveTo>
                  <a:lnTo>
                    <a:pt x="3" y="0"/>
                  </a:lnTo>
                  <a:lnTo>
                    <a:pt x="215" y="0"/>
                  </a:lnTo>
                  <a:lnTo>
                    <a:pt x="215" y="0"/>
                  </a:lnTo>
                  <a:lnTo>
                    <a:pt x="198" y="140"/>
                  </a:lnTo>
                  <a:lnTo>
                    <a:pt x="198" y="140"/>
                  </a:lnTo>
                  <a:lnTo>
                    <a:pt x="197" y="145"/>
                  </a:lnTo>
                  <a:lnTo>
                    <a:pt x="195" y="149"/>
                  </a:lnTo>
                  <a:lnTo>
                    <a:pt x="191" y="153"/>
                  </a:lnTo>
                  <a:lnTo>
                    <a:pt x="187" y="157"/>
                  </a:lnTo>
                  <a:lnTo>
                    <a:pt x="178" y="163"/>
                  </a:lnTo>
                  <a:lnTo>
                    <a:pt x="169" y="164"/>
                  </a:lnTo>
                  <a:lnTo>
                    <a:pt x="169" y="164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1" name="Freeform 49"/>
            <p:cNvSpPr>
              <a:spLocks/>
            </p:cNvSpPr>
            <p:nvPr/>
          </p:nvSpPr>
          <p:spPr bwMode="auto">
            <a:xfrm>
              <a:off x="3222626" y="5083175"/>
              <a:ext cx="334963" cy="260350"/>
            </a:xfrm>
            <a:custGeom>
              <a:avLst/>
              <a:gdLst>
                <a:gd name="T0" fmla="*/ 3 w 211"/>
                <a:gd name="T1" fmla="*/ 0 h 164"/>
                <a:gd name="T2" fmla="*/ 3 w 211"/>
                <a:gd name="T3" fmla="*/ 0 h 164"/>
                <a:gd name="T4" fmla="*/ 211 w 211"/>
                <a:gd name="T5" fmla="*/ 0 h 164"/>
                <a:gd name="T6" fmla="*/ 211 w 211"/>
                <a:gd name="T7" fmla="*/ 0 h 164"/>
                <a:gd name="T8" fmla="*/ 194 w 211"/>
                <a:gd name="T9" fmla="*/ 140 h 164"/>
                <a:gd name="T10" fmla="*/ 194 w 211"/>
                <a:gd name="T11" fmla="*/ 140 h 164"/>
                <a:gd name="T12" fmla="*/ 193 w 211"/>
                <a:gd name="T13" fmla="*/ 145 h 164"/>
                <a:gd name="T14" fmla="*/ 191 w 211"/>
                <a:gd name="T15" fmla="*/ 149 h 164"/>
                <a:gd name="T16" fmla="*/ 187 w 211"/>
                <a:gd name="T17" fmla="*/ 153 h 164"/>
                <a:gd name="T18" fmla="*/ 183 w 211"/>
                <a:gd name="T19" fmla="*/ 157 h 164"/>
                <a:gd name="T20" fmla="*/ 175 w 211"/>
                <a:gd name="T21" fmla="*/ 161 h 164"/>
                <a:gd name="T22" fmla="*/ 165 w 211"/>
                <a:gd name="T23" fmla="*/ 164 h 164"/>
                <a:gd name="T24" fmla="*/ 165 w 211"/>
                <a:gd name="T25" fmla="*/ 164 h 164"/>
                <a:gd name="T26" fmla="*/ 0 w 211"/>
                <a:gd name="T27" fmla="*/ 137 h 164"/>
                <a:gd name="T28" fmla="*/ 0 w 211"/>
                <a:gd name="T29" fmla="*/ 137 h 164"/>
                <a:gd name="T30" fmla="*/ 3 w 211"/>
                <a:gd name="T31" fmla="*/ 0 h 164"/>
                <a:gd name="T32" fmla="*/ 3 w 211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164">
                  <a:moveTo>
                    <a:pt x="3" y="0"/>
                  </a:moveTo>
                  <a:lnTo>
                    <a:pt x="3" y="0"/>
                  </a:lnTo>
                  <a:lnTo>
                    <a:pt x="211" y="0"/>
                  </a:lnTo>
                  <a:lnTo>
                    <a:pt x="211" y="0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3" y="145"/>
                  </a:lnTo>
                  <a:lnTo>
                    <a:pt x="191" y="149"/>
                  </a:lnTo>
                  <a:lnTo>
                    <a:pt x="187" y="153"/>
                  </a:lnTo>
                  <a:lnTo>
                    <a:pt x="183" y="157"/>
                  </a:lnTo>
                  <a:lnTo>
                    <a:pt x="175" y="161"/>
                  </a:lnTo>
                  <a:lnTo>
                    <a:pt x="165" y="164"/>
                  </a:lnTo>
                  <a:lnTo>
                    <a:pt x="165" y="164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Freeform 51"/>
            <p:cNvSpPr>
              <a:spLocks/>
            </p:cNvSpPr>
            <p:nvPr/>
          </p:nvSpPr>
          <p:spPr bwMode="auto">
            <a:xfrm>
              <a:off x="3235326" y="5083175"/>
              <a:ext cx="322263" cy="260350"/>
            </a:xfrm>
            <a:custGeom>
              <a:avLst/>
              <a:gdLst>
                <a:gd name="T0" fmla="*/ 3 w 203"/>
                <a:gd name="T1" fmla="*/ 0 h 164"/>
                <a:gd name="T2" fmla="*/ 3 w 203"/>
                <a:gd name="T3" fmla="*/ 0 h 164"/>
                <a:gd name="T4" fmla="*/ 203 w 203"/>
                <a:gd name="T5" fmla="*/ 0 h 164"/>
                <a:gd name="T6" fmla="*/ 203 w 203"/>
                <a:gd name="T7" fmla="*/ 0 h 164"/>
                <a:gd name="T8" fmla="*/ 186 w 203"/>
                <a:gd name="T9" fmla="*/ 140 h 164"/>
                <a:gd name="T10" fmla="*/ 186 w 203"/>
                <a:gd name="T11" fmla="*/ 140 h 164"/>
                <a:gd name="T12" fmla="*/ 185 w 203"/>
                <a:gd name="T13" fmla="*/ 145 h 164"/>
                <a:gd name="T14" fmla="*/ 183 w 203"/>
                <a:gd name="T15" fmla="*/ 149 h 164"/>
                <a:gd name="T16" fmla="*/ 179 w 203"/>
                <a:gd name="T17" fmla="*/ 153 h 164"/>
                <a:gd name="T18" fmla="*/ 176 w 203"/>
                <a:gd name="T19" fmla="*/ 156 h 164"/>
                <a:gd name="T20" fmla="*/ 167 w 203"/>
                <a:gd name="T21" fmla="*/ 161 h 164"/>
                <a:gd name="T22" fmla="*/ 157 w 203"/>
                <a:gd name="T23" fmla="*/ 164 h 164"/>
                <a:gd name="T24" fmla="*/ 157 w 203"/>
                <a:gd name="T25" fmla="*/ 164 h 164"/>
                <a:gd name="T26" fmla="*/ 0 w 203"/>
                <a:gd name="T27" fmla="*/ 134 h 164"/>
                <a:gd name="T28" fmla="*/ 0 w 203"/>
                <a:gd name="T29" fmla="*/ 134 h 164"/>
                <a:gd name="T30" fmla="*/ 3 w 203"/>
                <a:gd name="T31" fmla="*/ 0 h 164"/>
                <a:gd name="T32" fmla="*/ 3 w 203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3" h="164">
                  <a:moveTo>
                    <a:pt x="3" y="0"/>
                  </a:moveTo>
                  <a:lnTo>
                    <a:pt x="3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40"/>
                  </a:lnTo>
                  <a:lnTo>
                    <a:pt x="186" y="140"/>
                  </a:lnTo>
                  <a:lnTo>
                    <a:pt x="185" y="145"/>
                  </a:lnTo>
                  <a:lnTo>
                    <a:pt x="183" y="149"/>
                  </a:lnTo>
                  <a:lnTo>
                    <a:pt x="179" y="153"/>
                  </a:lnTo>
                  <a:lnTo>
                    <a:pt x="176" y="156"/>
                  </a:lnTo>
                  <a:lnTo>
                    <a:pt x="167" y="161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7" name="Freeform 55"/>
            <p:cNvSpPr>
              <a:spLocks/>
            </p:cNvSpPr>
            <p:nvPr/>
          </p:nvSpPr>
          <p:spPr bwMode="auto">
            <a:xfrm>
              <a:off x="3259138" y="5083175"/>
              <a:ext cx="298450" cy="260350"/>
            </a:xfrm>
            <a:custGeom>
              <a:avLst/>
              <a:gdLst>
                <a:gd name="T0" fmla="*/ 3 w 188"/>
                <a:gd name="T1" fmla="*/ 0 h 164"/>
                <a:gd name="T2" fmla="*/ 3 w 188"/>
                <a:gd name="T3" fmla="*/ 0 h 164"/>
                <a:gd name="T4" fmla="*/ 188 w 188"/>
                <a:gd name="T5" fmla="*/ 0 h 164"/>
                <a:gd name="T6" fmla="*/ 188 w 188"/>
                <a:gd name="T7" fmla="*/ 0 h 164"/>
                <a:gd name="T8" fmla="*/ 171 w 188"/>
                <a:gd name="T9" fmla="*/ 140 h 164"/>
                <a:gd name="T10" fmla="*/ 171 w 188"/>
                <a:gd name="T11" fmla="*/ 140 h 164"/>
                <a:gd name="T12" fmla="*/ 170 w 188"/>
                <a:gd name="T13" fmla="*/ 145 h 164"/>
                <a:gd name="T14" fmla="*/ 168 w 188"/>
                <a:gd name="T15" fmla="*/ 149 h 164"/>
                <a:gd name="T16" fmla="*/ 165 w 188"/>
                <a:gd name="T17" fmla="*/ 153 h 164"/>
                <a:gd name="T18" fmla="*/ 161 w 188"/>
                <a:gd name="T19" fmla="*/ 156 h 164"/>
                <a:gd name="T20" fmla="*/ 153 w 188"/>
                <a:gd name="T21" fmla="*/ 161 h 164"/>
                <a:gd name="T22" fmla="*/ 144 w 188"/>
                <a:gd name="T23" fmla="*/ 164 h 164"/>
                <a:gd name="T24" fmla="*/ 144 w 188"/>
                <a:gd name="T25" fmla="*/ 164 h 164"/>
                <a:gd name="T26" fmla="*/ 0 w 188"/>
                <a:gd name="T27" fmla="*/ 130 h 164"/>
                <a:gd name="T28" fmla="*/ 0 w 188"/>
                <a:gd name="T29" fmla="*/ 130 h 164"/>
                <a:gd name="T30" fmla="*/ 3 w 188"/>
                <a:gd name="T31" fmla="*/ 0 h 164"/>
                <a:gd name="T32" fmla="*/ 3 w 188"/>
                <a:gd name="T33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164">
                  <a:moveTo>
                    <a:pt x="3" y="0"/>
                  </a:moveTo>
                  <a:lnTo>
                    <a:pt x="3" y="0"/>
                  </a:lnTo>
                  <a:lnTo>
                    <a:pt x="188" y="0"/>
                  </a:lnTo>
                  <a:lnTo>
                    <a:pt x="188" y="0"/>
                  </a:lnTo>
                  <a:lnTo>
                    <a:pt x="171" y="140"/>
                  </a:lnTo>
                  <a:lnTo>
                    <a:pt x="171" y="140"/>
                  </a:lnTo>
                  <a:lnTo>
                    <a:pt x="170" y="145"/>
                  </a:lnTo>
                  <a:lnTo>
                    <a:pt x="168" y="149"/>
                  </a:lnTo>
                  <a:lnTo>
                    <a:pt x="165" y="153"/>
                  </a:lnTo>
                  <a:lnTo>
                    <a:pt x="161" y="156"/>
                  </a:lnTo>
                  <a:lnTo>
                    <a:pt x="153" y="161"/>
                  </a:lnTo>
                  <a:lnTo>
                    <a:pt x="144" y="164"/>
                  </a:lnTo>
                  <a:lnTo>
                    <a:pt x="144" y="164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8" name="Freeform 56"/>
            <p:cNvSpPr>
              <a:spLocks/>
            </p:cNvSpPr>
            <p:nvPr/>
          </p:nvSpPr>
          <p:spPr bwMode="auto">
            <a:xfrm>
              <a:off x="3265488" y="5083175"/>
              <a:ext cx="292100" cy="260350"/>
            </a:xfrm>
            <a:custGeom>
              <a:avLst/>
              <a:gdLst>
                <a:gd name="T0" fmla="*/ 3 w 184"/>
                <a:gd name="T1" fmla="*/ 0 h 164"/>
                <a:gd name="T2" fmla="*/ 3 w 184"/>
                <a:gd name="T3" fmla="*/ 0 h 164"/>
                <a:gd name="T4" fmla="*/ 184 w 184"/>
                <a:gd name="T5" fmla="*/ 0 h 164"/>
                <a:gd name="T6" fmla="*/ 184 w 184"/>
                <a:gd name="T7" fmla="*/ 0 h 164"/>
                <a:gd name="T8" fmla="*/ 167 w 184"/>
                <a:gd name="T9" fmla="*/ 140 h 164"/>
                <a:gd name="T10" fmla="*/ 167 w 184"/>
                <a:gd name="T11" fmla="*/ 140 h 164"/>
                <a:gd name="T12" fmla="*/ 166 w 184"/>
                <a:gd name="T13" fmla="*/ 145 h 164"/>
                <a:gd name="T14" fmla="*/ 164 w 184"/>
                <a:gd name="T15" fmla="*/ 149 h 164"/>
                <a:gd name="T16" fmla="*/ 157 w 184"/>
                <a:gd name="T17" fmla="*/ 156 h 164"/>
                <a:gd name="T18" fmla="*/ 149 w 184"/>
                <a:gd name="T19" fmla="*/ 161 h 164"/>
                <a:gd name="T20" fmla="*/ 141 w 184"/>
                <a:gd name="T21" fmla="*/ 164 h 164"/>
                <a:gd name="T22" fmla="*/ 141 w 184"/>
                <a:gd name="T23" fmla="*/ 164 h 164"/>
                <a:gd name="T24" fmla="*/ 0 w 184"/>
                <a:gd name="T25" fmla="*/ 129 h 164"/>
                <a:gd name="T26" fmla="*/ 0 w 184"/>
                <a:gd name="T27" fmla="*/ 129 h 164"/>
                <a:gd name="T28" fmla="*/ 3 w 184"/>
                <a:gd name="T29" fmla="*/ 0 h 164"/>
                <a:gd name="T30" fmla="*/ 3 w 184"/>
                <a:gd name="T3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4" h="164">
                  <a:moveTo>
                    <a:pt x="3" y="0"/>
                  </a:moveTo>
                  <a:lnTo>
                    <a:pt x="3" y="0"/>
                  </a:lnTo>
                  <a:lnTo>
                    <a:pt x="184" y="0"/>
                  </a:lnTo>
                  <a:lnTo>
                    <a:pt x="184" y="0"/>
                  </a:lnTo>
                  <a:lnTo>
                    <a:pt x="167" y="140"/>
                  </a:lnTo>
                  <a:lnTo>
                    <a:pt x="167" y="140"/>
                  </a:lnTo>
                  <a:lnTo>
                    <a:pt x="166" y="145"/>
                  </a:lnTo>
                  <a:lnTo>
                    <a:pt x="164" y="149"/>
                  </a:lnTo>
                  <a:lnTo>
                    <a:pt x="157" y="156"/>
                  </a:lnTo>
                  <a:lnTo>
                    <a:pt x="149" y="161"/>
                  </a:lnTo>
                  <a:lnTo>
                    <a:pt x="141" y="164"/>
                  </a:lnTo>
                  <a:lnTo>
                    <a:pt x="141" y="164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0" name="Freeform 58"/>
            <p:cNvSpPr>
              <a:spLocks/>
            </p:cNvSpPr>
            <p:nvPr/>
          </p:nvSpPr>
          <p:spPr bwMode="auto">
            <a:xfrm>
              <a:off x="3276601" y="5083175"/>
              <a:ext cx="280988" cy="258763"/>
            </a:xfrm>
            <a:custGeom>
              <a:avLst/>
              <a:gdLst>
                <a:gd name="T0" fmla="*/ 4 w 177"/>
                <a:gd name="T1" fmla="*/ 0 h 163"/>
                <a:gd name="T2" fmla="*/ 4 w 177"/>
                <a:gd name="T3" fmla="*/ 0 h 163"/>
                <a:gd name="T4" fmla="*/ 177 w 177"/>
                <a:gd name="T5" fmla="*/ 0 h 163"/>
                <a:gd name="T6" fmla="*/ 177 w 177"/>
                <a:gd name="T7" fmla="*/ 0 h 163"/>
                <a:gd name="T8" fmla="*/ 160 w 177"/>
                <a:gd name="T9" fmla="*/ 140 h 163"/>
                <a:gd name="T10" fmla="*/ 160 w 177"/>
                <a:gd name="T11" fmla="*/ 140 h 163"/>
                <a:gd name="T12" fmla="*/ 159 w 177"/>
                <a:gd name="T13" fmla="*/ 145 h 163"/>
                <a:gd name="T14" fmla="*/ 157 w 177"/>
                <a:gd name="T15" fmla="*/ 149 h 163"/>
                <a:gd name="T16" fmla="*/ 150 w 177"/>
                <a:gd name="T17" fmla="*/ 156 h 163"/>
                <a:gd name="T18" fmla="*/ 142 w 177"/>
                <a:gd name="T19" fmla="*/ 160 h 163"/>
                <a:gd name="T20" fmla="*/ 134 w 177"/>
                <a:gd name="T21" fmla="*/ 163 h 163"/>
                <a:gd name="T22" fmla="*/ 134 w 177"/>
                <a:gd name="T23" fmla="*/ 163 h 163"/>
                <a:gd name="T24" fmla="*/ 0 w 177"/>
                <a:gd name="T25" fmla="*/ 128 h 163"/>
                <a:gd name="T26" fmla="*/ 0 w 177"/>
                <a:gd name="T27" fmla="*/ 128 h 163"/>
                <a:gd name="T28" fmla="*/ 4 w 177"/>
                <a:gd name="T29" fmla="*/ 0 h 163"/>
                <a:gd name="T30" fmla="*/ 4 w 17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7" h="163">
                  <a:moveTo>
                    <a:pt x="4" y="0"/>
                  </a:moveTo>
                  <a:lnTo>
                    <a:pt x="4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0" y="140"/>
                  </a:lnTo>
                  <a:lnTo>
                    <a:pt x="160" y="140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0" y="156"/>
                  </a:lnTo>
                  <a:lnTo>
                    <a:pt x="142" y="160"/>
                  </a:lnTo>
                  <a:lnTo>
                    <a:pt x="134" y="163"/>
                  </a:lnTo>
                  <a:lnTo>
                    <a:pt x="134" y="163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2" name="Freeform 60"/>
            <p:cNvSpPr>
              <a:spLocks/>
            </p:cNvSpPr>
            <p:nvPr/>
          </p:nvSpPr>
          <p:spPr bwMode="auto">
            <a:xfrm>
              <a:off x="3289301" y="5083175"/>
              <a:ext cx="268288" cy="258763"/>
            </a:xfrm>
            <a:custGeom>
              <a:avLst/>
              <a:gdLst>
                <a:gd name="T0" fmla="*/ 3 w 169"/>
                <a:gd name="T1" fmla="*/ 0 h 163"/>
                <a:gd name="T2" fmla="*/ 3 w 169"/>
                <a:gd name="T3" fmla="*/ 0 h 163"/>
                <a:gd name="T4" fmla="*/ 169 w 169"/>
                <a:gd name="T5" fmla="*/ 0 h 163"/>
                <a:gd name="T6" fmla="*/ 169 w 169"/>
                <a:gd name="T7" fmla="*/ 0 h 163"/>
                <a:gd name="T8" fmla="*/ 152 w 169"/>
                <a:gd name="T9" fmla="*/ 140 h 163"/>
                <a:gd name="T10" fmla="*/ 152 w 169"/>
                <a:gd name="T11" fmla="*/ 140 h 163"/>
                <a:gd name="T12" fmla="*/ 151 w 169"/>
                <a:gd name="T13" fmla="*/ 144 h 163"/>
                <a:gd name="T14" fmla="*/ 149 w 169"/>
                <a:gd name="T15" fmla="*/ 148 h 163"/>
                <a:gd name="T16" fmla="*/ 142 w 169"/>
                <a:gd name="T17" fmla="*/ 155 h 163"/>
                <a:gd name="T18" fmla="*/ 136 w 169"/>
                <a:gd name="T19" fmla="*/ 160 h 163"/>
                <a:gd name="T20" fmla="*/ 128 w 169"/>
                <a:gd name="T21" fmla="*/ 163 h 163"/>
                <a:gd name="T22" fmla="*/ 128 w 169"/>
                <a:gd name="T23" fmla="*/ 163 h 163"/>
                <a:gd name="T24" fmla="*/ 0 w 169"/>
                <a:gd name="T25" fmla="*/ 125 h 163"/>
                <a:gd name="T26" fmla="*/ 0 w 169"/>
                <a:gd name="T27" fmla="*/ 125 h 163"/>
                <a:gd name="T28" fmla="*/ 3 w 169"/>
                <a:gd name="T29" fmla="*/ 0 h 163"/>
                <a:gd name="T30" fmla="*/ 3 w 169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9" h="163">
                  <a:moveTo>
                    <a:pt x="3" y="0"/>
                  </a:moveTo>
                  <a:lnTo>
                    <a:pt x="3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52" y="140"/>
                  </a:lnTo>
                  <a:lnTo>
                    <a:pt x="152" y="140"/>
                  </a:lnTo>
                  <a:lnTo>
                    <a:pt x="151" y="144"/>
                  </a:lnTo>
                  <a:lnTo>
                    <a:pt x="149" y="148"/>
                  </a:lnTo>
                  <a:lnTo>
                    <a:pt x="142" y="155"/>
                  </a:lnTo>
                  <a:lnTo>
                    <a:pt x="136" y="160"/>
                  </a:lnTo>
                  <a:lnTo>
                    <a:pt x="128" y="163"/>
                  </a:lnTo>
                  <a:lnTo>
                    <a:pt x="128" y="163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5" name="Freeform 63"/>
            <p:cNvSpPr>
              <a:spLocks/>
            </p:cNvSpPr>
            <p:nvPr/>
          </p:nvSpPr>
          <p:spPr bwMode="auto">
            <a:xfrm>
              <a:off x="3306763" y="5083175"/>
              <a:ext cx="250825" cy="258763"/>
            </a:xfrm>
            <a:custGeom>
              <a:avLst/>
              <a:gdLst>
                <a:gd name="T0" fmla="*/ 4 w 158"/>
                <a:gd name="T1" fmla="*/ 0 h 163"/>
                <a:gd name="T2" fmla="*/ 4 w 158"/>
                <a:gd name="T3" fmla="*/ 0 h 163"/>
                <a:gd name="T4" fmla="*/ 158 w 158"/>
                <a:gd name="T5" fmla="*/ 0 h 163"/>
                <a:gd name="T6" fmla="*/ 158 w 158"/>
                <a:gd name="T7" fmla="*/ 0 h 163"/>
                <a:gd name="T8" fmla="*/ 141 w 158"/>
                <a:gd name="T9" fmla="*/ 140 h 163"/>
                <a:gd name="T10" fmla="*/ 141 w 158"/>
                <a:gd name="T11" fmla="*/ 140 h 163"/>
                <a:gd name="T12" fmla="*/ 140 w 158"/>
                <a:gd name="T13" fmla="*/ 144 h 163"/>
                <a:gd name="T14" fmla="*/ 138 w 158"/>
                <a:gd name="T15" fmla="*/ 148 h 163"/>
                <a:gd name="T16" fmla="*/ 133 w 158"/>
                <a:gd name="T17" fmla="*/ 155 h 163"/>
                <a:gd name="T18" fmla="*/ 125 w 158"/>
                <a:gd name="T19" fmla="*/ 160 h 163"/>
                <a:gd name="T20" fmla="*/ 118 w 158"/>
                <a:gd name="T21" fmla="*/ 163 h 163"/>
                <a:gd name="T22" fmla="*/ 118 w 158"/>
                <a:gd name="T23" fmla="*/ 163 h 163"/>
                <a:gd name="T24" fmla="*/ 0 w 158"/>
                <a:gd name="T25" fmla="*/ 121 h 163"/>
                <a:gd name="T26" fmla="*/ 0 w 158"/>
                <a:gd name="T27" fmla="*/ 121 h 163"/>
                <a:gd name="T28" fmla="*/ 4 w 158"/>
                <a:gd name="T29" fmla="*/ 0 h 163"/>
                <a:gd name="T30" fmla="*/ 4 w 158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63">
                  <a:moveTo>
                    <a:pt x="4" y="0"/>
                  </a:moveTo>
                  <a:lnTo>
                    <a:pt x="4" y="0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41" y="140"/>
                  </a:lnTo>
                  <a:lnTo>
                    <a:pt x="141" y="140"/>
                  </a:lnTo>
                  <a:lnTo>
                    <a:pt x="140" y="144"/>
                  </a:lnTo>
                  <a:lnTo>
                    <a:pt x="138" y="148"/>
                  </a:lnTo>
                  <a:lnTo>
                    <a:pt x="133" y="155"/>
                  </a:lnTo>
                  <a:lnTo>
                    <a:pt x="125" y="160"/>
                  </a:lnTo>
                  <a:lnTo>
                    <a:pt x="118" y="163"/>
                  </a:lnTo>
                  <a:lnTo>
                    <a:pt x="118" y="163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6" name="Freeform 64"/>
            <p:cNvSpPr>
              <a:spLocks/>
            </p:cNvSpPr>
            <p:nvPr/>
          </p:nvSpPr>
          <p:spPr bwMode="auto">
            <a:xfrm>
              <a:off x="3313113" y="5083175"/>
              <a:ext cx="244475" cy="258763"/>
            </a:xfrm>
            <a:custGeom>
              <a:avLst/>
              <a:gdLst>
                <a:gd name="T0" fmla="*/ 4 w 154"/>
                <a:gd name="T1" fmla="*/ 0 h 163"/>
                <a:gd name="T2" fmla="*/ 4 w 154"/>
                <a:gd name="T3" fmla="*/ 0 h 163"/>
                <a:gd name="T4" fmla="*/ 154 w 154"/>
                <a:gd name="T5" fmla="*/ 0 h 163"/>
                <a:gd name="T6" fmla="*/ 154 w 154"/>
                <a:gd name="T7" fmla="*/ 0 h 163"/>
                <a:gd name="T8" fmla="*/ 137 w 154"/>
                <a:gd name="T9" fmla="*/ 140 h 163"/>
                <a:gd name="T10" fmla="*/ 137 w 154"/>
                <a:gd name="T11" fmla="*/ 140 h 163"/>
                <a:gd name="T12" fmla="*/ 136 w 154"/>
                <a:gd name="T13" fmla="*/ 144 h 163"/>
                <a:gd name="T14" fmla="*/ 134 w 154"/>
                <a:gd name="T15" fmla="*/ 148 h 163"/>
                <a:gd name="T16" fmla="*/ 129 w 154"/>
                <a:gd name="T17" fmla="*/ 155 h 163"/>
                <a:gd name="T18" fmla="*/ 122 w 154"/>
                <a:gd name="T19" fmla="*/ 160 h 163"/>
                <a:gd name="T20" fmla="*/ 114 w 154"/>
                <a:gd name="T21" fmla="*/ 163 h 163"/>
                <a:gd name="T22" fmla="*/ 114 w 154"/>
                <a:gd name="T23" fmla="*/ 163 h 163"/>
                <a:gd name="T24" fmla="*/ 0 w 154"/>
                <a:gd name="T25" fmla="*/ 119 h 163"/>
                <a:gd name="T26" fmla="*/ 0 w 154"/>
                <a:gd name="T27" fmla="*/ 119 h 163"/>
                <a:gd name="T28" fmla="*/ 4 w 154"/>
                <a:gd name="T29" fmla="*/ 0 h 163"/>
                <a:gd name="T30" fmla="*/ 4 w 154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4" h="163">
                  <a:moveTo>
                    <a:pt x="4" y="0"/>
                  </a:moveTo>
                  <a:lnTo>
                    <a:pt x="4" y="0"/>
                  </a:lnTo>
                  <a:lnTo>
                    <a:pt x="154" y="0"/>
                  </a:lnTo>
                  <a:lnTo>
                    <a:pt x="154" y="0"/>
                  </a:lnTo>
                  <a:lnTo>
                    <a:pt x="137" y="140"/>
                  </a:lnTo>
                  <a:lnTo>
                    <a:pt x="137" y="140"/>
                  </a:lnTo>
                  <a:lnTo>
                    <a:pt x="136" y="144"/>
                  </a:lnTo>
                  <a:lnTo>
                    <a:pt x="134" y="148"/>
                  </a:lnTo>
                  <a:lnTo>
                    <a:pt x="129" y="155"/>
                  </a:lnTo>
                  <a:lnTo>
                    <a:pt x="122" y="160"/>
                  </a:lnTo>
                  <a:lnTo>
                    <a:pt x="114" y="163"/>
                  </a:lnTo>
                  <a:lnTo>
                    <a:pt x="114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7" name="Freeform 65"/>
            <p:cNvSpPr>
              <a:spLocks/>
            </p:cNvSpPr>
            <p:nvPr/>
          </p:nvSpPr>
          <p:spPr bwMode="auto">
            <a:xfrm>
              <a:off x="3317876" y="5083175"/>
              <a:ext cx="239713" cy="258763"/>
            </a:xfrm>
            <a:custGeom>
              <a:avLst/>
              <a:gdLst>
                <a:gd name="T0" fmla="*/ 4 w 151"/>
                <a:gd name="T1" fmla="*/ 0 h 163"/>
                <a:gd name="T2" fmla="*/ 4 w 151"/>
                <a:gd name="T3" fmla="*/ 0 h 163"/>
                <a:gd name="T4" fmla="*/ 151 w 151"/>
                <a:gd name="T5" fmla="*/ 0 h 163"/>
                <a:gd name="T6" fmla="*/ 151 w 151"/>
                <a:gd name="T7" fmla="*/ 0 h 163"/>
                <a:gd name="T8" fmla="*/ 134 w 151"/>
                <a:gd name="T9" fmla="*/ 140 h 163"/>
                <a:gd name="T10" fmla="*/ 134 w 151"/>
                <a:gd name="T11" fmla="*/ 140 h 163"/>
                <a:gd name="T12" fmla="*/ 133 w 151"/>
                <a:gd name="T13" fmla="*/ 144 h 163"/>
                <a:gd name="T14" fmla="*/ 131 w 151"/>
                <a:gd name="T15" fmla="*/ 148 h 163"/>
                <a:gd name="T16" fmla="*/ 126 w 151"/>
                <a:gd name="T17" fmla="*/ 155 h 163"/>
                <a:gd name="T18" fmla="*/ 119 w 151"/>
                <a:gd name="T19" fmla="*/ 160 h 163"/>
                <a:gd name="T20" fmla="*/ 111 w 151"/>
                <a:gd name="T21" fmla="*/ 163 h 163"/>
                <a:gd name="T22" fmla="*/ 111 w 151"/>
                <a:gd name="T23" fmla="*/ 163 h 163"/>
                <a:gd name="T24" fmla="*/ 0 w 151"/>
                <a:gd name="T25" fmla="*/ 119 h 163"/>
                <a:gd name="T26" fmla="*/ 0 w 151"/>
                <a:gd name="T27" fmla="*/ 119 h 163"/>
                <a:gd name="T28" fmla="*/ 4 w 151"/>
                <a:gd name="T29" fmla="*/ 0 h 163"/>
                <a:gd name="T30" fmla="*/ 4 w 151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1" h="163">
                  <a:moveTo>
                    <a:pt x="4" y="0"/>
                  </a:moveTo>
                  <a:lnTo>
                    <a:pt x="4" y="0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140"/>
                  </a:lnTo>
                  <a:lnTo>
                    <a:pt x="134" y="140"/>
                  </a:lnTo>
                  <a:lnTo>
                    <a:pt x="133" y="144"/>
                  </a:lnTo>
                  <a:lnTo>
                    <a:pt x="131" y="148"/>
                  </a:lnTo>
                  <a:lnTo>
                    <a:pt x="126" y="155"/>
                  </a:lnTo>
                  <a:lnTo>
                    <a:pt x="119" y="160"/>
                  </a:lnTo>
                  <a:lnTo>
                    <a:pt x="111" y="163"/>
                  </a:lnTo>
                  <a:lnTo>
                    <a:pt x="111" y="163"/>
                  </a:lnTo>
                  <a:lnTo>
                    <a:pt x="0" y="119"/>
                  </a:lnTo>
                  <a:lnTo>
                    <a:pt x="0" y="119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8" name="Freeform 66"/>
            <p:cNvSpPr>
              <a:spLocks/>
            </p:cNvSpPr>
            <p:nvPr/>
          </p:nvSpPr>
          <p:spPr bwMode="auto">
            <a:xfrm>
              <a:off x="3324226" y="5083175"/>
              <a:ext cx="233363" cy="258763"/>
            </a:xfrm>
            <a:custGeom>
              <a:avLst/>
              <a:gdLst>
                <a:gd name="T0" fmla="*/ 4 w 147"/>
                <a:gd name="T1" fmla="*/ 0 h 163"/>
                <a:gd name="T2" fmla="*/ 4 w 147"/>
                <a:gd name="T3" fmla="*/ 0 h 163"/>
                <a:gd name="T4" fmla="*/ 147 w 147"/>
                <a:gd name="T5" fmla="*/ 0 h 163"/>
                <a:gd name="T6" fmla="*/ 147 w 147"/>
                <a:gd name="T7" fmla="*/ 0 h 163"/>
                <a:gd name="T8" fmla="*/ 130 w 147"/>
                <a:gd name="T9" fmla="*/ 140 h 163"/>
                <a:gd name="T10" fmla="*/ 130 w 147"/>
                <a:gd name="T11" fmla="*/ 140 h 163"/>
                <a:gd name="T12" fmla="*/ 129 w 147"/>
                <a:gd name="T13" fmla="*/ 144 h 163"/>
                <a:gd name="T14" fmla="*/ 127 w 147"/>
                <a:gd name="T15" fmla="*/ 148 h 163"/>
                <a:gd name="T16" fmla="*/ 122 w 147"/>
                <a:gd name="T17" fmla="*/ 155 h 163"/>
                <a:gd name="T18" fmla="*/ 115 w 147"/>
                <a:gd name="T19" fmla="*/ 159 h 163"/>
                <a:gd name="T20" fmla="*/ 107 w 147"/>
                <a:gd name="T21" fmla="*/ 163 h 163"/>
                <a:gd name="T22" fmla="*/ 107 w 147"/>
                <a:gd name="T23" fmla="*/ 163 h 163"/>
                <a:gd name="T24" fmla="*/ 0 w 147"/>
                <a:gd name="T25" fmla="*/ 118 h 163"/>
                <a:gd name="T26" fmla="*/ 0 w 147"/>
                <a:gd name="T27" fmla="*/ 118 h 163"/>
                <a:gd name="T28" fmla="*/ 4 w 147"/>
                <a:gd name="T29" fmla="*/ 0 h 163"/>
                <a:gd name="T30" fmla="*/ 4 w 147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7" h="163">
                  <a:moveTo>
                    <a:pt x="4" y="0"/>
                  </a:moveTo>
                  <a:lnTo>
                    <a:pt x="4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0" y="140"/>
                  </a:lnTo>
                  <a:lnTo>
                    <a:pt x="130" y="140"/>
                  </a:lnTo>
                  <a:lnTo>
                    <a:pt x="129" y="144"/>
                  </a:lnTo>
                  <a:lnTo>
                    <a:pt x="127" y="148"/>
                  </a:lnTo>
                  <a:lnTo>
                    <a:pt x="122" y="155"/>
                  </a:lnTo>
                  <a:lnTo>
                    <a:pt x="115" y="15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9" name="Freeform 67"/>
            <p:cNvSpPr>
              <a:spLocks/>
            </p:cNvSpPr>
            <p:nvPr/>
          </p:nvSpPr>
          <p:spPr bwMode="auto">
            <a:xfrm>
              <a:off x="3330576" y="5083175"/>
              <a:ext cx="227013" cy="258763"/>
            </a:xfrm>
            <a:custGeom>
              <a:avLst/>
              <a:gdLst>
                <a:gd name="T0" fmla="*/ 4 w 143"/>
                <a:gd name="T1" fmla="*/ 0 h 163"/>
                <a:gd name="T2" fmla="*/ 4 w 143"/>
                <a:gd name="T3" fmla="*/ 0 h 163"/>
                <a:gd name="T4" fmla="*/ 143 w 143"/>
                <a:gd name="T5" fmla="*/ 0 h 163"/>
                <a:gd name="T6" fmla="*/ 143 w 143"/>
                <a:gd name="T7" fmla="*/ 0 h 163"/>
                <a:gd name="T8" fmla="*/ 126 w 143"/>
                <a:gd name="T9" fmla="*/ 140 h 163"/>
                <a:gd name="T10" fmla="*/ 126 w 143"/>
                <a:gd name="T11" fmla="*/ 140 h 163"/>
                <a:gd name="T12" fmla="*/ 125 w 143"/>
                <a:gd name="T13" fmla="*/ 144 h 163"/>
                <a:gd name="T14" fmla="*/ 123 w 143"/>
                <a:gd name="T15" fmla="*/ 148 h 163"/>
                <a:gd name="T16" fmla="*/ 118 w 143"/>
                <a:gd name="T17" fmla="*/ 155 h 163"/>
                <a:gd name="T18" fmla="*/ 111 w 143"/>
                <a:gd name="T19" fmla="*/ 159 h 163"/>
                <a:gd name="T20" fmla="*/ 104 w 143"/>
                <a:gd name="T21" fmla="*/ 163 h 163"/>
                <a:gd name="T22" fmla="*/ 104 w 143"/>
                <a:gd name="T23" fmla="*/ 163 h 163"/>
                <a:gd name="T24" fmla="*/ 0 w 143"/>
                <a:gd name="T25" fmla="*/ 117 h 163"/>
                <a:gd name="T26" fmla="*/ 0 w 143"/>
                <a:gd name="T27" fmla="*/ 117 h 163"/>
                <a:gd name="T28" fmla="*/ 4 w 143"/>
                <a:gd name="T29" fmla="*/ 0 h 163"/>
                <a:gd name="T30" fmla="*/ 4 w 143"/>
                <a:gd name="T3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63">
                  <a:moveTo>
                    <a:pt x="4" y="0"/>
                  </a:moveTo>
                  <a:lnTo>
                    <a:pt x="4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5" y="144"/>
                  </a:lnTo>
                  <a:lnTo>
                    <a:pt x="123" y="148"/>
                  </a:lnTo>
                  <a:lnTo>
                    <a:pt x="118" y="155"/>
                  </a:lnTo>
                  <a:lnTo>
                    <a:pt x="111" y="159"/>
                  </a:lnTo>
                  <a:lnTo>
                    <a:pt x="104" y="163"/>
                  </a:lnTo>
                  <a:lnTo>
                    <a:pt x="104" y="163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1" name="Freeform 69"/>
            <p:cNvSpPr>
              <a:spLocks/>
            </p:cNvSpPr>
            <p:nvPr/>
          </p:nvSpPr>
          <p:spPr bwMode="auto">
            <a:xfrm>
              <a:off x="3343276" y="5083175"/>
              <a:ext cx="214313" cy="255588"/>
            </a:xfrm>
            <a:custGeom>
              <a:avLst/>
              <a:gdLst>
                <a:gd name="T0" fmla="*/ 4 w 135"/>
                <a:gd name="T1" fmla="*/ 0 h 161"/>
                <a:gd name="T2" fmla="*/ 4 w 135"/>
                <a:gd name="T3" fmla="*/ 0 h 161"/>
                <a:gd name="T4" fmla="*/ 135 w 135"/>
                <a:gd name="T5" fmla="*/ 0 h 161"/>
                <a:gd name="T6" fmla="*/ 135 w 135"/>
                <a:gd name="T7" fmla="*/ 0 h 161"/>
                <a:gd name="T8" fmla="*/ 118 w 135"/>
                <a:gd name="T9" fmla="*/ 140 h 161"/>
                <a:gd name="T10" fmla="*/ 118 w 135"/>
                <a:gd name="T11" fmla="*/ 140 h 161"/>
                <a:gd name="T12" fmla="*/ 117 w 135"/>
                <a:gd name="T13" fmla="*/ 144 h 161"/>
                <a:gd name="T14" fmla="*/ 115 w 135"/>
                <a:gd name="T15" fmla="*/ 148 h 161"/>
                <a:gd name="T16" fmla="*/ 110 w 135"/>
                <a:gd name="T17" fmla="*/ 155 h 161"/>
                <a:gd name="T18" fmla="*/ 103 w 135"/>
                <a:gd name="T19" fmla="*/ 159 h 161"/>
                <a:gd name="T20" fmla="*/ 96 w 135"/>
                <a:gd name="T21" fmla="*/ 161 h 161"/>
                <a:gd name="T22" fmla="*/ 96 w 135"/>
                <a:gd name="T23" fmla="*/ 161 h 161"/>
                <a:gd name="T24" fmla="*/ 0 w 135"/>
                <a:gd name="T25" fmla="*/ 114 h 161"/>
                <a:gd name="T26" fmla="*/ 0 w 135"/>
                <a:gd name="T27" fmla="*/ 114 h 161"/>
                <a:gd name="T28" fmla="*/ 4 w 135"/>
                <a:gd name="T29" fmla="*/ 0 h 161"/>
                <a:gd name="T30" fmla="*/ 4 w 135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5" h="161">
                  <a:moveTo>
                    <a:pt x="4" y="0"/>
                  </a:moveTo>
                  <a:lnTo>
                    <a:pt x="4" y="0"/>
                  </a:lnTo>
                  <a:lnTo>
                    <a:pt x="135" y="0"/>
                  </a:lnTo>
                  <a:lnTo>
                    <a:pt x="135" y="0"/>
                  </a:lnTo>
                  <a:lnTo>
                    <a:pt x="118" y="140"/>
                  </a:lnTo>
                  <a:lnTo>
                    <a:pt x="118" y="140"/>
                  </a:lnTo>
                  <a:lnTo>
                    <a:pt x="117" y="144"/>
                  </a:lnTo>
                  <a:lnTo>
                    <a:pt x="115" y="148"/>
                  </a:lnTo>
                  <a:lnTo>
                    <a:pt x="110" y="155"/>
                  </a:lnTo>
                  <a:lnTo>
                    <a:pt x="103" y="159"/>
                  </a:lnTo>
                  <a:lnTo>
                    <a:pt x="96" y="161"/>
                  </a:lnTo>
                  <a:lnTo>
                    <a:pt x="96" y="161"/>
                  </a:lnTo>
                  <a:lnTo>
                    <a:pt x="0" y="114"/>
                  </a:lnTo>
                  <a:lnTo>
                    <a:pt x="0" y="114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2" name="Freeform 70"/>
            <p:cNvSpPr>
              <a:spLocks/>
            </p:cNvSpPr>
            <p:nvPr/>
          </p:nvSpPr>
          <p:spPr bwMode="auto">
            <a:xfrm>
              <a:off x="3348038" y="5083175"/>
              <a:ext cx="209550" cy="255588"/>
            </a:xfrm>
            <a:custGeom>
              <a:avLst/>
              <a:gdLst>
                <a:gd name="T0" fmla="*/ 5 w 132"/>
                <a:gd name="T1" fmla="*/ 0 h 161"/>
                <a:gd name="T2" fmla="*/ 5 w 132"/>
                <a:gd name="T3" fmla="*/ 0 h 161"/>
                <a:gd name="T4" fmla="*/ 132 w 132"/>
                <a:gd name="T5" fmla="*/ 0 h 161"/>
                <a:gd name="T6" fmla="*/ 132 w 132"/>
                <a:gd name="T7" fmla="*/ 0 h 161"/>
                <a:gd name="T8" fmla="*/ 115 w 132"/>
                <a:gd name="T9" fmla="*/ 140 h 161"/>
                <a:gd name="T10" fmla="*/ 115 w 132"/>
                <a:gd name="T11" fmla="*/ 140 h 161"/>
                <a:gd name="T12" fmla="*/ 114 w 132"/>
                <a:gd name="T13" fmla="*/ 144 h 161"/>
                <a:gd name="T14" fmla="*/ 112 w 132"/>
                <a:gd name="T15" fmla="*/ 148 h 161"/>
                <a:gd name="T16" fmla="*/ 108 w 132"/>
                <a:gd name="T17" fmla="*/ 153 h 161"/>
                <a:gd name="T18" fmla="*/ 101 w 132"/>
                <a:gd name="T19" fmla="*/ 159 h 161"/>
                <a:gd name="T20" fmla="*/ 95 w 132"/>
                <a:gd name="T21" fmla="*/ 161 h 161"/>
                <a:gd name="T22" fmla="*/ 95 w 132"/>
                <a:gd name="T23" fmla="*/ 161 h 161"/>
                <a:gd name="T24" fmla="*/ 0 w 132"/>
                <a:gd name="T25" fmla="*/ 113 h 161"/>
                <a:gd name="T26" fmla="*/ 0 w 132"/>
                <a:gd name="T27" fmla="*/ 113 h 161"/>
                <a:gd name="T28" fmla="*/ 5 w 132"/>
                <a:gd name="T29" fmla="*/ 0 h 161"/>
                <a:gd name="T30" fmla="*/ 5 w 132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2" h="161">
                  <a:moveTo>
                    <a:pt x="5" y="0"/>
                  </a:moveTo>
                  <a:lnTo>
                    <a:pt x="5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15" y="140"/>
                  </a:lnTo>
                  <a:lnTo>
                    <a:pt x="115" y="140"/>
                  </a:lnTo>
                  <a:lnTo>
                    <a:pt x="114" y="144"/>
                  </a:lnTo>
                  <a:lnTo>
                    <a:pt x="112" y="148"/>
                  </a:lnTo>
                  <a:lnTo>
                    <a:pt x="108" y="153"/>
                  </a:lnTo>
                  <a:lnTo>
                    <a:pt x="101" y="159"/>
                  </a:lnTo>
                  <a:lnTo>
                    <a:pt x="95" y="161"/>
                  </a:lnTo>
                  <a:lnTo>
                    <a:pt x="95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Freeform 71"/>
            <p:cNvSpPr>
              <a:spLocks/>
            </p:cNvSpPr>
            <p:nvPr/>
          </p:nvSpPr>
          <p:spPr bwMode="auto">
            <a:xfrm>
              <a:off x="3354388" y="5083175"/>
              <a:ext cx="203200" cy="255588"/>
            </a:xfrm>
            <a:custGeom>
              <a:avLst/>
              <a:gdLst>
                <a:gd name="T0" fmla="*/ 4 w 128"/>
                <a:gd name="T1" fmla="*/ 0 h 161"/>
                <a:gd name="T2" fmla="*/ 4 w 128"/>
                <a:gd name="T3" fmla="*/ 0 h 161"/>
                <a:gd name="T4" fmla="*/ 128 w 128"/>
                <a:gd name="T5" fmla="*/ 0 h 161"/>
                <a:gd name="T6" fmla="*/ 128 w 128"/>
                <a:gd name="T7" fmla="*/ 0 h 161"/>
                <a:gd name="T8" fmla="*/ 111 w 128"/>
                <a:gd name="T9" fmla="*/ 140 h 161"/>
                <a:gd name="T10" fmla="*/ 111 w 128"/>
                <a:gd name="T11" fmla="*/ 140 h 161"/>
                <a:gd name="T12" fmla="*/ 111 w 128"/>
                <a:gd name="T13" fmla="*/ 144 h 161"/>
                <a:gd name="T14" fmla="*/ 108 w 128"/>
                <a:gd name="T15" fmla="*/ 148 h 161"/>
                <a:gd name="T16" fmla="*/ 104 w 128"/>
                <a:gd name="T17" fmla="*/ 153 h 161"/>
                <a:gd name="T18" fmla="*/ 97 w 128"/>
                <a:gd name="T19" fmla="*/ 159 h 161"/>
                <a:gd name="T20" fmla="*/ 91 w 128"/>
                <a:gd name="T21" fmla="*/ 161 h 161"/>
                <a:gd name="T22" fmla="*/ 91 w 128"/>
                <a:gd name="T23" fmla="*/ 161 h 161"/>
                <a:gd name="T24" fmla="*/ 0 w 128"/>
                <a:gd name="T25" fmla="*/ 113 h 161"/>
                <a:gd name="T26" fmla="*/ 0 w 128"/>
                <a:gd name="T27" fmla="*/ 113 h 161"/>
                <a:gd name="T28" fmla="*/ 4 w 128"/>
                <a:gd name="T29" fmla="*/ 0 h 161"/>
                <a:gd name="T30" fmla="*/ 4 w 128"/>
                <a:gd name="T3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161">
                  <a:moveTo>
                    <a:pt x="4" y="0"/>
                  </a:moveTo>
                  <a:lnTo>
                    <a:pt x="4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4"/>
                  </a:lnTo>
                  <a:lnTo>
                    <a:pt x="108" y="148"/>
                  </a:lnTo>
                  <a:lnTo>
                    <a:pt x="104" y="153"/>
                  </a:lnTo>
                  <a:lnTo>
                    <a:pt x="97" y="159"/>
                  </a:lnTo>
                  <a:lnTo>
                    <a:pt x="91" y="161"/>
                  </a:lnTo>
                  <a:lnTo>
                    <a:pt x="91" y="161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5" name="Freeform 73"/>
            <p:cNvSpPr>
              <a:spLocks/>
            </p:cNvSpPr>
            <p:nvPr/>
          </p:nvSpPr>
          <p:spPr bwMode="auto">
            <a:xfrm>
              <a:off x="3367088" y="5083175"/>
              <a:ext cx="190500" cy="255588"/>
            </a:xfrm>
            <a:custGeom>
              <a:avLst/>
              <a:gdLst>
                <a:gd name="T0" fmla="*/ 4 w 120"/>
                <a:gd name="T1" fmla="*/ 0 h 161"/>
                <a:gd name="T2" fmla="*/ 4 w 120"/>
                <a:gd name="T3" fmla="*/ 0 h 161"/>
                <a:gd name="T4" fmla="*/ 120 w 120"/>
                <a:gd name="T5" fmla="*/ 0 h 161"/>
                <a:gd name="T6" fmla="*/ 120 w 120"/>
                <a:gd name="T7" fmla="*/ 0 h 161"/>
                <a:gd name="T8" fmla="*/ 103 w 120"/>
                <a:gd name="T9" fmla="*/ 140 h 161"/>
                <a:gd name="T10" fmla="*/ 103 w 120"/>
                <a:gd name="T11" fmla="*/ 140 h 161"/>
                <a:gd name="T12" fmla="*/ 100 w 120"/>
                <a:gd name="T13" fmla="*/ 148 h 161"/>
                <a:gd name="T14" fmla="*/ 96 w 120"/>
                <a:gd name="T15" fmla="*/ 153 h 161"/>
                <a:gd name="T16" fmla="*/ 89 w 120"/>
                <a:gd name="T17" fmla="*/ 159 h 161"/>
                <a:gd name="T18" fmla="*/ 83 w 120"/>
                <a:gd name="T19" fmla="*/ 161 h 161"/>
                <a:gd name="T20" fmla="*/ 83 w 120"/>
                <a:gd name="T21" fmla="*/ 161 h 161"/>
                <a:gd name="T22" fmla="*/ 0 w 120"/>
                <a:gd name="T23" fmla="*/ 110 h 161"/>
                <a:gd name="T24" fmla="*/ 0 w 120"/>
                <a:gd name="T25" fmla="*/ 110 h 161"/>
                <a:gd name="T26" fmla="*/ 4 w 120"/>
                <a:gd name="T27" fmla="*/ 0 h 161"/>
                <a:gd name="T28" fmla="*/ 4 w 120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61">
                  <a:moveTo>
                    <a:pt x="4" y="0"/>
                  </a:moveTo>
                  <a:lnTo>
                    <a:pt x="4" y="0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03" y="140"/>
                  </a:lnTo>
                  <a:lnTo>
                    <a:pt x="103" y="140"/>
                  </a:lnTo>
                  <a:lnTo>
                    <a:pt x="100" y="148"/>
                  </a:lnTo>
                  <a:lnTo>
                    <a:pt x="96" y="153"/>
                  </a:lnTo>
                  <a:lnTo>
                    <a:pt x="89" y="159"/>
                  </a:lnTo>
                  <a:lnTo>
                    <a:pt x="83" y="161"/>
                  </a:lnTo>
                  <a:lnTo>
                    <a:pt x="83" y="161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Freeform 74"/>
            <p:cNvSpPr>
              <a:spLocks/>
            </p:cNvSpPr>
            <p:nvPr/>
          </p:nvSpPr>
          <p:spPr bwMode="auto">
            <a:xfrm>
              <a:off x="3371851" y="5083175"/>
              <a:ext cx="185738" cy="255588"/>
            </a:xfrm>
            <a:custGeom>
              <a:avLst/>
              <a:gdLst>
                <a:gd name="T0" fmla="*/ 5 w 117"/>
                <a:gd name="T1" fmla="*/ 0 h 161"/>
                <a:gd name="T2" fmla="*/ 5 w 117"/>
                <a:gd name="T3" fmla="*/ 0 h 161"/>
                <a:gd name="T4" fmla="*/ 117 w 117"/>
                <a:gd name="T5" fmla="*/ 0 h 161"/>
                <a:gd name="T6" fmla="*/ 117 w 117"/>
                <a:gd name="T7" fmla="*/ 0 h 161"/>
                <a:gd name="T8" fmla="*/ 100 w 117"/>
                <a:gd name="T9" fmla="*/ 140 h 161"/>
                <a:gd name="T10" fmla="*/ 100 w 117"/>
                <a:gd name="T11" fmla="*/ 140 h 161"/>
                <a:gd name="T12" fmla="*/ 97 w 117"/>
                <a:gd name="T13" fmla="*/ 148 h 161"/>
                <a:gd name="T14" fmla="*/ 93 w 117"/>
                <a:gd name="T15" fmla="*/ 153 h 161"/>
                <a:gd name="T16" fmla="*/ 86 w 117"/>
                <a:gd name="T17" fmla="*/ 157 h 161"/>
                <a:gd name="T18" fmla="*/ 81 w 117"/>
                <a:gd name="T19" fmla="*/ 161 h 161"/>
                <a:gd name="T20" fmla="*/ 81 w 117"/>
                <a:gd name="T21" fmla="*/ 161 h 161"/>
                <a:gd name="T22" fmla="*/ 0 w 117"/>
                <a:gd name="T23" fmla="*/ 109 h 161"/>
                <a:gd name="T24" fmla="*/ 0 w 117"/>
                <a:gd name="T25" fmla="*/ 109 h 161"/>
                <a:gd name="T26" fmla="*/ 5 w 117"/>
                <a:gd name="T27" fmla="*/ 0 h 161"/>
                <a:gd name="T28" fmla="*/ 5 w 117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" h="161">
                  <a:moveTo>
                    <a:pt x="5" y="0"/>
                  </a:moveTo>
                  <a:lnTo>
                    <a:pt x="5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0" y="140"/>
                  </a:lnTo>
                  <a:lnTo>
                    <a:pt x="100" y="140"/>
                  </a:lnTo>
                  <a:lnTo>
                    <a:pt x="97" y="148"/>
                  </a:lnTo>
                  <a:lnTo>
                    <a:pt x="93" y="153"/>
                  </a:lnTo>
                  <a:lnTo>
                    <a:pt x="86" y="157"/>
                  </a:lnTo>
                  <a:lnTo>
                    <a:pt x="81" y="161"/>
                  </a:lnTo>
                  <a:lnTo>
                    <a:pt x="81" y="161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7" name="Freeform 75"/>
            <p:cNvSpPr>
              <a:spLocks/>
            </p:cNvSpPr>
            <p:nvPr/>
          </p:nvSpPr>
          <p:spPr bwMode="auto">
            <a:xfrm>
              <a:off x="3378201" y="5083175"/>
              <a:ext cx="179388" cy="255588"/>
            </a:xfrm>
            <a:custGeom>
              <a:avLst/>
              <a:gdLst>
                <a:gd name="T0" fmla="*/ 5 w 113"/>
                <a:gd name="T1" fmla="*/ 0 h 161"/>
                <a:gd name="T2" fmla="*/ 5 w 113"/>
                <a:gd name="T3" fmla="*/ 0 h 161"/>
                <a:gd name="T4" fmla="*/ 113 w 113"/>
                <a:gd name="T5" fmla="*/ 0 h 161"/>
                <a:gd name="T6" fmla="*/ 113 w 113"/>
                <a:gd name="T7" fmla="*/ 0 h 161"/>
                <a:gd name="T8" fmla="*/ 96 w 113"/>
                <a:gd name="T9" fmla="*/ 140 h 161"/>
                <a:gd name="T10" fmla="*/ 96 w 113"/>
                <a:gd name="T11" fmla="*/ 140 h 161"/>
                <a:gd name="T12" fmla="*/ 93 w 113"/>
                <a:gd name="T13" fmla="*/ 147 h 161"/>
                <a:gd name="T14" fmla="*/ 89 w 113"/>
                <a:gd name="T15" fmla="*/ 153 h 161"/>
                <a:gd name="T16" fmla="*/ 84 w 113"/>
                <a:gd name="T17" fmla="*/ 157 h 161"/>
                <a:gd name="T18" fmla="*/ 77 w 113"/>
                <a:gd name="T19" fmla="*/ 161 h 161"/>
                <a:gd name="T20" fmla="*/ 77 w 113"/>
                <a:gd name="T21" fmla="*/ 161 h 161"/>
                <a:gd name="T22" fmla="*/ 0 w 113"/>
                <a:gd name="T23" fmla="*/ 107 h 161"/>
                <a:gd name="T24" fmla="*/ 0 w 113"/>
                <a:gd name="T25" fmla="*/ 107 h 161"/>
                <a:gd name="T26" fmla="*/ 5 w 113"/>
                <a:gd name="T27" fmla="*/ 0 h 161"/>
                <a:gd name="T28" fmla="*/ 5 w 113"/>
                <a:gd name="T29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61">
                  <a:moveTo>
                    <a:pt x="5" y="0"/>
                  </a:moveTo>
                  <a:lnTo>
                    <a:pt x="5" y="0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96" y="140"/>
                  </a:lnTo>
                  <a:lnTo>
                    <a:pt x="96" y="140"/>
                  </a:lnTo>
                  <a:lnTo>
                    <a:pt x="93" y="147"/>
                  </a:lnTo>
                  <a:lnTo>
                    <a:pt x="89" y="153"/>
                  </a:lnTo>
                  <a:lnTo>
                    <a:pt x="84" y="157"/>
                  </a:lnTo>
                  <a:lnTo>
                    <a:pt x="77" y="161"/>
                  </a:lnTo>
                  <a:lnTo>
                    <a:pt x="77" y="161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Freeform 77"/>
            <p:cNvSpPr>
              <a:spLocks/>
            </p:cNvSpPr>
            <p:nvPr/>
          </p:nvSpPr>
          <p:spPr bwMode="auto">
            <a:xfrm>
              <a:off x="3390901" y="5083175"/>
              <a:ext cx="166688" cy="254000"/>
            </a:xfrm>
            <a:custGeom>
              <a:avLst/>
              <a:gdLst>
                <a:gd name="T0" fmla="*/ 5 w 105"/>
                <a:gd name="T1" fmla="*/ 0 h 160"/>
                <a:gd name="T2" fmla="*/ 5 w 105"/>
                <a:gd name="T3" fmla="*/ 0 h 160"/>
                <a:gd name="T4" fmla="*/ 105 w 105"/>
                <a:gd name="T5" fmla="*/ 0 h 160"/>
                <a:gd name="T6" fmla="*/ 105 w 105"/>
                <a:gd name="T7" fmla="*/ 0 h 160"/>
                <a:gd name="T8" fmla="*/ 88 w 105"/>
                <a:gd name="T9" fmla="*/ 140 h 160"/>
                <a:gd name="T10" fmla="*/ 88 w 105"/>
                <a:gd name="T11" fmla="*/ 140 h 160"/>
                <a:gd name="T12" fmla="*/ 87 w 105"/>
                <a:gd name="T13" fmla="*/ 147 h 160"/>
                <a:gd name="T14" fmla="*/ 81 w 105"/>
                <a:gd name="T15" fmla="*/ 153 h 160"/>
                <a:gd name="T16" fmla="*/ 76 w 105"/>
                <a:gd name="T17" fmla="*/ 157 h 160"/>
                <a:gd name="T18" fmla="*/ 69 w 105"/>
                <a:gd name="T19" fmla="*/ 160 h 160"/>
                <a:gd name="T20" fmla="*/ 69 w 105"/>
                <a:gd name="T21" fmla="*/ 160 h 160"/>
                <a:gd name="T22" fmla="*/ 0 w 105"/>
                <a:gd name="T23" fmla="*/ 106 h 160"/>
                <a:gd name="T24" fmla="*/ 0 w 105"/>
                <a:gd name="T25" fmla="*/ 106 h 160"/>
                <a:gd name="T26" fmla="*/ 5 w 105"/>
                <a:gd name="T27" fmla="*/ 0 h 160"/>
                <a:gd name="T28" fmla="*/ 5 w 10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160">
                  <a:moveTo>
                    <a:pt x="5" y="0"/>
                  </a:moveTo>
                  <a:lnTo>
                    <a:pt x="5" y="0"/>
                  </a:lnTo>
                  <a:lnTo>
                    <a:pt x="105" y="0"/>
                  </a:lnTo>
                  <a:lnTo>
                    <a:pt x="105" y="0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87" y="147"/>
                  </a:lnTo>
                  <a:lnTo>
                    <a:pt x="81" y="153"/>
                  </a:lnTo>
                  <a:lnTo>
                    <a:pt x="76" y="157"/>
                  </a:lnTo>
                  <a:lnTo>
                    <a:pt x="69" y="160"/>
                  </a:lnTo>
                  <a:lnTo>
                    <a:pt x="69" y="160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0" name="Freeform 78"/>
            <p:cNvSpPr>
              <a:spLocks/>
            </p:cNvSpPr>
            <p:nvPr/>
          </p:nvSpPr>
          <p:spPr bwMode="auto">
            <a:xfrm>
              <a:off x="3395663" y="5083175"/>
              <a:ext cx="161925" cy="254000"/>
            </a:xfrm>
            <a:custGeom>
              <a:avLst/>
              <a:gdLst>
                <a:gd name="T0" fmla="*/ 5 w 102"/>
                <a:gd name="T1" fmla="*/ 0 h 160"/>
                <a:gd name="T2" fmla="*/ 5 w 102"/>
                <a:gd name="T3" fmla="*/ 0 h 160"/>
                <a:gd name="T4" fmla="*/ 102 w 102"/>
                <a:gd name="T5" fmla="*/ 0 h 160"/>
                <a:gd name="T6" fmla="*/ 102 w 102"/>
                <a:gd name="T7" fmla="*/ 0 h 160"/>
                <a:gd name="T8" fmla="*/ 85 w 102"/>
                <a:gd name="T9" fmla="*/ 140 h 160"/>
                <a:gd name="T10" fmla="*/ 85 w 102"/>
                <a:gd name="T11" fmla="*/ 140 h 160"/>
                <a:gd name="T12" fmla="*/ 84 w 102"/>
                <a:gd name="T13" fmla="*/ 147 h 160"/>
                <a:gd name="T14" fmla="*/ 78 w 102"/>
                <a:gd name="T15" fmla="*/ 153 h 160"/>
                <a:gd name="T16" fmla="*/ 73 w 102"/>
                <a:gd name="T17" fmla="*/ 157 h 160"/>
                <a:gd name="T18" fmla="*/ 67 w 102"/>
                <a:gd name="T19" fmla="*/ 160 h 160"/>
                <a:gd name="T20" fmla="*/ 67 w 102"/>
                <a:gd name="T21" fmla="*/ 160 h 160"/>
                <a:gd name="T22" fmla="*/ 0 w 102"/>
                <a:gd name="T23" fmla="*/ 105 h 160"/>
                <a:gd name="T24" fmla="*/ 0 w 102"/>
                <a:gd name="T25" fmla="*/ 105 h 160"/>
                <a:gd name="T26" fmla="*/ 5 w 102"/>
                <a:gd name="T27" fmla="*/ 0 h 160"/>
                <a:gd name="T28" fmla="*/ 5 w 102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" h="160">
                  <a:moveTo>
                    <a:pt x="5" y="0"/>
                  </a:moveTo>
                  <a:lnTo>
                    <a:pt x="5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85" y="140"/>
                  </a:lnTo>
                  <a:lnTo>
                    <a:pt x="85" y="140"/>
                  </a:lnTo>
                  <a:lnTo>
                    <a:pt x="84" y="147"/>
                  </a:lnTo>
                  <a:lnTo>
                    <a:pt x="78" y="153"/>
                  </a:lnTo>
                  <a:lnTo>
                    <a:pt x="73" y="157"/>
                  </a:lnTo>
                  <a:lnTo>
                    <a:pt x="67" y="160"/>
                  </a:lnTo>
                  <a:lnTo>
                    <a:pt x="67" y="160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1" name="Freeform 79"/>
            <p:cNvSpPr>
              <a:spLocks/>
            </p:cNvSpPr>
            <p:nvPr/>
          </p:nvSpPr>
          <p:spPr bwMode="auto">
            <a:xfrm>
              <a:off x="3402013" y="5083175"/>
              <a:ext cx="155575" cy="254000"/>
            </a:xfrm>
            <a:custGeom>
              <a:avLst/>
              <a:gdLst>
                <a:gd name="T0" fmla="*/ 5 w 98"/>
                <a:gd name="T1" fmla="*/ 0 h 160"/>
                <a:gd name="T2" fmla="*/ 5 w 98"/>
                <a:gd name="T3" fmla="*/ 0 h 160"/>
                <a:gd name="T4" fmla="*/ 98 w 98"/>
                <a:gd name="T5" fmla="*/ 0 h 160"/>
                <a:gd name="T6" fmla="*/ 98 w 98"/>
                <a:gd name="T7" fmla="*/ 0 h 160"/>
                <a:gd name="T8" fmla="*/ 81 w 98"/>
                <a:gd name="T9" fmla="*/ 140 h 160"/>
                <a:gd name="T10" fmla="*/ 81 w 98"/>
                <a:gd name="T11" fmla="*/ 140 h 160"/>
                <a:gd name="T12" fmla="*/ 80 w 98"/>
                <a:gd name="T13" fmla="*/ 147 h 160"/>
                <a:gd name="T14" fmla="*/ 74 w 98"/>
                <a:gd name="T15" fmla="*/ 152 h 160"/>
                <a:gd name="T16" fmla="*/ 69 w 98"/>
                <a:gd name="T17" fmla="*/ 157 h 160"/>
                <a:gd name="T18" fmla="*/ 63 w 98"/>
                <a:gd name="T19" fmla="*/ 160 h 160"/>
                <a:gd name="T20" fmla="*/ 63 w 98"/>
                <a:gd name="T21" fmla="*/ 160 h 160"/>
                <a:gd name="T22" fmla="*/ 0 w 98"/>
                <a:gd name="T23" fmla="*/ 103 h 160"/>
                <a:gd name="T24" fmla="*/ 0 w 98"/>
                <a:gd name="T25" fmla="*/ 103 h 160"/>
                <a:gd name="T26" fmla="*/ 5 w 98"/>
                <a:gd name="T27" fmla="*/ 0 h 160"/>
                <a:gd name="T28" fmla="*/ 5 w 9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8" h="160">
                  <a:moveTo>
                    <a:pt x="5" y="0"/>
                  </a:moveTo>
                  <a:lnTo>
                    <a:pt x="5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1" y="140"/>
                  </a:lnTo>
                  <a:lnTo>
                    <a:pt x="81" y="140"/>
                  </a:lnTo>
                  <a:lnTo>
                    <a:pt x="80" y="147"/>
                  </a:lnTo>
                  <a:lnTo>
                    <a:pt x="74" y="152"/>
                  </a:lnTo>
                  <a:lnTo>
                    <a:pt x="69" y="157"/>
                  </a:lnTo>
                  <a:lnTo>
                    <a:pt x="63" y="160"/>
                  </a:lnTo>
                  <a:lnTo>
                    <a:pt x="63" y="160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3" name="Freeform 81"/>
            <p:cNvSpPr>
              <a:spLocks/>
            </p:cNvSpPr>
            <p:nvPr/>
          </p:nvSpPr>
          <p:spPr bwMode="auto">
            <a:xfrm>
              <a:off x="3414713" y="5083175"/>
              <a:ext cx="142875" cy="254000"/>
            </a:xfrm>
            <a:custGeom>
              <a:avLst/>
              <a:gdLst>
                <a:gd name="T0" fmla="*/ 5 w 90"/>
                <a:gd name="T1" fmla="*/ 0 h 160"/>
                <a:gd name="T2" fmla="*/ 5 w 90"/>
                <a:gd name="T3" fmla="*/ 0 h 160"/>
                <a:gd name="T4" fmla="*/ 90 w 90"/>
                <a:gd name="T5" fmla="*/ 0 h 160"/>
                <a:gd name="T6" fmla="*/ 90 w 90"/>
                <a:gd name="T7" fmla="*/ 0 h 160"/>
                <a:gd name="T8" fmla="*/ 73 w 90"/>
                <a:gd name="T9" fmla="*/ 140 h 160"/>
                <a:gd name="T10" fmla="*/ 73 w 90"/>
                <a:gd name="T11" fmla="*/ 140 h 160"/>
                <a:gd name="T12" fmla="*/ 72 w 90"/>
                <a:gd name="T13" fmla="*/ 147 h 160"/>
                <a:gd name="T14" fmla="*/ 67 w 90"/>
                <a:gd name="T15" fmla="*/ 152 h 160"/>
                <a:gd name="T16" fmla="*/ 62 w 90"/>
                <a:gd name="T17" fmla="*/ 157 h 160"/>
                <a:gd name="T18" fmla="*/ 55 w 90"/>
                <a:gd name="T19" fmla="*/ 160 h 160"/>
                <a:gd name="T20" fmla="*/ 55 w 90"/>
                <a:gd name="T21" fmla="*/ 160 h 160"/>
                <a:gd name="T22" fmla="*/ 0 w 90"/>
                <a:gd name="T23" fmla="*/ 101 h 160"/>
                <a:gd name="T24" fmla="*/ 0 w 90"/>
                <a:gd name="T25" fmla="*/ 101 h 160"/>
                <a:gd name="T26" fmla="*/ 5 w 90"/>
                <a:gd name="T27" fmla="*/ 0 h 160"/>
                <a:gd name="T28" fmla="*/ 5 w 90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" h="160">
                  <a:moveTo>
                    <a:pt x="5" y="0"/>
                  </a:moveTo>
                  <a:lnTo>
                    <a:pt x="5" y="0"/>
                  </a:lnTo>
                  <a:lnTo>
                    <a:pt x="90" y="0"/>
                  </a:lnTo>
                  <a:lnTo>
                    <a:pt x="90" y="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7"/>
                  </a:lnTo>
                  <a:lnTo>
                    <a:pt x="67" y="152"/>
                  </a:lnTo>
                  <a:lnTo>
                    <a:pt x="62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4" name="Freeform 82"/>
            <p:cNvSpPr>
              <a:spLocks/>
            </p:cNvSpPr>
            <p:nvPr/>
          </p:nvSpPr>
          <p:spPr bwMode="auto">
            <a:xfrm>
              <a:off x="3417888" y="5083175"/>
              <a:ext cx="139700" cy="254000"/>
            </a:xfrm>
            <a:custGeom>
              <a:avLst/>
              <a:gdLst>
                <a:gd name="T0" fmla="*/ 7 w 88"/>
                <a:gd name="T1" fmla="*/ 0 h 160"/>
                <a:gd name="T2" fmla="*/ 7 w 88"/>
                <a:gd name="T3" fmla="*/ 0 h 160"/>
                <a:gd name="T4" fmla="*/ 88 w 88"/>
                <a:gd name="T5" fmla="*/ 0 h 160"/>
                <a:gd name="T6" fmla="*/ 88 w 88"/>
                <a:gd name="T7" fmla="*/ 0 h 160"/>
                <a:gd name="T8" fmla="*/ 71 w 88"/>
                <a:gd name="T9" fmla="*/ 140 h 160"/>
                <a:gd name="T10" fmla="*/ 71 w 88"/>
                <a:gd name="T11" fmla="*/ 140 h 160"/>
                <a:gd name="T12" fmla="*/ 70 w 88"/>
                <a:gd name="T13" fmla="*/ 147 h 160"/>
                <a:gd name="T14" fmla="*/ 65 w 88"/>
                <a:gd name="T15" fmla="*/ 152 h 160"/>
                <a:gd name="T16" fmla="*/ 60 w 88"/>
                <a:gd name="T17" fmla="*/ 157 h 160"/>
                <a:gd name="T18" fmla="*/ 55 w 88"/>
                <a:gd name="T19" fmla="*/ 160 h 160"/>
                <a:gd name="T20" fmla="*/ 55 w 88"/>
                <a:gd name="T21" fmla="*/ 160 h 160"/>
                <a:gd name="T22" fmla="*/ 0 w 88"/>
                <a:gd name="T23" fmla="*/ 99 h 160"/>
                <a:gd name="T24" fmla="*/ 0 w 88"/>
                <a:gd name="T25" fmla="*/ 99 h 160"/>
                <a:gd name="T26" fmla="*/ 7 w 88"/>
                <a:gd name="T27" fmla="*/ 0 h 160"/>
                <a:gd name="T28" fmla="*/ 7 w 88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160">
                  <a:moveTo>
                    <a:pt x="7" y="0"/>
                  </a:moveTo>
                  <a:lnTo>
                    <a:pt x="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71" y="140"/>
                  </a:lnTo>
                  <a:lnTo>
                    <a:pt x="71" y="140"/>
                  </a:lnTo>
                  <a:lnTo>
                    <a:pt x="70" y="147"/>
                  </a:lnTo>
                  <a:lnTo>
                    <a:pt x="65" y="152"/>
                  </a:lnTo>
                  <a:lnTo>
                    <a:pt x="60" y="157"/>
                  </a:lnTo>
                  <a:lnTo>
                    <a:pt x="55" y="160"/>
                  </a:lnTo>
                  <a:lnTo>
                    <a:pt x="55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5" name="Freeform 83"/>
            <p:cNvSpPr>
              <a:spLocks/>
            </p:cNvSpPr>
            <p:nvPr/>
          </p:nvSpPr>
          <p:spPr bwMode="auto">
            <a:xfrm>
              <a:off x="3425826" y="5083175"/>
              <a:ext cx="131763" cy="254000"/>
            </a:xfrm>
            <a:custGeom>
              <a:avLst/>
              <a:gdLst>
                <a:gd name="T0" fmla="*/ 6 w 83"/>
                <a:gd name="T1" fmla="*/ 0 h 160"/>
                <a:gd name="T2" fmla="*/ 6 w 83"/>
                <a:gd name="T3" fmla="*/ 0 h 160"/>
                <a:gd name="T4" fmla="*/ 83 w 83"/>
                <a:gd name="T5" fmla="*/ 0 h 160"/>
                <a:gd name="T6" fmla="*/ 83 w 83"/>
                <a:gd name="T7" fmla="*/ 0 h 160"/>
                <a:gd name="T8" fmla="*/ 66 w 83"/>
                <a:gd name="T9" fmla="*/ 140 h 160"/>
                <a:gd name="T10" fmla="*/ 66 w 83"/>
                <a:gd name="T11" fmla="*/ 140 h 160"/>
                <a:gd name="T12" fmla="*/ 65 w 83"/>
                <a:gd name="T13" fmla="*/ 147 h 160"/>
                <a:gd name="T14" fmla="*/ 60 w 83"/>
                <a:gd name="T15" fmla="*/ 152 h 160"/>
                <a:gd name="T16" fmla="*/ 55 w 83"/>
                <a:gd name="T17" fmla="*/ 156 h 160"/>
                <a:gd name="T18" fmla="*/ 50 w 83"/>
                <a:gd name="T19" fmla="*/ 160 h 160"/>
                <a:gd name="T20" fmla="*/ 50 w 83"/>
                <a:gd name="T21" fmla="*/ 160 h 160"/>
                <a:gd name="T22" fmla="*/ 0 w 83"/>
                <a:gd name="T23" fmla="*/ 99 h 160"/>
                <a:gd name="T24" fmla="*/ 0 w 83"/>
                <a:gd name="T25" fmla="*/ 99 h 160"/>
                <a:gd name="T26" fmla="*/ 6 w 83"/>
                <a:gd name="T27" fmla="*/ 0 h 160"/>
                <a:gd name="T28" fmla="*/ 6 w 83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" h="160">
                  <a:moveTo>
                    <a:pt x="6" y="0"/>
                  </a:moveTo>
                  <a:lnTo>
                    <a:pt x="6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6" y="140"/>
                  </a:lnTo>
                  <a:lnTo>
                    <a:pt x="66" y="140"/>
                  </a:lnTo>
                  <a:lnTo>
                    <a:pt x="65" y="147"/>
                  </a:lnTo>
                  <a:lnTo>
                    <a:pt x="60" y="152"/>
                  </a:lnTo>
                  <a:lnTo>
                    <a:pt x="55" y="156"/>
                  </a:lnTo>
                  <a:lnTo>
                    <a:pt x="50" y="160"/>
                  </a:lnTo>
                  <a:lnTo>
                    <a:pt x="50" y="160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6" name="Freeform 84"/>
            <p:cNvSpPr>
              <a:spLocks/>
            </p:cNvSpPr>
            <p:nvPr/>
          </p:nvSpPr>
          <p:spPr bwMode="auto">
            <a:xfrm>
              <a:off x="3432176" y="5083175"/>
              <a:ext cx="125413" cy="254000"/>
            </a:xfrm>
            <a:custGeom>
              <a:avLst/>
              <a:gdLst>
                <a:gd name="T0" fmla="*/ 5 w 79"/>
                <a:gd name="T1" fmla="*/ 0 h 160"/>
                <a:gd name="T2" fmla="*/ 5 w 79"/>
                <a:gd name="T3" fmla="*/ 0 h 160"/>
                <a:gd name="T4" fmla="*/ 79 w 79"/>
                <a:gd name="T5" fmla="*/ 0 h 160"/>
                <a:gd name="T6" fmla="*/ 79 w 79"/>
                <a:gd name="T7" fmla="*/ 0 h 160"/>
                <a:gd name="T8" fmla="*/ 62 w 79"/>
                <a:gd name="T9" fmla="*/ 140 h 160"/>
                <a:gd name="T10" fmla="*/ 62 w 79"/>
                <a:gd name="T11" fmla="*/ 140 h 160"/>
                <a:gd name="T12" fmla="*/ 61 w 79"/>
                <a:gd name="T13" fmla="*/ 147 h 160"/>
                <a:gd name="T14" fmla="*/ 56 w 79"/>
                <a:gd name="T15" fmla="*/ 152 h 160"/>
                <a:gd name="T16" fmla="*/ 51 w 79"/>
                <a:gd name="T17" fmla="*/ 156 h 160"/>
                <a:gd name="T18" fmla="*/ 46 w 79"/>
                <a:gd name="T19" fmla="*/ 160 h 160"/>
                <a:gd name="T20" fmla="*/ 46 w 79"/>
                <a:gd name="T21" fmla="*/ 160 h 160"/>
                <a:gd name="T22" fmla="*/ 0 w 79"/>
                <a:gd name="T23" fmla="*/ 98 h 160"/>
                <a:gd name="T24" fmla="*/ 0 w 79"/>
                <a:gd name="T25" fmla="*/ 98 h 160"/>
                <a:gd name="T26" fmla="*/ 5 w 79"/>
                <a:gd name="T27" fmla="*/ 0 h 160"/>
                <a:gd name="T28" fmla="*/ 5 w 79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160">
                  <a:moveTo>
                    <a:pt x="5" y="0"/>
                  </a:moveTo>
                  <a:lnTo>
                    <a:pt x="5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62" y="140"/>
                  </a:lnTo>
                  <a:lnTo>
                    <a:pt x="62" y="140"/>
                  </a:lnTo>
                  <a:lnTo>
                    <a:pt x="61" y="147"/>
                  </a:lnTo>
                  <a:lnTo>
                    <a:pt x="56" y="152"/>
                  </a:lnTo>
                  <a:lnTo>
                    <a:pt x="51" y="156"/>
                  </a:lnTo>
                  <a:lnTo>
                    <a:pt x="46" y="160"/>
                  </a:lnTo>
                  <a:lnTo>
                    <a:pt x="46" y="16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7" name="Freeform 85"/>
            <p:cNvSpPr>
              <a:spLocks/>
            </p:cNvSpPr>
            <p:nvPr/>
          </p:nvSpPr>
          <p:spPr bwMode="auto">
            <a:xfrm>
              <a:off x="3438526" y="5083175"/>
              <a:ext cx="119063" cy="254000"/>
            </a:xfrm>
            <a:custGeom>
              <a:avLst/>
              <a:gdLst>
                <a:gd name="T0" fmla="*/ 5 w 75"/>
                <a:gd name="T1" fmla="*/ 0 h 160"/>
                <a:gd name="T2" fmla="*/ 5 w 75"/>
                <a:gd name="T3" fmla="*/ 0 h 160"/>
                <a:gd name="T4" fmla="*/ 75 w 75"/>
                <a:gd name="T5" fmla="*/ 0 h 160"/>
                <a:gd name="T6" fmla="*/ 75 w 75"/>
                <a:gd name="T7" fmla="*/ 0 h 160"/>
                <a:gd name="T8" fmla="*/ 58 w 75"/>
                <a:gd name="T9" fmla="*/ 140 h 160"/>
                <a:gd name="T10" fmla="*/ 58 w 75"/>
                <a:gd name="T11" fmla="*/ 140 h 160"/>
                <a:gd name="T12" fmla="*/ 57 w 75"/>
                <a:gd name="T13" fmla="*/ 147 h 160"/>
                <a:gd name="T14" fmla="*/ 52 w 75"/>
                <a:gd name="T15" fmla="*/ 152 h 160"/>
                <a:gd name="T16" fmla="*/ 48 w 75"/>
                <a:gd name="T17" fmla="*/ 156 h 160"/>
                <a:gd name="T18" fmla="*/ 43 w 75"/>
                <a:gd name="T19" fmla="*/ 160 h 160"/>
                <a:gd name="T20" fmla="*/ 43 w 75"/>
                <a:gd name="T21" fmla="*/ 160 h 160"/>
                <a:gd name="T22" fmla="*/ 0 w 75"/>
                <a:gd name="T23" fmla="*/ 96 h 160"/>
                <a:gd name="T24" fmla="*/ 0 w 75"/>
                <a:gd name="T25" fmla="*/ 96 h 160"/>
                <a:gd name="T26" fmla="*/ 5 w 75"/>
                <a:gd name="T27" fmla="*/ 0 h 160"/>
                <a:gd name="T28" fmla="*/ 5 w 75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5" h="160">
                  <a:moveTo>
                    <a:pt x="5" y="0"/>
                  </a:moveTo>
                  <a:lnTo>
                    <a:pt x="5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57" y="147"/>
                  </a:lnTo>
                  <a:lnTo>
                    <a:pt x="52" y="152"/>
                  </a:lnTo>
                  <a:lnTo>
                    <a:pt x="48" y="156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8" name="Freeform 86"/>
            <p:cNvSpPr>
              <a:spLocks/>
            </p:cNvSpPr>
            <p:nvPr/>
          </p:nvSpPr>
          <p:spPr bwMode="auto">
            <a:xfrm>
              <a:off x="3444876" y="5083175"/>
              <a:ext cx="112713" cy="254000"/>
            </a:xfrm>
            <a:custGeom>
              <a:avLst/>
              <a:gdLst>
                <a:gd name="T0" fmla="*/ 5 w 71"/>
                <a:gd name="T1" fmla="*/ 0 h 160"/>
                <a:gd name="T2" fmla="*/ 5 w 71"/>
                <a:gd name="T3" fmla="*/ 0 h 160"/>
                <a:gd name="T4" fmla="*/ 71 w 71"/>
                <a:gd name="T5" fmla="*/ 0 h 160"/>
                <a:gd name="T6" fmla="*/ 71 w 71"/>
                <a:gd name="T7" fmla="*/ 0 h 160"/>
                <a:gd name="T8" fmla="*/ 54 w 71"/>
                <a:gd name="T9" fmla="*/ 140 h 160"/>
                <a:gd name="T10" fmla="*/ 54 w 71"/>
                <a:gd name="T11" fmla="*/ 140 h 160"/>
                <a:gd name="T12" fmla="*/ 53 w 71"/>
                <a:gd name="T13" fmla="*/ 147 h 160"/>
                <a:gd name="T14" fmla="*/ 48 w 71"/>
                <a:gd name="T15" fmla="*/ 152 h 160"/>
                <a:gd name="T16" fmla="*/ 44 w 71"/>
                <a:gd name="T17" fmla="*/ 156 h 160"/>
                <a:gd name="T18" fmla="*/ 39 w 71"/>
                <a:gd name="T19" fmla="*/ 160 h 160"/>
                <a:gd name="T20" fmla="*/ 39 w 71"/>
                <a:gd name="T21" fmla="*/ 160 h 160"/>
                <a:gd name="T22" fmla="*/ 0 w 71"/>
                <a:gd name="T23" fmla="*/ 95 h 160"/>
                <a:gd name="T24" fmla="*/ 0 w 71"/>
                <a:gd name="T25" fmla="*/ 95 h 160"/>
                <a:gd name="T26" fmla="*/ 5 w 71"/>
                <a:gd name="T27" fmla="*/ 0 h 160"/>
                <a:gd name="T28" fmla="*/ 5 w 71"/>
                <a:gd name="T2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160">
                  <a:moveTo>
                    <a:pt x="5" y="0"/>
                  </a:moveTo>
                  <a:lnTo>
                    <a:pt x="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54" y="140"/>
                  </a:lnTo>
                  <a:lnTo>
                    <a:pt x="54" y="140"/>
                  </a:lnTo>
                  <a:lnTo>
                    <a:pt x="53" y="147"/>
                  </a:lnTo>
                  <a:lnTo>
                    <a:pt x="48" y="152"/>
                  </a:lnTo>
                  <a:lnTo>
                    <a:pt x="44" y="156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9" name="Freeform 87"/>
            <p:cNvSpPr>
              <a:spLocks/>
            </p:cNvSpPr>
            <p:nvPr/>
          </p:nvSpPr>
          <p:spPr bwMode="auto">
            <a:xfrm>
              <a:off x="3448051" y="5083175"/>
              <a:ext cx="109538" cy="252413"/>
            </a:xfrm>
            <a:custGeom>
              <a:avLst/>
              <a:gdLst>
                <a:gd name="T0" fmla="*/ 7 w 69"/>
                <a:gd name="T1" fmla="*/ 0 h 159"/>
                <a:gd name="T2" fmla="*/ 7 w 69"/>
                <a:gd name="T3" fmla="*/ 0 h 159"/>
                <a:gd name="T4" fmla="*/ 69 w 69"/>
                <a:gd name="T5" fmla="*/ 0 h 159"/>
                <a:gd name="T6" fmla="*/ 69 w 69"/>
                <a:gd name="T7" fmla="*/ 0 h 159"/>
                <a:gd name="T8" fmla="*/ 52 w 69"/>
                <a:gd name="T9" fmla="*/ 140 h 159"/>
                <a:gd name="T10" fmla="*/ 52 w 69"/>
                <a:gd name="T11" fmla="*/ 140 h 159"/>
                <a:gd name="T12" fmla="*/ 51 w 69"/>
                <a:gd name="T13" fmla="*/ 147 h 159"/>
                <a:gd name="T14" fmla="*/ 46 w 69"/>
                <a:gd name="T15" fmla="*/ 152 h 159"/>
                <a:gd name="T16" fmla="*/ 42 w 69"/>
                <a:gd name="T17" fmla="*/ 156 h 159"/>
                <a:gd name="T18" fmla="*/ 37 w 69"/>
                <a:gd name="T19" fmla="*/ 159 h 159"/>
                <a:gd name="T20" fmla="*/ 37 w 69"/>
                <a:gd name="T21" fmla="*/ 159 h 159"/>
                <a:gd name="T22" fmla="*/ 0 w 69"/>
                <a:gd name="T23" fmla="*/ 94 h 159"/>
                <a:gd name="T24" fmla="*/ 0 w 69"/>
                <a:gd name="T25" fmla="*/ 94 h 159"/>
                <a:gd name="T26" fmla="*/ 7 w 69"/>
                <a:gd name="T27" fmla="*/ 0 h 159"/>
                <a:gd name="T28" fmla="*/ 7 w 6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9" h="159">
                  <a:moveTo>
                    <a:pt x="7" y="0"/>
                  </a:moveTo>
                  <a:lnTo>
                    <a:pt x="7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2" y="140"/>
                  </a:lnTo>
                  <a:lnTo>
                    <a:pt x="52" y="140"/>
                  </a:lnTo>
                  <a:lnTo>
                    <a:pt x="51" y="147"/>
                  </a:lnTo>
                  <a:lnTo>
                    <a:pt x="46" y="152"/>
                  </a:lnTo>
                  <a:lnTo>
                    <a:pt x="42" y="156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0" name="Freeform 88"/>
            <p:cNvSpPr>
              <a:spLocks/>
            </p:cNvSpPr>
            <p:nvPr/>
          </p:nvSpPr>
          <p:spPr bwMode="auto">
            <a:xfrm>
              <a:off x="3454401" y="5083175"/>
              <a:ext cx="103188" cy="252413"/>
            </a:xfrm>
            <a:custGeom>
              <a:avLst/>
              <a:gdLst>
                <a:gd name="T0" fmla="*/ 7 w 65"/>
                <a:gd name="T1" fmla="*/ 0 h 159"/>
                <a:gd name="T2" fmla="*/ 7 w 65"/>
                <a:gd name="T3" fmla="*/ 0 h 159"/>
                <a:gd name="T4" fmla="*/ 65 w 65"/>
                <a:gd name="T5" fmla="*/ 0 h 159"/>
                <a:gd name="T6" fmla="*/ 65 w 65"/>
                <a:gd name="T7" fmla="*/ 0 h 159"/>
                <a:gd name="T8" fmla="*/ 48 w 65"/>
                <a:gd name="T9" fmla="*/ 140 h 159"/>
                <a:gd name="T10" fmla="*/ 48 w 65"/>
                <a:gd name="T11" fmla="*/ 140 h 159"/>
                <a:gd name="T12" fmla="*/ 47 w 65"/>
                <a:gd name="T13" fmla="*/ 147 h 159"/>
                <a:gd name="T14" fmla="*/ 42 w 65"/>
                <a:gd name="T15" fmla="*/ 152 h 159"/>
                <a:gd name="T16" fmla="*/ 38 w 65"/>
                <a:gd name="T17" fmla="*/ 156 h 159"/>
                <a:gd name="T18" fmla="*/ 33 w 65"/>
                <a:gd name="T19" fmla="*/ 159 h 159"/>
                <a:gd name="T20" fmla="*/ 33 w 65"/>
                <a:gd name="T21" fmla="*/ 159 h 159"/>
                <a:gd name="T22" fmla="*/ 0 w 65"/>
                <a:gd name="T23" fmla="*/ 92 h 159"/>
                <a:gd name="T24" fmla="*/ 0 w 65"/>
                <a:gd name="T25" fmla="*/ 92 h 159"/>
                <a:gd name="T26" fmla="*/ 7 w 65"/>
                <a:gd name="T27" fmla="*/ 0 h 159"/>
                <a:gd name="T28" fmla="*/ 7 w 6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159">
                  <a:moveTo>
                    <a:pt x="7" y="0"/>
                  </a:moveTo>
                  <a:lnTo>
                    <a:pt x="7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48" y="140"/>
                  </a:lnTo>
                  <a:lnTo>
                    <a:pt x="48" y="140"/>
                  </a:lnTo>
                  <a:lnTo>
                    <a:pt x="47" y="147"/>
                  </a:lnTo>
                  <a:lnTo>
                    <a:pt x="42" y="152"/>
                  </a:lnTo>
                  <a:lnTo>
                    <a:pt x="38" y="156"/>
                  </a:lnTo>
                  <a:lnTo>
                    <a:pt x="33" y="159"/>
                  </a:lnTo>
                  <a:lnTo>
                    <a:pt x="33" y="159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1" name="Freeform 89"/>
            <p:cNvSpPr>
              <a:spLocks/>
            </p:cNvSpPr>
            <p:nvPr/>
          </p:nvSpPr>
          <p:spPr bwMode="auto">
            <a:xfrm>
              <a:off x="3462338" y="5083175"/>
              <a:ext cx="95250" cy="252413"/>
            </a:xfrm>
            <a:custGeom>
              <a:avLst/>
              <a:gdLst>
                <a:gd name="T0" fmla="*/ 6 w 60"/>
                <a:gd name="T1" fmla="*/ 0 h 159"/>
                <a:gd name="T2" fmla="*/ 6 w 60"/>
                <a:gd name="T3" fmla="*/ 0 h 159"/>
                <a:gd name="T4" fmla="*/ 60 w 60"/>
                <a:gd name="T5" fmla="*/ 0 h 159"/>
                <a:gd name="T6" fmla="*/ 60 w 60"/>
                <a:gd name="T7" fmla="*/ 0 h 159"/>
                <a:gd name="T8" fmla="*/ 43 w 60"/>
                <a:gd name="T9" fmla="*/ 140 h 159"/>
                <a:gd name="T10" fmla="*/ 43 w 60"/>
                <a:gd name="T11" fmla="*/ 140 h 159"/>
                <a:gd name="T12" fmla="*/ 42 w 60"/>
                <a:gd name="T13" fmla="*/ 147 h 159"/>
                <a:gd name="T14" fmla="*/ 39 w 60"/>
                <a:gd name="T15" fmla="*/ 151 h 159"/>
                <a:gd name="T16" fmla="*/ 33 w 60"/>
                <a:gd name="T17" fmla="*/ 156 h 159"/>
                <a:gd name="T18" fmla="*/ 29 w 60"/>
                <a:gd name="T19" fmla="*/ 159 h 159"/>
                <a:gd name="T20" fmla="*/ 29 w 60"/>
                <a:gd name="T21" fmla="*/ 159 h 159"/>
                <a:gd name="T22" fmla="*/ 0 w 60"/>
                <a:gd name="T23" fmla="*/ 91 h 159"/>
                <a:gd name="T24" fmla="*/ 0 w 60"/>
                <a:gd name="T25" fmla="*/ 91 h 159"/>
                <a:gd name="T26" fmla="*/ 6 w 60"/>
                <a:gd name="T27" fmla="*/ 0 h 159"/>
                <a:gd name="T28" fmla="*/ 6 w 60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159">
                  <a:moveTo>
                    <a:pt x="6" y="0"/>
                  </a:moveTo>
                  <a:lnTo>
                    <a:pt x="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43" y="140"/>
                  </a:lnTo>
                  <a:lnTo>
                    <a:pt x="43" y="140"/>
                  </a:lnTo>
                  <a:lnTo>
                    <a:pt x="42" y="147"/>
                  </a:lnTo>
                  <a:lnTo>
                    <a:pt x="39" y="151"/>
                  </a:lnTo>
                  <a:lnTo>
                    <a:pt x="33" y="156"/>
                  </a:lnTo>
                  <a:lnTo>
                    <a:pt x="29" y="159"/>
                  </a:lnTo>
                  <a:lnTo>
                    <a:pt x="29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2" name="Freeform 90"/>
            <p:cNvSpPr>
              <a:spLocks/>
            </p:cNvSpPr>
            <p:nvPr/>
          </p:nvSpPr>
          <p:spPr bwMode="auto">
            <a:xfrm>
              <a:off x="3468688" y="5083175"/>
              <a:ext cx="88900" cy="252413"/>
            </a:xfrm>
            <a:custGeom>
              <a:avLst/>
              <a:gdLst>
                <a:gd name="T0" fmla="*/ 6 w 56"/>
                <a:gd name="T1" fmla="*/ 0 h 159"/>
                <a:gd name="T2" fmla="*/ 6 w 56"/>
                <a:gd name="T3" fmla="*/ 0 h 159"/>
                <a:gd name="T4" fmla="*/ 56 w 56"/>
                <a:gd name="T5" fmla="*/ 0 h 159"/>
                <a:gd name="T6" fmla="*/ 56 w 56"/>
                <a:gd name="T7" fmla="*/ 0 h 159"/>
                <a:gd name="T8" fmla="*/ 39 w 56"/>
                <a:gd name="T9" fmla="*/ 140 h 159"/>
                <a:gd name="T10" fmla="*/ 39 w 56"/>
                <a:gd name="T11" fmla="*/ 140 h 159"/>
                <a:gd name="T12" fmla="*/ 38 w 56"/>
                <a:gd name="T13" fmla="*/ 147 h 159"/>
                <a:gd name="T14" fmla="*/ 35 w 56"/>
                <a:gd name="T15" fmla="*/ 151 h 159"/>
                <a:gd name="T16" fmla="*/ 29 w 56"/>
                <a:gd name="T17" fmla="*/ 156 h 159"/>
                <a:gd name="T18" fmla="*/ 25 w 56"/>
                <a:gd name="T19" fmla="*/ 159 h 159"/>
                <a:gd name="T20" fmla="*/ 25 w 56"/>
                <a:gd name="T21" fmla="*/ 159 h 159"/>
                <a:gd name="T22" fmla="*/ 0 w 56"/>
                <a:gd name="T23" fmla="*/ 91 h 159"/>
                <a:gd name="T24" fmla="*/ 0 w 56"/>
                <a:gd name="T25" fmla="*/ 91 h 159"/>
                <a:gd name="T26" fmla="*/ 6 w 56"/>
                <a:gd name="T27" fmla="*/ 0 h 159"/>
                <a:gd name="T28" fmla="*/ 6 w 5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59">
                  <a:moveTo>
                    <a:pt x="6" y="0"/>
                  </a:moveTo>
                  <a:lnTo>
                    <a:pt x="6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39" y="140"/>
                  </a:lnTo>
                  <a:lnTo>
                    <a:pt x="39" y="140"/>
                  </a:lnTo>
                  <a:lnTo>
                    <a:pt x="38" y="147"/>
                  </a:lnTo>
                  <a:lnTo>
                    <a:pt x="35" y="151"/>
                  </a:lnTo>
                  <a:lnTo>
                    <a:pt x="29" y="156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3" name="Freeform 91"/>
            <p:cNvSpPr>
              <a:spLocks/>
            </p:cNvSpPr>
            <p:nvPr/>
          </p:nvSpPr>
          <p:spPr bwMode="auto">
            <a:xfrm>
              <a:off x="3471863" y="5083175"/>
              <a:ext cx="85725" cy="252413"/>
            </a:xfrm>
            <a:custGeom>
              <a:avLst/>
              <a:gdLst>
                <a:gd name="T0" fmla="*/ 7 w 54"/>
                <a:gd name="T1" fmla="*/ 0 h 159"/>
                <a:gd name="T2" fmla="*/ 7 w 54"/>
                <a:gd name="T3" fmla="*/ 0 h 159"/>
                <a:gd name="T4" fmla="*/ 54 w 54"/>
                <a:gd name="T5" fmla="*/ 0 h 159"/>
                <a:gd name="T6" fmla="*/ 54 w 54"/>
                <a:gd name="T7" fmla="*/ 0 h 159"/>
                <a:gd name="T8" fmla="*/ 37 w 54"/>
                <a:gd name="T9" fmla="*/ 140 h 159"/>
                <a:gd name="T10" fmla="*/ 37 w 54"/>
                <a:gd name="T11" fmla="*/ 140 h 159"/>
                <a:gd name="T12" fmla="*/ 36 w 54"/>
                <a:gd name="T13" fmla="*/ 145 h 159"/>
                <a:gd name="T14" fmla="*/ 33 w 54"/>
                <a:gd name="T15" fmla="*/ 151 h 159"/>
                <a:gd name="T16" fmla="*/ 29 w 54"/>
                <a:gd name="T17" fmla="*/ 155 h 159"/>
                <a:gd name="T18" fmla="*/ 23 w 54"/>
                <a:gd name="T19" fmla="*/ 159 h 159"/>
                <a:gd name="T20" fmla="*/ 23 w 54"/>
                <a:gd name="T21" fmla="*/ 159 h 159"/>
                <a:gd name="T22" fmla="*/ 0 w 54"/>
                <a:gd name="T23" fmla="*/ 90 h 159"/>
                <a:gd name="T24" fmla="*/ 0 w 54"/>
                <a:gd name="T25" fmla="*/ 90 h 159"/>
                <a:gd name="T26" fmla="*/ 7 w 54"/>
                <a:gd name="T27" fmla="*/ 0 h 159"/>
                <a:gd name="T28" fmla="*/ 7 w 54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59">
                  <a:moveTo>
                    <a:pt x="7" y="0"/>
                  </a:moveTo>
                  <a:lnTo>
                    <a:pt x="7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37" y="140"/>
                  </a:lnTo>
                  <a:lnTo>
                    <a:pt x="37" y="140"/>
                  </a:lnTo>
                  <a:lnTo>
                    <a:pt x="36" y="145"/>
                  </a:lnTo>
                  <a:lnTo>
                    <a:pt x="33" y="151"/>
                  </a:lnTo>
                  <a:lnTo>
                    <a:pt x="29" y="155"/>
                  </a:lnTo>
                  <a:lnTo>
                    <a:pt x="23" y="159"/>
                  </a:lnTo>
                  <a:lnTo>
                    <a:pt x="23" y="159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5" name="Freeform 93"/>
            <p:cNvSpPr>
              <a:spLocks/>
            </p:cNvSpPr>
            <p:nvPr/>
          </p:nvSpPr>
          <p:spPr bwMode="auto">
            <a:xfrm>
              <a:off x="3484563" y="5083175"/>
              <a:ext cx="73025" cy="252413"/>
            </a:xfrm>
            <a:custGeom>
              <a:avLst/>
              <a:gdLst>
                <a:gd name="T0" fmla="*/ 7 w 46"/>
                <a:gd name="T1" fmla="*/ 0 h 159"/>
                <a:gd name="T2" fmla="*/ 7 w 46"/>
                <a:gd name="T3" fmla="*/ 0 h 159"/>
                <a:gd name="T4" fmla="*/ 46 w 46"/>
                <a:gd name="T5" fmla="*/ 0 h 159"/>
                <a:gd name="T6" fmla="*/ 46 w 46"/>
                <a:gd name="T7" fmla="*/ 0 h 159"/>
                <a:gd name="T8" fmla="*/ 29 w 46"/>
                <a:gd name="T9" fmla="*/ 140 h 159"/>
                <a:gd name="T10" fmla="*/ 29 w 46"/>
                <a:gd name="T11" fmla="*/ 140 h 159"/>
                <a:gd name="T12" fmla="*/ 28 w 46"/>
                <a:gd name="T13" fmla="*/ 145 h 159"/>
                <a:gd name="T14" fmla="*/ 25 w 46"/>
                <a:gd name="T15" fmla="*/ 151 h 159"/>
                <a:gd name="T16" fmla="*/ 21 w 46"/>
                <a:gd name="T17" fmla="*/ 155 h 159"/>
                <a:gd name="T18" fmla="*/ 17 w 46"/>
                <a:gd name="T19" fmla="*/ 159 h 159"/>
                <a:gd name="T20" fmla="*/ 17 w 46"/>
                <a:gd name="T21" fmla="*/ 159 h 159"/>
                <a:gd name="T22" fmla="*/ 0 w 46"/>
                <a:gd name="T23" fmla="*/ 87 h 159"/>
                <a:gd name="T24" fmla="*/ 0 w 46"/>
                <a:gd name="T25" fmla="*/ 87 h 159"/>
                <a:gd name="T26" fmla="*/ 7 w 46"/>
                <a:gd name="T27" fmla="*/ 0 h 159"/>
                <a:gd name="T28" fmla="*/ 7 w 46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159">
                  <a:moveTo>
                    <a:pt x="7" y="0"/>
                  </a:moveTo>
                  <a:lnTo>
                    <a:pt x="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8" y="145"/>
                  </a:lnTo>
                  <a:lnTo>
                    <a:pt x="25" y="151"/>
                  </a:lnTo>
                  <a:lnTo>
                    <a:pt x="21" y="155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6" name="Freeform 94"/>
            <p:cNvSpPr>
              <a:spLocks/>
            </p:cNvSpPr>
            <p:nvPr/>
          </p:nvSpPr>
          <p:spPr bwMode="auto">
            <a:xfrm>
              <a:off x="3492501" y="5083175"/>
              <a:ext cx="65088" cy="252413"/>
            </a:xfrm>
            <a:custGeom>
              <a:avLst/>
              <a:gdLst>
                <a:gd name="T0" fmla="*/ 6 w 41"/>
                <a:gd name="T1" fmla="*/ 0 h 159"/>
                <a:gd name="T2" fmla="*/ 6 w 41"/>
                <a:gd name="T3" fmla="*/ 0 h 159"/>
                <a:gd name="T4" fmla="*/ 41 w 41"/>
                <a:gd name="T5" fmla="*/ 0 h 159"/>
                <a:gd name="T6" fmla="*/ 41 w 41"/>
                <a:gd name="T7" fmla="*/ 0 h 159"/>
                <a:gd name="T8" fmla="*/ 24 w 41"/>
                <a:gd name="T9" fmla="*/ 140 h 159"/>
                <a:gd name="T10" fmla="*/ 24 w 41"/>
                <a:gd name="T11" fmla="*/ 140 h 159"/>
                <a:gd name="T12" fmla="*/ 23 w 41"/>
                <a:gd name="T13" fmla="*/ 145 h 159"/>
                <a:gd name="T14" fmla="*/ 20 w 41"/>
                <a:gd name="T15" fmla="*/ 151 h 159"/>
                <a:gd name="T16" fmla="*/ 16 w 41"/>
                <a:gd name="T17" fmla="*/ 155 h 159"/>
                <a:gd name="T18" fmla="*/ 12 w 41"/>
                <a:gd name="T19" fmla="*/ 159 h 159"/>
                <a:gd name="T20" fmla="*/ 12 w 41"/>
                <a:gd name="T21" fmla="*/ 159 h 159"/>
                <a:gd name="T22" fmla="*/ 0 w 41"/>
                <a:gd name="T23" fmla="*/ 86 h 159"/>
                <a:gd name="T24" fmla="*/ 0 w 41"/>
                <a:gd name="T25" fmla="*/ 86 h 159"/>
                <a:gd name="T26" fmla="*/ 6 w 41"/>
                <a:gd name="T27" fmla="*/ 0 h 159"/>
                <a:gd name="T28" fmla="*/ 6 w 41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1" h="159">
                  <a:moveTo>
                    <a:pt x="6" y="0"/>
                  </a:moveTo>
                  <a:lnTo>
                    <a:pt x="6" y="0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24" y="140"/>
                  </a:lnTo>
                  <a:lnTo>
                    <a:pt x="24" y="140"/>
                  </a:lnTo>
                  <a:lnTo>
                    <a:pt x="23" y="145"/>
                  </a:lnTo>
                  <a:lnTo>
                    <a:pt x="20" y="151"/>
                  </a:lnTo>
                  <a:lnTo>
                    <a:pt x="16" y="155"/>
                  </a:lnTo>
                  <a:lnTo>
                    <a:pt x="12" y="159"/>
                  </a:lnTo>
                  <a:lnTo>
                    <a:pt x="12" y="159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7" name="Freeform 95"/>
            <p:cNvSpPr>
              <a:spLocks/>
            </p:cNvSpPr>
            <p:nvPr/>
          </p:nvSpPr>
          <p:spPr bwMode="auto">
            <a:xfrm>
              <a:off x="3495676" y="5083175"/>
              <a:ext cx="61913" cy="252413"/>
            </a:xfrm>
            <a:custGeom>
              <a:avLst/>
              <a:gdLst>
                <a:gd name="T0" fmla="*/ 8 w 39"/>
                <a:gd name="T1" fmla="*/ 0 h 159"/>
                <a:gd name="T2" fmla="*/ 8 w 39"/>
                <a:gd name="T3" fmla="*/ 0 h 159"/>
                <a:gd name="T4" fmla="*/ 39 w 39"/>
                <a:gd name="T5" fmla="*/ 0 h 159"/>
                <a:gd name="T6" fmla="*/ 39 w 39"/>
                <a:gd name="T7" fmla="*/ 0 h 159"/>
                <a:gd name="T8" fmla="*/ 22 w 39"/>
                <a:gd name="T9" fmla="*/ 140 h 159"/>
                <a:gd name="T10" fmla="*/ 22 w 39"/>
                <a:gd name="T11" fmla="*/ 140 h 159"/>
                <a:gd name="T12" fmla="*/ 21 w 39"/>
                <a:gd name="T13" fmla="*/ 145 h 159"/>
                <a:gd name="T14" fmla="*/ 18 w 39"/>
                <a:gd name="T15" fmla="*/ 151 h 159"/>
                <a:gd name="T16" fmla="*/ 14 w 39"/>
                <a:gd name="T17" fmla="*/ 155 h 159"/>
                <a:gd name="T18" fmla="*/ 10 w 39"/>
                <a:gd name="T19" fmla="*/ 159 h 159"/>
                <a:gd name="T20" fmla="*/ 10 w 39"/>
                <a:gd name="T21" fmla="*/ 159 h 159"/>
                <a:gd name="T22" fmla="*/ 0 w 39"/>
                <a:gd name="T23" fmla="*/ 84 h 159"/>
                <a:gd name="T24" fmla="*/ 0 w 39"/>
                <a:gd name="T25" fmla="*/ 84 h 159"/>
                <a:gd name="T26" fmla="*/ 8 w 39"/>
                <a:gd name="T27" fmla="*/ 0 h 159"/>
                <a:gd name="T28" fmla="*/ 8 w 39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159">
                  <a:moveTo>
                    <a:pt x="8" y="0"/>
                  </a:moveTo>
                  <a:lnTo>
                    <a:pt x="8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1" y="145"/>
                  </a:lnTo>
                  <a:lnTo>
                    <a:pt x="18" y="151"/>
                  </a:lnTo>
                  <a:lnTo>
                    <a:pt x="14" y="155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8" name="Freeform 96"/>
            <p:cNvSpPr>
              <a:spLocks/>
            </p:cNvSpPr>
            <p:nvPr/>
          </p:nvSpPr>
          <p:spPr bwMode="auto">
            <a:xfrm>
              <a:off x="3502026" y="5083175"/>
              <a:ext cx="55563" cy="252413"/>
            </a:xfrm>
            <a:custGeom>
              <a:avLst/>
              <a:gdLst>
                <a:gd name="T0" fmla="*/ 8 w 35"/>
                <a:gd name="T1" fmla="*/ 0 h 159"/>
                <a:gd name="T2" fmla="*/ 8 w 35"/>
                <a:gd name="T3" fmla="*/ 0 h 159"/>
                <a:gd name="T4" fmla="*/ 35 w 35"/>
                <a:gd name="T5" fmla="*/ 0 h 159"/>
                <a:gd name="T6" fmla="*/ 35 w 35"/>
                <a:gd name="T7" fmla="*/ 0 h 159"/>
                <a:gd name="T8" fmla="*/ 18 w 35"/>
                <a:gd name="T9" fmla="*/ 140 h 159"/>
                <a:gd name="T10" fmla="*/ 18 w 35"/>
                <a:gd name="T11" fmla="*/ 140 h 159"/>
                <a:gd name="T12" fmla="*/ 17 w 35"/>
                <a:gd name="T13" fmla="*/ 145 h 159"/>
                <a:gd name="T14" fmla="*/ 14 w 35"/>
                <a:gd name="T15" fmla="*/ 151 h 159"/>
                <a:gd name="T16" fmla="*/ 11 w 35"/>
                <a:gd name="T17" fmla="*/ 155 h 159"/>
                <a:gd name="T18" fmla="*/ 7 w 35"/>
                <a:gd name="T19" fmla="*/ 159 h 159"/>
                <a:gd name="T20" fmla="*/ 7 w 35"/>
                <a:gd name="T21" fmla="*/ 159 h 159"/>
                <a:gd name="T22" fmla="*/ 0 w 35"/>
                <a:gd name="T23" fmla="*/ 84 h 159"/>
                <a:gd name="T24" fmla="*/ 0 w 35"/>
                <a:gd name="T25" fmla="*/ 84 h 159"/>
                <a:gd name="T26" fmla="*/ 8 w 35"/>
                <a:gd name="T27" fmla="*/ 0 h 159"/>
                <a:gd name="T28" fmla="*/ 8 w 35"/>
                <a:gd name="T2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159">
                  <a:moveTo>
                    <a:pt x="8" y="0"/>
                  </a:moveTo>
                  <a:lnTo>
                    <a:pt x="8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18" y="140"/>
                  </a:lnTo>
                  <a:lnTo>
                    <a:pt x="18" y="140"/>
                  </a:lnTo>
                  <a:lnTo>
                    <a:pt x="17" y="145"/>
                  </a:lnTo>
                  <a:lnTo>
                    <a:pt x="14" y="151"/>
                  </a:lnTo>
                  <a:lnTo>
                    <a:pt x="11" y="155"/>
                  </a:lnTo>
                  <a:lnTo>
                    <a:pt x="7" y="159"/>
                  </a:lnTo>
                  <a:lnTo>
                    <a:pt x="7" y="159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29" name="Freeform 97"/>
            <p:cNvSpPr>
              <a:spLocks/>
            </p:cNvSpPr>
            <p:nvPr/>
          </p:nvSpPr>
          <p:spPr bwMode="auto">
            <a:xfrm>
              <a:off x="3508376" y="5083175"/>
              <a:ext cx="49213" cy="249238"/>
            </a:xfrm>
            <a:custGeom>
              <a:avLst/>
              <a:gdLst>
                <a:gd name="T0" fmla="*/ 7 w 31"/>
                <a:gd name="T1" fmla="*/ 0 h 157"/>
                <a:gd name="T2" fmla="*/ 7 w 31"/>
                <a:gd name="T3" fmla="*/ 0 h 157"/>
                <a:gd name="T4" fmla="*/ 31 w 31"/>
                <a:gd name="T5" fmla="*/ 0 h 157"/>
                <a:gd name="T6" fmla="*/ 31 w 31"/>
                <a:gd name="T7" fmla="*/ 0 h 157"/>
                <a:gd name="T8" fmla="*/ 14 w 31"/>
                <a:gd name="T9" fmla="*/ 140 h 157"/>
                <a:gd name="T10" fmla="*/ 14 w 31"/>
                <a:gd name="T11" fmla="*/ 140 h 157"/>
                <a:gd name="T12" fmla="*/ 13 w 31"/>
                <a:gd name="T13" fmla="*/ 145 h 157"/>
                <a:gd name="T14" fmla="*/ 10 w 31"/>
                <a:gd name="T15" fmla="*/ 151 h 157"/>
                <a:gd name="T16" fmla="*/ 7 w 31"/>
                <a:gd name="T17" fmla="*/ 155 h 157"/>
                <a:gd name="T18" fmla="*/ 3 w 31"/>
                <a:gd name="T19" fmla="*/ 157 h 157"/>
                <a:gd name="T20" fmla="*/ 3 w 31"/>
                <a:gd name="T21" fmla="*/ 157 h 157"/>
                <a:gd name="T22" fmla="*/ 0 w 31"/>
                <a:gd name="T23" fmla="*/ 83 h 157"/>
                <a:gd name="T24" fmla="*/ 0 w 31"/>
                <a:gd name="T25" fmla="*/ 83 h 157"/>
                <a:gd name="T26" fmla="*/ 7 w 31"/>
                <a:gd name="T27" fmla="*/ 0 h 157"/>
                <a:gd name="T28" fmla="*/ 7 w 31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1" h="157">
                  <a:moveTo>
                    <a:pt x="7" y="0"/>
                  </a:moveTo>
                  <a:lnTo>
                    <a:pt x="7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14" y="140"/>
                  </a:lnTo>
                  <a:lnTo>
                    <a:pt x="14" y="140"/>
                  </a:lnTo>
                  <a:lnTo>
                    <a:pt x="13" y="145"/>
                  </a:lnTo>
                  <a:lnTo>
                    <a:pt x="10" y="151"/>
                  </a:lnTo>
                  <a:lnTo>
                    <a:pt x="7" y="155"/>
                  </a:lnTo>
                  <a:lnTo>
                    <a:pt x="3" y="157"/>
                  </a:lnTo>
                  <a:lnTo>
                    <a:pt x="3" y="157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0" name="Freeform 98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8 w 28"/>
                <a:gd name="T1" fmla="*/ 0 h 157"/>
                <a:gd name="T2" fmla="*/ 8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7 w 28"/>
                <a:gd name="T15" fmla="*/ 151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1 w 28"/>
                <a:gd name="T23" fmla="*/ 82 h 157"/>
                <a:gd name="T24" fmla="*/ 1 w 28"/>
                <a:gd name="T25" fmla="*/ 82 h 157"/>
                <a:gd name="T26" fmla="*/ 8 w 28"/>
                <a:gd name="T27" fmla="*/ 0 h 157"/>
                <a:gd name="T28" fmla="*/ 8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8" y="0"/>
                  </a:moveTo>
                  <a:lnTo>
                    <a:pt x="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7" y="151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1" name="Freeform 99"/>
            <p:cNvSpPr>
              <a:spLocks/>
            </p:cNvSpPr>
            <p:nvPr/>
          </p:nvSpPr>
          <p:spPr bwMode="auto">
            <a:xfrm>
              <a:off x="3513138" y="5083175"/>
              <a:ext cx="44450" cy="249238"/>
            </a:xfrm>
            <a:custGeom>
              <a:avLst/>
              <a:gdLst>
                <a:gd name="T0" fmla="*/ 12 w 28"/>
                <a:gd name="T1" fmla="*/ 0 h 157"/>
                <a:gd name="T2" fmla="*/ 12 w 28"/>
                <a:gd name="T3" fmla="*/ 0 h 157"/>
                <a:gd name="T4" fmla="*/ 28 w 28"/>
                <a:gd name="T5" fmla="*/ 0 h 157"/>
                <a:gd name="T6" fmla="*/ 28 w 28"/>
                <a:gd name="T7" fmla="*/ 0 h 157"/>
                <a:gd name="T8" fmla="*/ 11 w 28"/>
                <a:gd name="T9" fmla="*/ 140 h 157"/>
                <a:gd name="T10" fmla="*/ 11 w 28"/>
                <a:gd name="T11" fmla="*/ 140 h 157"/>
                <a:gd name="T12" fmla="*/ 10 w 28"/>
                <a:gd name="T13" fmla="*/ 145 h 157"/>
                <a:gd name="T14" fmla="*/ 8 w 28"/>
                <a:gd name="T15" fmla="*/ 149 h 157"/>
                <a:gd name="T16" fmla="*/ 4 w 28"/>
                <a:gd name="T17" fmla="*/ 155 h 157"/>
                <a:gd name="T18" fmla="*/ 0 w 28"/>
                <a:gd name="T19" fmla="*/ 157 h 157"/>
                <a:gd name="T20" fmla="*/ 0 w 28"/>
                <a:gd name="T21" fmla="*/ 157 h 157"/>
                <a:gd name="T22" fmla="*/ 5 w 28"/>
                <a:gd name="T23" fmla="*/ 80 h 157"/>
                <a:gd name="T24" fmla="*/ 5 w 28"/>
                <a:gd name="T25" fmla="*/ 80 h 157"/>
                <a:gd name="T26" fmla="*/ 12 w 28"/>
                <a:gd name="T27" fmla="*/ 0 h 157"/>
                <a:gd name="T28" fmla="*/ 12 w 28"/>
                <a:gd name="T29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157">
                  <a:moveTo>
                    <a:pt x="12" y="0"/>
                  </a:moveTo>
                  <a:lnTo>
                    <a:pt x="12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1" y="140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9"/>
                  </a:lnTo>
                  <a:lnTo>
                    <a:pt x="4" y="155"/>
                  </a:lnTo>
                  <a:lnTo>
                    <a:pt x="0" y="157"/>
                  </a:lnTo>
                  <a:lnTo>
                    <a:pt x="0" y="157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2" name="Freeform 100"/>
            <p:cNvSpPr>
              <a:spLocks/>
            </p:cNvSpPr>
            <p:nvPr/>
          </p:nvSpPr>
          <p:spPr bwMode="auto">
            <a:xfrm>
              <a:off x="3514726" y="5083175"/>
              <a:ext cx="42863" cy="249238"/>
            </a:xfrm>
            <a:custGeom>
              <a:avLst/>
              <a:gdLst>
                <a:gd name="T0" fmla="*/ 15 w 27"/>
                <a:gd name="T1" fmla="*/ 0 h 157"/>
                <a:gd name="T2" fmla="*/ 27 w 27"/>
                <a:gd name="T3" fmla="*/ 0 h 157"/>
                <a:gd name="T4" fmla="*/ 10 w 27"/>
                <a:gd name="T5" fmla="*/ 140 h 157"/>
                <a:gd name="T6" fmla="*/ 10 w 27"/>
                <a:gd name="T7" fmla="*/ 140 h 157"/>
                <a:gd name="T8" fmla="*/ 9 w 27"/>
                <a:gd name="T9" fmla="*/ 145 h 157"/>
                <a:gd name="T10" fmla="*/ 7 w 27"/>
                <a:gd name="T11" fmla="*/ 149 h 157"/>
                <a:gd name="T12" fmla="*/ 3 w 27"/>
                <a:gd name="T13" fmla="*/ 153 h 157"/>
                <a:gd name="T14" fmla="*/ 0 w 27"/>
                <a:gd name="T15" fmla="*/ 157 h 157"/>
                <a:gd name="T16" fmla="*/ 15 w 27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57">
                  <a:moveTo>
                    <a:pt x="15" y="0"/>
                  </a:moveTo>
                  <a:lnTo>
                    <a:pt x="27" y="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9" y="145"/>
                  </a:lnTo>
                  <a:lnTo>
                    <a:pt x="7" y="149"/>
                  </a:lnTo>
                  <a:lnTo>
                    <a:pt x="3" y="153"/>
                  </a:lnTo>
                  <a:lnTo>
                    <a:pt x="0" y="157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3" name="Freeform 108"/>
            <p:cNvSpPr>
              <a:spLocks/>
            </p:cNvSpPr>
            <p:nvPr/>
          </p:nvSpPr>
          <p:spPr bwMode="auto">
            <a:xfrm>
              <a:off x="2687638" y="4930775"/>
              <a:ext cx="47625" cy="55563"/>
            </a:xfrm>
            <a:custGeom>
              <a:avLst/>
              <a:gdLst>
                <a:gd name="T0" fmla="*/ 30 w 30"/>
                <a:gd name="T1" fmla="*/ 2 h 35"/>
                <a:gd name="T2" fmla="*/ 30 w 30"/>
                <a:gd name="T3" fmla="*/ 2 h 35"/>
                <a:gd name="T4" fmla="*/ 27 w 30"/>
                <a:gd name="T5" fmla="*/ 14 h 35"/>
                <a:gd name="T6" fmla="*/ 23 w 30"/>
                <a:gd name="T7" fmla="*/ 30 h 35"/>
                <a:gd name="T8" fmla="*/ 23 w 30"/>
                <a:gd name="T9" fmla="*/ 30 h 35"/>
                <a:gd name="T10" fmla="*/ 20 w 30"/>
                <a:gd name="T11" fmla="*/ 34 h 35"/>
                <a:gd name="T12" fmla="*/ 19 w 30"/>
                <a:gd name="T13" fmla="*/ 35 h 35"/>
                <a:gd name="T14" fmla="*/ 16 w 30"/>
                <a:gd name="T15" fmla="*/ 34 h 35"/>
                <a:gd name="T16" fmla="*/ 14 w 30"/>
                <a:gd name="T17" fmla="*/ 31 h 35"/>
                <a:gd name="T18" fmla="*/ 11 w 30"/>
                <a:gd name="T19" fmla="*/ 26 h 35"/>
                <a:gd name="T20" fmla="*/ 0 w 30"/>
                <a:gd name="T21" fmla="*/ 7 h 35"/>
                <a:gd name="T22" fmla="*/ 0 w 30"/>
                <a:gd name="T23" fmla="*/ 7 h 35"/>
                <a:gd name="T24" fmla="*/ 3 w 30"/>
                <a:gd name="T25" fmla="*/ 6 h 35"/>
                <a:gd name="T26" fmla="*/ 8 w 30"/>
                <a:gd name="T27" fmla="*/ 2 h 35"/>
                <a:gd name="T28" fmla="*/ 12 w 30"/>
                <a:gd name="T29" fmla="*/ 0 h 35"/>
                <a:gd name="T30" fmla="*/ 18 w 30"/>
                <a:gd name="T31" fmla="*/ 0 h 35"/>
                <a:gd name="T32" fmla="*/ 23 w 30"/>
                <a:gd name="T33" fmla="*/ 0 h 35"/>
                <a:gd name="T34" fmla="*/ 30 w 30"/>
                <a:gd name="T35" fmla="*/ 2 h 35"/>
                <a:gd name="T36" fmla="*/ 30 w 30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0" h="35">
                  <a:moveTo>
                    <a:pt x="30" y="2"/>
                  </a:moveTo>
                  <a:lnTo>
                    <a:pt x="30" y="2"/>
                  </a:lnTo>
                  <a:lnTo>
                    <a:pt x="27" y="14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0" y="34"/>
                  </a:lnTo>
                  <a:lnTo>
                    <a:pt x="19" y="35"/>
                  </a:lnTo>
                  <a:lnTo>
                    <a:pt x="16" y="34"/>
                  </a:lnTo>
                  <a:lnTo>
                    <a:pt x="14" y="31"/>
                  </a:lnTo>
                  <a:lnTo>
                    <a:pt x="11" y="26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6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3" y="0"/>
                  </a:lnTo>
                  <a:lnTo>
                    <a:pt x="30" y="2"/>
                  </a:lnTo>
                  <a:lnTo>
                    <a:pt x="30" y="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404410" y="3713918"/>
            <a:ext cx="138113" cy="483394"/>
            <a:chOff x="2752726" y="4344988"/>
            <a:chExt cx="184150" cy="644525"/>
          </a:xfrm>
          <a:noFill/>
        </p:grpSpPr>
        <p:sp>
          <p:nvSpPr>
            <p:cNvPr id="135" name="Freeform 101"/>
            <p:cNvSpPr>
              <a:spLocks/>
            </p:cNvSpPr>
            <p:nvPr/>
          </p:nvSpPr>
          <p:spPr bwMode="auto">
            <a:xfrm>
              <a:off x="2762251" y="4427538"/>
              <a:ext cx="174625" cy="519113"/>
            </a:xfrm>
            <a:custGeom>
              <a:avLst/>
              <a:gdLst>
                <a:gd name="T0" fmla="*/ 34 w 110"/>
                <a:gd name="T1" fmla="*/ 267 h 327"/>
                <a:gd name="T2" fmla="*/ 67 w 110"/>
                <a:gd name="T3" fmla="*/ 327 h 327"/>
                <a:gd name="T4" fmla="*/ 95 w 110"/>
                <a:gd name="T5" fmla="*/ 323 h 327"/>
                <a:gd name="T6" fmla="*/ 110 w 110"/>
                <a:gd name="T7" fmla="*/ 256 h 327"/>
                <a:gd name="T8" fmla="*/ 76 w 110"/>
                <a:gd name="T9" fmla="*/ 0 h 327"/>
                <a:gd name="T10" fmla="*/ 0 w 110"/>
                <a:gd name="T11" fmla="*/ 10 h 327"/>
                <a:gd name="T12" fmla="*/ 34 w 110"/>
                <a:gd name="T13" fmla="*/ 267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327">
                  <a:moveTo>
                    <a:pt x="34" y="267"/>
                  </a:moveTo>
                  <a:lnTo>
                    <a:pt x="67" y="327"/>
                  </a:lnTo>
                  <a:lnTo>
                    <a:pt x="95" y="323"/>
                  </a:lnTo>
                  <a:lnTo>
                    <a:pt x="110" y="256"/>
                  </a:lnTo>
                  <a:lnTo>
                    <a:pt x="76" y="0"/>
                  </a:lnTo>
                  <a:lnTo>
                    <a:pt x="0" y="10"/>
                  </a:lnTo>
                  <a:lnTo>
                    <a:pt x="34" y="267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6" name="Freeform 102"/>
            <p:cNvSpPr>
              <a:spLocks/>
            </p:cNvSpPr>
            <p:nvPr/>
          </p:nvSpPr>
          <p:spPr bwMode="auto">
            <a:xfrm>
              <a:off x="2754313" y="4344988"/>
              <a:ext cx="128588" cy="146050"/>
            </a:xfrm>
            <a:custGeom>
              <a:avLst/>
              <a:gdLst>
                <a:gd name="T0" fmla="*/ 5 w 81"/>
                <a:gd name="T1" fmla="*/ 58 h 92"/>
                <a:gd name="T2" fmla="*/ 5 w 81"/>
                <a:gd name="T3" fmla="*/ 58 h 92"/>
                <a:gd name="T4" fmla="*/ 7 w 81"/>
                <a:gd name="T5" fmla="*/ 66 h 92"/>
                <a:gd name="T6" fmla="*/ 10 w 81"/>
                <a:gd name="T7" fmla="*/ 73 h 92"/>
                <a:gd name="T8" fmla="*/ 15 w 81"/>
                <a:gd name="T9" fmla="*/ 78 h 92"/>
                <a:gd name="T10" fmla="*/ 20 w 81"/>
                <a:gd name="T11" fmla="*/ 84 h 92"/>
                <a:gd name="T12" fmla="*/ 26 w 81"/>
                <a:gd name="T13" fmla="*/ 88 h 92"/>
                <a:gd name="T14" fmla="*/ 33 w 81"/>
                <a:gd name="T15" fmla="*/ 90 h 92"/>
                <a:gd name="T16" fmla="*/ 39 w 81"/>
                <a:gd name="T17" fmla="*/ 92 h 92"/>
                <a:gd name="T18" fmla="*/ 47 w 81"/>
                <a:gd name="T19" fmla="*/ 90 h 92"/>
                <a:gd name="T20" fmla="*/ 49 w 81"/>
                <a:gd name="T21" fmla="*/ 90 h 92"/>
                <a:gd name="T22" fmla="*/ 49 w 81"/>
                <a:gd name="T23" fmla="*/ 90 h 92"/>
                <a:gd name="T24" fmla="*/ 56 w 81"/>
                <a:gd name="T25" fmla="*/ 89 h 92"/>
                <a:gd name="T26" fmla="*/ 62 w 81"/>
                <a:gd name="T27" fmla="*/ 86 h 92"/>
                <a:gd name="T28" fmla="*/ 69 w 81"/>
                <a:gd name="T29" fmla="*/ 81 h 92"/>
                <a:gd name="T30" fmla="*/ 73 w 81"/>
                <a:gd name="T31" fmla="*/ 77 h 92"/>
                <a:gd name="T32" fmla="*/ 77 w 81"/>
                <a:gd name="T33" fmla="*/ 70 h 92"/>
                <a:gd name="T34" fmla="*/ 80 w 81"/>
                <a:gd name="T35" fmla="*/ 63 h 92"/>
                <a:gd name="T36" fmla="*/ 81 w 81"/>
                <a:gd name="T37" fmla="*/ 56 h 92"/>
                <a:gd name="T38" fmla="*/ 81 w 81"/>
                <a:gd name="T39" fmla="*/ 48 h 92"/>
                <a:gd name="T40" fmla="*/ 76 w 81"/>
                <a:gd name="T41" fmla="*/ 13 h 92"/>
                <a:gd name="T42" fmla="*/ 76 w 81"/>
                <a:gd name="T43" fmla="*/ 13 h 92"/>
                <a:gd name="T44" fmla="*/ 75 w 81"/>
                <a:gd name="T45" fmla="*/ 8 h 92"/>
                <a:gd name="T46" fmla="*/ 72 w 81"/>
                <a:gd name="T47" fmla="*/ 2 h 92"/>
                <a:gd name="T48" fmla="*/ 68 w 81"/>
                <a:gd name="T49" fmla="*/ 1 h 92"/>
                <a:gd name="T50" fmla="*/ 64 w 81"/>
                <a:gd name="T51" fmla="*/ 0 h 92"/>
                <a:gd name="T52" fmla="*/ 51 w 81"/>
                <a:gd name="T53" fmla="*/ 0 h 92"/>
                <a:gd name="T54" fmla="*/ 37 w 81"/>
                <a:gd name="T55" fmla="*/ 2 h 92"/>
                <a:gd name="T56" fmla="*/ 35 w 81"/>
                <a:gd name="T57" fmla="*/ 2 h 92"/>
                <a:gd name="T58" fmla="*/ 35 w 81"/>
                <a:gd name="T59" fmla="*/ 2 h 92"/>
                <a:gd name="T60" fmla="*/ 22 w 81"/>
                <a:gd name="T61" fmla="*/ 4 h 92"/>
                <a:gd name="T62" fmla="*/ 10 w 81"/>
                <a:gd name="T63" fmla="*/ 6 h 92"/>
                <a:gd name="T64" fmla="*/ 5 w 81"/>
                <a:gd name="T65" fmla="*/ 9 h 92"/>
                <a:gd name="T66" fmla="*/ 3 w 81"/>
                <a:gd name="T67" fmla="*/ 12 h 92"/>
                <a:gd name="T68" fmla="*/ 0 w 81"/>
                <a:gd name="T69" fmla="*/ 17 h 92"/>
                <a:gd name="T70" fmla="*/ 0 w 81"/>
                <a:gd name="T71" fmla="*/ 24 h 92"/>
                <a:gd name="T72" fmla="*/ 5 w 81"/>
                <a:gd name="T73" fmla="*/ 5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1" h="92">
                  <a:moveTo>
                    <a:pt x="5" y="58"/>
                  </a:moveTo>
                  <a:lnTo>
                    <a:pt x="5" y="58"/>
                  </a:lnTo>
                  <a:lnTo>
                    <a:pt x="7" y="66"/>
                  </a:lnTo>
                  <a:lnTo>
                    <a:pt x="10" y="73"/>
                  </a:lnTo>
                  <a:lnTo>
                    <a:pt x="15" y="78"/>
                  </a:lnTo>
                  <a:lnTo>
                    <a:pt x="20" y="84"/>
                  </a:lnTo>
                  <a:lnTo>
                    <a:pt x="26" y="88"/>
                  </a:lnTo>
                  <a:lnTo>
                    <a:pt x="33" y="90"/>
                  </a:lnTo>
                  <a:lnTo>
                    <a:pt x="39" y="92"/>
                  </a:lnTo>
                  <a:lnTo>
                    <a:pt x="47" y="90"/>
                  </a:lnTo>
                  <a:lnTo>
                    <a:pt x="49" y="90"/>
                  </a:lnTo>
                  <a:lnTo>
                    <a:pt x="49" y="90"/>
                  </a:lnTo>
                  <a:lnTo>
                    <a:pt x="56" y="89"/>
                  </a:lnTo>
                  <a:lnTo>
                    <a:pt x="62" y="86"/>
                  </a:lnTo>
                  <a:lnTo>
                    <a:pt x="69" y="81"/>
                  </a:lnTo>
                  <a:lnTo>
                    <a:pt x="73" y="77"/>
                  </a:lnTo>
                  <a:lnTo>
                    <a:pt x="77" y="70"/>
                  </a:lnTo>
                  <a:lnTo>
                    <a:pt x="80" y="63"/>
                  </a:lnTo>
                  <a:lnTo>
                    <a:pt x="81" y="56"/>
                  </a:lnTo>
                  <a:lnTo>
                    <a:pt x="81" y="48"/>
                  </a:lnTo>
                  <a:lnTo>
                    <a:pt x="76" y="13"/>
                  </a:lnTo>
                  <a:lnTo>
                    <a:pt x="76" y="13"/>
                  </a:lnTo>
                  <a:lnTo>
                    <a:pt x="75" y="8"/>
                  </a:lnTo>
                  <a:lnTo>
                    <a:pt x="72" y="2"/>
                  </a:lnTo>
                  <a:lnTo>
                    <a:pt x="68" y="1"/>
                  </a:lnTo>
                  <a:lnTo>
                    <a:pt x="64" y="0"/>
                  </a:lnTo>
                  <a:lnTo>
                    <a:pt x="51" y="0"/>
                  </a:lnTo>
                  <a:lnTo>
                    <a:pt x="37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2" y="4"/>
                  </a:lnTo>
                  <a:lnTo>
                    <a:pt x="10" y="6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5" y="58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7" name="Freeform 103"/>
            <p:cNvSpPr>
              <a:spLocks/>
            </p:cNvSpPr>
            <p:nvPr/>
          </p:nvSpPr>
          <p:spPr bwMode="auto">
            <a:xfrm>
              <a:off x="2752726" y="4394200"/>
              <a:ext cx="149225" cy="142875"/>
            </a:xfrm>
            <a:custGeom>
              <a:avLst/>
              <a:gdLst>
                <a:gd name="T0" fmla="*/ 11 w 94"/>
                <a:gd name="T1" fmla="*/ 90 h 90"/>
                <a:gd name="T2" fmla="*/ 94 w 94"/>
                <a:gd name="T3" fmla="*/ 80 h 90"/>
                <a:gd name="T4" fmla="*/ 84 w 94"/>
                <a:gd name="T5" fmla="*/ 0 h 90"/>
                <a:gd name="T6" fmla="*/ 0 w 94"/>
                <a:gd name="T7" fmla="*/ 11 h 90"/>
                <a:gd name="T8" fmla="*/ 11 w 94"/>
                <a:gd name="T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0">
                  <a:moveTo>
                    <a:pt x="11" y="90"/>
                  </a:moveTo>
                  <a:lnTo>
                    <a:pt x="94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8" name="Freeform 104"/>
            <p:cNvSpPr>
              <a:spLocks/>
            </p:cNvSpPr>
            <p:nvPr/>
          </p:nvSpPr>
          <p:spPr bwMode="auto">
            <a:xfrm>
              <a:off x="2868613" y="4933950"/>
              <a:ext cx="44450" cy="55563"/>
            </a:xfrm>
            <a:custGeom>
              <a:avLst/>
              <a:gdLst>
                <a:gd name="T0" fmla="*/ 28 w 28"/>
                <a:gd name="T1" fmla="*/ 2 h 35"/>
                <a:gd name="T2" fmla="*/ 28 w 28"/>
                <a:gd name="T3" fmla="*/ 2 h 35"/>
                <a:gd name="T4" fmla="*/ 27 w 28"/>
                <a:gd name="T5" fmla="*/ 14 h 35"/>
                <a:gd name="T6" fmla="*/ 21 w 28"/>
                <a:gd name="T7" fmla="*/ 31 h 35"/>
                <a:gd name="T8" fmla="*/ 21 w 28"/>
                <a:gd name="T9" fmla="*/ 31 h 35"/>
                <a:gd name="T10" fmla="*/ 20 w 28"/>
                <a:gd name="T11" fmla="*/ 35 h 35"/>
                <a:gd name="T12" fmla="*/ 19 w 28"/>
                <a:gd name="T13" fmla="*/ 35 h 35"/>
                <a:gd name="T14" fmla="*/ 16 w 28"/>
                <a:gd name="T15" fmla="*/ 35 h 35"/>
                <a:gd name="T16" fmla="*/ 13 w 28"/>
                <a:gd name="T17" fmla="*/ 32 h 35"/>
                <a:gd name="T18" fmla="*/ 11 w 28"/>
                <a:gd name="T19" fmla="*/ 27 h 35"/>
                <a:gd name="T20" fmla="*/ 0 w 28"/>
                <a:gd name="T21" fmla="*/ 8 h 35"/>
                <a:gd name="T22" fmla="*/ 0 w 28"/>
                <a:gd name="T23" fmla="*/ 8 h 35"/>
                <a:gd name="T24" fmla="*/ 3 w 28"/>
                <a:gd name="T25" fmla="*/ 5 h 35"/>
                <a:gd name="T26" fmla="*/ 8 w 28"/>
                <a:gd name="T27" fmla="*/ 2 h 35"/>
                <a:gd name="T28" fmla="*/ 12 w 28"/>
                <a:gd name="T29" fmla="*/ 1 h 35"/>
                <a:gd name="T30" fmla="*/ 16 w 28"/>
                <a:gd name="T31" fmla="*/ 0 h 35"/>
                <a:gd name="T32" fmla="*/ 23 w 28"/>
                <a:gd name="T33" fmla="*/ 0 h 35"/>
                <a:gd name="T34" fmla="*/ 28 w 28"/>
                <a:gd name="T35" fmla="*/ 2 h 35"/>
                <a:gd name="T36" fmla="*/ 28 w 28"/>
                <a:gd name="T3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35">
                  <a:moveTo>
                    <a:pt x="28" y="2"/>
                  </a:moveTo>
                  <a:lnTo>
                    <a:pt x="28" y="2"/>
                  </a:lnTo>
                  <a:lnTo>
                    <a:pt x="27" y="14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2"/>
                  </a:lnTo>
                  <a:lnTo>
                    <a:pt x="11" y="27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5"/>
                  </a:lnTo>
                  <a:lnTo>
                    <a:pt x="8" y="2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3" y="0"/>
                  </a:lnTo>
                  <a:lnTo>
                    <a:pt x="28" y="2"/>
                  </a:lnTo>
                  <a:lnTo>
                    <a:pt x="28" y="2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4256773" y="3710346"/>
            <a:ext cx="152400" cy="451247"/>
            <a:chOff x="2555876" y="4340225"/>
            <a:chExt cx="203200" cy="601663"/>
          </a:xfrm>
          <a:noFill/>
        </p:grpSpPr>
        <p:sp>
          <p:nvSpPr>
            <p:cNvPr id="140" name="Freeform 105"/>
            <p:cNvSpPr>
              <a:spLocks/>
            </p:cNvSpPr>
            <p:nvPr/>
          </p:nvSpPr>
          <p:spPr bwMode="auto">
            <a:xfrm>
              <a:off x="2582863" y="4424363"/>
              <a:ext cx="176213" cy="517525"/>
            </a:xfrm>
            <a:custGeom>
              <a:avLst/>
              <a:gdLst>
                <a:gd name="T0" fmla="*/ 35 w 111"/>
                <a:gd name="T1" fmla="*/ 266 h 326"/>
                <a:gd name="T2" fmla="*/ 66 w 111"/>
                <a:gd name="T3" fmla="*/ 326 h 326"/>
                <a:gd name="T4" fmla="*/ 94 w 111"/>
                <a:gd name="T5" fmla="*/ 322 h 326"/>
                <a:gd name="T6" fmla="*/ 111 w 111"/>
                <a:gd name="T7" fmla="*/ 256 h 326"/>
                <a:gd name="T8" fmla="*/ 76 w 111"/>
                <a:gd name="T9" fmla="*/ 0 h 326"/>
                <a:gd name="T10" fmla="*/ 0 w 111"/>
                <a:gd name="T11" fmla="*/ 11 h 326"/>
                <a:gd name="T12" fmla="*/ 35 w 111"/>
                <a:gd name="T13" fmla="*/ 26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326">
                  <a:moveTo>
                    <a:pt x="35" y="266"/>
                  </a:moveTo>
                  <a:lnTo>
                    <a:pt x="66" y="326"/>
                  </a:lnTo>
                  <a:lnTo>
                    <a:pt x="94" y="322"/>
                  </a:lnTo>
                  <a:lnTo>
                    <a:pt x="111" y="256"/>
                  </a:lnTo>
                  <a:lnTo>
                    <a:pt x="76" y="0"/>
                  </a:lnTo>
                  <a:lnTo>
                    <a:pt x="0" y="11"/>
                  </a:lnTo>
                  <a:lnTo>
                    <a:pt x="35" y="266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1" name="Freeform 106"/>
            <p:cNvSpPr>
              <a:spLocks/>
            </p:cNvSpPr>
            <p:nvPr/>
          </p:nvSpPr>
          <p:spPr bwMode="auto">
            <a:xfrm>
              <a:off x="2576513" y="4340225"/>
              <a:ext cx="127000" cy="146050"/>
            </a:xfrm>
            <a:custGeom>
              <a:avLst/>
              <a:gdLst>
                <a:gd name="T0" fmla="*/ 4 w 80"/>
                <a:gd name="T1" fmla="*/ 59 h 92"/>
                <a:gd name="T2" fmla="*/ 4 w 80"/>
                <a:gd name="T3" fmla="*/ 59 h 92"/>
                <a:gd name="T4" fmla="*/ 5 w 80"/>
                <a:gd name="T5" fmla="*/ 66 h 92"/>
                <a:gd name="T6" fmla="*/ 9 w 80"/>
                <a:gd name="T7" fmla="*/ 73 h 92"/>
                <a:gd name="T8" fmla="*/ 13 w 80"/>
                <a:gd name="T9" fmla="*/ 80 h 92"/>
                <a:gd name="T10" fmla="*/ 19 w 80"/>
                <a:gd name="T11" fmla="*/ 84 h 92"/>
                <a:gd name="T12" fmla="*/ 24 w 80"/>
                <a:gd name="T13" fmla="*/ 88 h 92"/>
                <a:gd name="T14" fmla="*/ 31 w 80"/>
                <a:gd name="T15" fmla="*/ 91 h 92"/>
                <a:gd name="T16" fmla="*/ 39 w 80"/>
                <a:gd name="T17" fmla="*/ 92 h 92"/>
                <a:gd name="T18" fmla="*/ 46 w 80"/>
                <a:gd name="T19" fmla="*/ 92 h 92"/>
                <a:gd name="T20" fmla="*/ 47 w 80"/>
                <a:gd name="T21" fmla="*/ 92 h 92"/>
                <a:gd name="T22" fmla="*/ 47 w 80"/>
                <a:gd name="T23" fmla="*/ 92 h 92"/>
                <a:gd name="T24" fmla="*/ 55 w 80"/>
                <a:gd name="T25" fmla="*/ 89 h 92"/>
                <a:gd name="T26" fmla="*/ 62 w 80"/>
                <a:gd name="T27" fmla="*/ 87 h 92"/>
                <a:gd name="T28" fmla="*/ 67 w 80"/>
                <a:gd name="T29" fmla="*/ 82 h 92"/>
                <a:gd name="T30" fmla="*/ 71 w 80"/>
                <a:gd name="T31" fmla="*/ 77 h 92"/>
                <a:gd name="T32" fmla="*/ 75 w 80"/>
                <a:gd name="T33" fmla="*/ 70 h 92"/>
                <a:gd name="T34" fmla="*/ 78 w 80"/>
                <a:gd name="T35" fmla="*/ 64 h 92"/>
                <a:gd name="T36" fmla="*/ 80 w 80"/>
                <a:gd name="T37" fmla="*/ 57 h 92"/>
                <a:gd name="T38" fmla="*/ 80 w 80"/>
                <a:gd name="T39" fmla="*/ 49 h 92"/>
                <a:gd name="T40" fmla="*/ 75 w 80"/>
                <a:gd name="T41" fmla="*/ 15 h 92"/>
                <a:gd name="T42" fmla="*/ 75 w 80"/>
                <a:gd name="T43" fmla="*/ 15 h 92"/>
                <a:gd name="T44" fmla="*/ 73 w 80"/>
                <a:gd name="T45" fmla="*/ 8 h 92"/>
                <a:gd name="T46" fmla="*/ 70 w 80"/>
                <a:gd name="T47" fmla="*/ 4 h 92"/>
                <a:gd name="T48" fmla="*/ 66 w 80"/>
                <a:gd name="T49" fmla="*/ 1 h 92"/>
                <a:gd name="T50" fmla="*/ 62 w 80"/>
                <a:gd name="T51" fmla="*/ 0 h 92"/>
                <a:gd name="T52" fmla="*/ 50 w 80"/>
                <a:gd name="T53" fmla="*/ 1 h 92"/>
                <a:gd name="T54" fmla="*/ 35 w 80"/>
                <a:gd name="T55" fmla="*/ 3 h 92"/>
                <a:gd name="T56" fmla="*/ 35 w 80"/>
                <a:gd name="T57" fmla="*/ 3 h 92"/>
                <a:gd name="T58" fmla="*/ 35 w 80"/>
                <a:gd name="T59" fmla="*/ 3 h 92"/>
                <a:gd name="T60" fmla="*/ 20 w 80"/>
                <a:gd name="T61" fmla="*/ 5 h 92"/>
                <a:gd name="T62" fmla="*/ 8 w 80"/>
                <a:gd name="T63" fmla="*/ 7 h 92"/>
                <a:gd name="T64" fmla="*/ 4 w 80"/>
                <a:gd name="T65" fmla="*/ 9 h 92"/>
                <a:gd name="T66" fmla="*/ 1 w 80"/>
                <a:gd name="T67" fmla="*/ 13 h 92"/>
                <a:gd name="T68" fmla="*/ 0 w 80"/>
                <a:gd name="T69" fmla="*/ 17 h 92"/>
                <a:gd name="T70" fmla="*/ 0 w 80"/>
                <a:gd name="T71" fmla="*/ 24 h 92"/>
                <a:gd name="T72" fmla="*/ 4 w 80"/>
                <a:gd name="T73" fmla="*/ 5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" h="92">
                  <a:moveTo>
                    <a:pt x="4" y="59"/>
                  </a:moveTo>
                  <a:lnTo>
                    <a:pt x="4" y="59"/>
                  </a:lnTo>
                  <a:lnTo>
                    <a:pt x="5" y="66"/>
                  </a:lnTo>
                  <a:lnTo>
                    <a:pt x="9" y="73"/>
                  </a:lnTo>
                  <a:lnTo>
                    <a:pt x="13" y="80"/>
                  </a:lnTo>
                  <a:lnTo>
                    <a:pt x="19" y="84"/>
                  </a:lnTo>
                  <a:lnTo>
                    <a:pt x="24" y="88"/>
                  </a:lnTo>
                  <a:lnTo>
                    <a:pt x="31" y="91"/>
                  </a:lnTo>
                  <a:lnTo>
                    <a:pt x="39" y="92"/>
                  </a:lnTo>
                  <a:lnTo>
                    <a:pt x="46" y="92"/>
                  </a:lnTo>
                  <a:lnTo>
                    <a:pt x="47" y="92"/>
                  </a:lnTo>
                  <a:lnTo>
                    <a:pt x="47" y="92"/>
                  </a:lnTo>
                  <a:lnTo>
                    <a:pt x="55" y="89"/>
                  </a:lnTo>
                  <a:lnTo>
                    <a:pt x="62" y="87"/>
                  </a:lnTo>
                  <a:lnTo>
                    <a:pt x="67" y="82"/>
                  </a:lnTo>
                  <a:lnTo>
                    <a:pt x="71" y="77"/>
                  </a:lnTo>
                  <a:lnTo>
                    <a:pt x="75" y="70"/>
                  </a:lnTo>
                  <a:lnTo>
                    <a:pt x="78" y="64"/>
                  </a:lnTo>
                  <a:lnTo>
                    <a:pt x="80" y="57"/>
                  </a:lnTo>
                  <a:lnTo>
                    <a:pt x="80" y="49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3" y="8"/>
                  </a:lnTo>
                  <a:lnTo>
                    <a:pt x="70" y="4"/>
                  </a:lnTo>
                  <a:lnTo>
                    <a:pt x="66" y="1"/>
                  </a:lnTo>
                  <a:lnTo>
                    <a:pt x="62" y="0"/>
                  </a:lnTo>
                  <a:lnTo>
                    <a:pt x="50" y="1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20" y="5"/>
                  </a:lnTo>
                  <a:lnTo>
                    <a:pt x="8" y="7"/>
                  </a:lnTo>
                  <a:lnTo>
                    <a:pt x="4" y="9"/>
                  </a:lnTo>
                  <a:lnTo>
                    <a:pt x="1" y="13"/>
                  </a:lnTo>
                  <a:lnTo>
                    <a:pt x="0" y="17"/>
                  </a:lnTo>
                  <a:lnTo>
                    <a:pt x="0" y="24"/>
                  </a:lnTo>
                  <a:lnTo>
                    <a:pt x="4" y="59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2" name="Freeform 107"/>
            <p:cNvSpPr>
              <a:spLocks/>
            </p:cNvSpPr>
            <p:nvPr/>
          </p:nvSpPr>
          <p:spPr bwMode="auto">
            <a:xfrm>
              <a:off x="2571751" y="4389438"/>
              <a:ext cx="150813" cy="144463"/>
            </a:xfrm>
            <a:custGeom>
              <a:avLst/>
              <a:gdLst>
                <a:gd name="T0" fmla="*/ 11 w 95"/>
                <a:gd name="T1" fmla="*/ 91 h 91"/>
                <a:gd name="T2" fmla="*/ 95 w 95"/>
                <a:gd name="T3" fmla="*/ 80 h 91"/>
                <a:gd name="T4" fmla="*/ 84 w 95"/>
                <a:gd name="T5" fmla="*/ 0 h 91"/>
                <a:gd name="T6" fmla="*/ 0 w 95"/>
                <a:gd name="T7" fmla="*/ 11 h 91"/>
                <a:gd name="T8" fmla="*/ 11 w 95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1">
                  <a:moveTo>
                    <a:pt x="11" y="91"/>
                  </a:moveTo>
                  <a:lnTo>
                    <a:pt x="95" y="80"/>
                  </a:lnTo>
                  <a:lnTo>
                    <a:pt x="84" y="0"/>
                  </a:lnTo>
                  <a:lnTo>
                    <a:pt x="0" y="11"/>
                  </a:lnTo>
                  <a:lnTo>
                    <a:pt x="11" y="91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3" name="Freeform 109"/>
            <p:cNvSpPr>
              <a:spLocks/>
            </p:cNvSpPr>
            <p:nvPr/>
          </p:nvSpPr>
          <p:spPr bwMode="auto">
            <a:xfrm>
              <a:off x="2555876" y="4430713"/>
              <a:ext cx="44450" cy="260350"/>
            </a:xfrm>
            <a:custGeom>
              <a:avLst/>
              <a:gdLst>
                <a:gd name="T0" fmla="*/ 21 w 28"/>
                <a:gd name="T1" fmla="*/ 0 h 164"/>
                <a:gd name="T2" fmla="*/ 21 w 28"/>
                <a:gd name="T3" fmla="*/ 0 h 164"/>
                <a:gd name="T4" fmla="*/ 11 w 28"/>
                <a:gd name="T5" fmla="*/ 7 h 164"/>
                <a:gd name="T6" fmla="*/ 5 w 28"/>
                <a:gd name="T7" fmla="*/ 13 h 164"/>
                <a:gd name="T8" fmla="*/ 2 w 28"/>
                <a:gd name="T9" fmla="*/ 17 h 164"/>
                <a:gd name="T10" fmla="*/ 0 w 28"/>
                <a:gd name="T11" fmla="*/ 20 h 164"/>
                <a:gd name="T12" fmla="*/ 0 w 28"/>
                <a:gd name="T13" fmla="*/ 20 h 164"/>
                <a:gd name="T14" fmla="*/ 3 w 28"/>
                <a:gd name="T15" fmla="*/ 44 h 164"/>
                <a:gd name="T16" fmla="*/ 9 w 28"/>
                <a:gd name="T17" fmla="*/ 90 h 164"/>
                <a:gd name="T18" fmla="*/ 18 w 28"/>
                <a:gd name="T19" fmla="*/ 154 h 164"/>
                <a:gd name="T20" fmla="*/ 18 w 28"/>
                <a:gd name="T21" fmla="*/ 154 h 164"/>
                <a:gd name="T22" fmla="*/ 17 w 28"/>
                <a:gd name="T23" fmla="*/ 155 h 164"/>
                <a:gd name="T24" fmla="*/ 18 w 28"/>
                <a:gd name="T25" fmla="*/ 160 h 164"/>
                <a:gd name="T26" fmla="*/ 19 w 28"/>
                <a:gd name="T27" fmla="*/ 161 h 164"/>
                <a:gd name="T28" fmla="*/ 21 w 28"/>
                <a:gd name="T29" fmla="*/ 162 h 164"/>
                <a:gd name="T30" fmla="*/ 23 w 28"/>
                <a:gd name="T31" fmla="*/ 164 h 164"/>
                <a:gd name="T32" fmla="*/ 28 w 28"/>
                <a:gd name="T33" fmla="*/ 164 h 164"/>
                <a:gd name="T34" fmla="*/ 13 w 28"/>
                <a:gd name="T35" fmla="*/ 58 h 164"/>
                <a:gd name="T36" fmla="*/ 19 w 28"/>
                <a:gd name="T37" fmla="*/ 44 h 164"/>
                <a:gd name="T38" fmla="*/ 21 w 28"/>
                <a:gd name="T39" fmla="*/ 0 h 164"/>
                <a:gd name="T40" fmla="*/ 21 w 28"/>
                <a:gd name="T41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" h="164">
                  <a:moveTo>
                    <a:pt x="21" y="0"/>
                  </a:moveTo>
                  <a:lnTo>
                    <a:pt x="21" y="0"/>
                  </a:lnTo>
                  <a:lnTo>
                    <a:pt x="11" y="7"/>
                  </a:lnTo>
                  <a:lnTo>
                    <a:pt x="5" y="13"/>
                  </a:lnTo>
                  <a:lnTo>
                    <a:pt x="2" y="17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3" y="44"/>
                  </a:lnTo>
                  <a:lnTo>
                    <a:pt x="9" y="90"/>
                  </a:lnTo>
                  <a:lnTo>
                    <a:pt x="18" y="154"/>
                  </a:lnTo>
                  <a:lnTo>
                    <a:pt x="18" y="154"/>
                  </a:lnTo>
                  <a:lnTo>
                    <a:pt x="17" y="155"/>
                  </a:lnTo>
                  <a:lnTo>
                    <a:pt x="18" y="160"/>
                  </a:lnTo>
                  <a:lnTo>
                    <a:pt x="19" y="161"/>
                  </a:lnTo>
                  <a:lnTo>
                    <a:pt x="21" y="162"/>
                  </a:lnTo>
                  <a:lnTo>
                    <a:pt x="23" y="164"/>
                  </a:lnTo>
                  <a:lnTo>
                    <a:pt x="28" y="164"/>
                  </a:lnTo>
                  <a:lnTo>
                    <a:pt x="13" y="58"/>
                  </a:lnTo>
                  <a:lnTo>
                    <a:pt x="19" y="4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3806121" y="2572451"/>
            <a:ext cx="303610" cy="458391"/>
            <a:chOff x="1201738" y="2052638"/>
            <a:chExt cx="404813" cy="611188"/>
          </a:xfrm>
          <a:noFill/>
        </p:grpSpPr>
        <p:sp>
          <p:nvSpPr>
            <p:cNvPr id="145" name="Freeform 117"/>
            <p:cNvSpPr>
              <a:spLocks/>
            </p:cNvSpPr>
            <p:nvPr/>
          </p:nvSpPr>
          <p:spPr bwMode="auto">
            <a:xfrm>
              <a:off x="1325563" y="2101850"/>
              <a:ext cx="139700" cy="139700"/>
            </a:xfrm>
            <a:custGeom>
              <a:avLst/>
              <a:gdLst>
                <a:gd name="T0" fmla="*/ 88 w 88"/>
                <a:gd name="T1" fmla="*/ 44 h 88"/>
                <a:gd name="T2" fmla="*/ 88 w 88"/>
                <a:gd name="T3" fmla="*/ 44 h 88"/>
                <a:gd name="T4" fmla="*/ 86 w 88"/>
                <a:gd name="T5" fmla="*/ 36 h 88"/>
                <a:gd name="T6" fmla="*/ 83 w 88"/>
                <a:gd name="T7" fmla="*/ 27 h 88"/>
                <a:gd name="T8" fmla="*/ 79 w 88"/>
                <a:gd name="T9" fmla="*/ 19 h 88"/>
                <a:gd name="T10" fmla="*/ 74 w 88"/>
                <a:gd name="T11" fmla="*/ 13 h 88"/>
                <a:gd name="T12" fmla="*/ 67 w 88"/>
                <a:gd name="T13" fmla="*/ 7 h 88"/>
                <a:gd name="T14" fmla="*/ 60 w 88"/>
                <a:gd name="T15" fmla="*/ 3 h 88"/>
                <a:gd name="T16" fmla="*/ 52 w 88"/>
                <a:gd name="T17" fmla="*/ 0 h 88"/>
                <a:gd name="T18" fmla="*/ 43 w 88"/>
                <a:gd name="T19" fmla="*/ 0 h 88"/>
                <a:gd name="T20" fmla="*/ 43 w 88"/>
                <a:gd name="T21" fmla="*/ 0 h 88"/>
                <a:gd name="T22" fmla="*/ 35 w 88"/>
                <a:gd name="T23" fmla="*/ 0 h 88"/>
                <a:gd name="T24" fmla="*/ 27 w 88"/>
                <a:gd name="T25" fmla="*/ 3 h 88"/>
                <a:gd name="T26" fmla="*/ 18 w 88"/>
                <a:gd name="T27" fmla="*/ 7 h 88"/>
                <a:gd name="T28" fmla="*/ 12 w 88"/>
                <a:gd name="T29" fmla="*/ 13 h 88"/>
                <a:gd name="T30" fmla="*/ 6 w 88"/>
                <a:gd name="T31" fmla="*/ 19 h 88"/>
                <a:gd name="T32" fmla="*/ 2 w 88"/>
                <a:gd name="T33" fmla="*/ 27 h 88"/>
                <a:gd name="T34" fmla="*/ 0 w 88"/>
                <a:gd name="T35" fmla="*/ 36 h 88"/>
                <a:gd name="T36" fmla="*/ 0 w 88"/>
                <a:gd name="T37" fmla="*/ 44 h 88"/>
                <a:gd name="T38" fmla="*/ 0 w 88"/>
                <a:gd name="T39" fmla="*/ 44 h 88"/>
                <a:gd name="T40" fmla="*/ 0 w 88"/>
                <a:gd name="T41" fmla="*/ 53 h 88"/>
                <a:gd name="T42" fmla="*/ 2 w 88"/>
                <a:gd name="T43" fmla="*/ 61 h 88"/>
                <a:gd name="T44" fmla="*/ 6 w 88"/>
                <a:gd name="T45" fmla="*/ 68 h 88"/>
                <a:gd name="T46" fmla="*/ 12 w 88"/>
                <a:gd name="T47" fmla="*/ 75 h 88"/>
                <a:gd name="T48" fmla="*/ 18 w 88"/>
                <a:gd name="T49" fmla="*/ 80 h 88"/>
                <a:gd name="T50" fmla="*/ 27 w 88"/>
                <a:gd name="T51" fmla="*/ 84 h 88"/>
                <a:gd name="T52" fmla="*/ 35 w 88"/>
                <a:gd name="T53" fmla="*/ 87 h 88"/>
                <a:gd name="T54" fmla="*/ 43 w 88"/>
                <a:gd name="T55" fmla="*/ 88 h 88"/>
                <a:gd name="T56" fmla="*/ 43 w 88"/>
                <a:gd name="T57" fmla="*/ 88 h 88"/>
                <a:gd name="T58" fmla="*/ 52 w 88"/>
                <a:gd name="T59" fmla="*/ 87 h 88"/>
                <a:gd name="T60" fmla="*/ 60 w 88"/>
                <a:gd name="T61" fmla="*/ 84 h 88"/>
                <a:gd name="T62" fmla="*/ 67 w 88"/>
                <a:gd name="T63" fmla="*/ 80 h 88"/>
                <a:gd name="T64" fmla="*/ 74 w 88"/>
                <a:gd name="T65" fmla="*/ 75 h 88"/>
                <a:gd name="T66" fmla="*/ 79 w 88"/>
                <a:gd name="T67" fmla="*/ 68 h 88"/>
                <a:gd name="T68" fmla="*/ 83 w 88"/>
                <a:gd name="T69" fmla="*/ 61 h 88"/>
                <a:gd name="T70" fmla="*/ 86 w 88"/>
                <a:gd name="T71" fmla="*/ 53 h 88"/>
                <a:gd name="T72" fmla="*/ 88 w 88"/>
                <a:gd name="T73" fmla="*/ 44 h 88"/>
                <a:gd name="T74" fmla="*/ 88 w 88"/>
                <a:gd name="T75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8" h="88">
                  <a:moveTo>
                    <a:pt x="88" y="44"/>
                  </a:moveTo>
                  <a:lnTo>
                    <a:pt x="88" y="44"/>
                  </a:lnTo>
                  <a:lnTo>
                    <a:pt x="86" y="36"/>
                  </a:lnTo>
                  <a:lnTo>
                    <a:pt x="83" y="27"/>
                  </a:lnTo>
                  <a:lnTo>
                    <a:pt x="79" y="19"/>
                  </a:lnTo>
                  <a:lnTo>
                    <a:pt x="74" y="13"/>
                  </a:lnTo>
                  <a:lnTo>
                    <a:pt x="67" y="7"/>
                  </a:lnTo>
                  <a:lnTo>
                    <a:pt x="60" y="3"/>
                  </a:lnTo>
                  <a:lnTo>
                    <a:pt x="52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35" y="0"/>
                  </a:lnTo>
                  <a:lnTo>
                    <a:pt x="27" y="3"/>
                  </a:lnTo>
                  <a:lnTo>
                    <a:pt x="18" y="7"/>
                  </a:lnTo>
                  <a:lnTo>
                    <a:pt x="12" y="13"/>
                  </a:lnTo>
                  <a:lnTo>
                    <a:pt x="6" y="19"/>
                  </a:lnTo>
                  <a:lnTo>
                    <a:pt x="2" y="27"/>
                  </a:lnTo>
                  <a:lnTo>
                    <a:pt x="0" y="36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53"/>
                  </a:lnTo>
                  <a:lnTo>
                    <a:pt x="2" y="61"/>
                  </a:lnTo>
                  <a:lnTo>
                    <a:pt x="6" y="68"/>
                  </a:lnTo>
                  <a:lnTo>
                    <a:pt x="12" y="75"/>
                  </a:lnTo>
                  <a:lnTo>
                    <a:pt x="18" y="80"/>
                  </a:lnTo>
                  <a:lnTo>
                    <a:pt x="27" y="84"/>
                  </a:lnTo>
                  <a:lnTo>
                    <a:pt x="35" y="87"/>
                  </a:lnTo>
                  <a:lnTo>
                    <a:pt x="43" y="88"/>
                  </a:lnTo>
                  <a:lnTo>
                    <a:pt x="43" y="88"/>
                  </a:lnTo>
                  <a:lnTo>
                    <a:pt x="52" y="87"/>
                  </a:lnTo>
                  <a:lnTo>
                    <a:pt x="60" y="84"/>
                  </a:lnTo>
                  <a:lnTo>
                    <a:pt x="67" y="80"/>
                  </a:lnTo>
                  <a:lnTo>
                    <a:pt x="74" y="75"/>
                  </a:lnTo>
                  <a:lnTo>
                    <a:pt x="79" y="68"/>
                  </a:lnTo>
                  <a:lnTo>
                    <a:pt x="83" y="61"/>
                  </a:lnTo>
                  <a:lnTo>
                    <a:pt x="86" y="53"/>
                  </a:lnTo>
                  <a:lnTo>
                    <a:pt x="88" y="44"/>
                  </a:lnTo>
                  <a:lnTo>
                    <a:pt x="88" y="44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6" name="Freeform 118"/>
            <p:cNvSpPr>
              <a:spLocks/>
            </p:cNvSpPr>
            <p:nvPr/>
          </p:nvSpPr>
          <p:spPr bwMode="auto">
            <a:xfrm>
              <a:off x="1201738" y="2205038"/>
              <a:ext cx="212725" cy="458788"/>
            </a:xfrm>
            <a:custGeom>
              <a:avLst/>
              <a:gdLst>
                <a:gd name="T0" fmla="*/ 134 w 134"/>
                <a:gd name="T1" fmla="*/ 7 h 289"/>
                <a:gd name="T2" fmla="*/ 134 w 134"/>
                <a:gd name="T3" fmla="*/ 7 h 289"/>
                <a:gd name="T4" fmla="*/ 88 w 134"/>
                <a:gd name="T5" fmla="*/ 129 h 289"/>
                <a:gd name="T6" fmla="*/ 42 w 134"/>
                <a:gd name="T7" fmla="*/ 248 h 289"/>
                <a:gd name="T8" fmla="*/ 42 w 134"/>
                <a:gd name="T9" fmla="*/ 248 h 289"/>
                <a:gd name="T10" fmla="*/ 22 w 134"/>
                <a:gd name="T11" fmla="*/ 268 h 289"/>
                <a:gd name="T12" fmla="*/ 8 w 134"/>
                <a:gd name="T13" fmla="*/ 282 h 289"/>
                <a:gd name="T14" fmla="*/ 3 w 134"/>
                <a:gd name="T15" fmla="*/ 286 h 289"/>
                <a:gd name="T16" fmla="*/ 0 w 134"/>
                <a:gd name="T17" fmla="*/ 289 h 289"/>
                <a:gd name="T18" fmla="*/ 0 w 134"/>
                <a:gd name="T19" fmla="*/ 289 h 289"/>
                <a:gd name="T20" fmla="*/ 3 w 134"/>
                <a:gd name="T21" fmla="*/ 275 h 289"/>
                <a:gd name="T22" fmla="*/ 15 w 134"/>
                <a:gd name="T23" fmla="*/ 243 h 289"/>
                <a:gd name="T24" fmla="*/ 50 w 134"/>
                <a:gd name="T25" fmla="*/ 144 h 289"/>
                <a:gd name="T26" fmla="*/ 105 w 134"/>
                <a:gd name="T27" fmla="*/ 0 h 289"/>
                <a:gd name="T28" fmla="*/ 134 w 134"/>
                <a:gd name="T29" fmla="*/ 7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289">
                  <a:moveTo>
                    <a:pt x="134" y="7"/>
                  </a:moveTo>
                  <a:lnTo>
                    <a:pt x="134" y="7"/>
                  </a:lnTo>
                  <a:lnTo>
                    <a:pt x="88" y="129"/>
                  </a:lnTo>
                  <a:lnTo>
                    <a:pt x="42" y="248"/>
                  </a:lnTo>
                  <a:lnTo>
                    <a:pt x="42" y="248"/>
                  </a:lnTo>
                  <a:lnTo>
                    <a:pt x="22" y="268"/>
                  </a:lnTo>
                  <a:lnTo>
                    <a:pt x="8" y="282"/>
                  </a:lnTo>
                  <a:lnTo>
                    <a:pt x="3" y="286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3" y="275"/>
                  </a:lnTo>
                  <a:lnTo>
                    <a:pt x="15" y="243"/>
                  </a:lnTo>
                  <a:lnTo>
                    <a:pt x="50" y="144"/>
                  </a:lnTo>
                  <a:lnTo>
                    <a:pt x="105" y="0"/>
                  </a:lnTo>
                  <a:lnTo>
                    <a:pt x="134" y="7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7" name="Freeform 119"/>
            <p:cNvSpPr>
              <a:spLocks/>
            </p:cNvSpPr>
            <p:nvPr/>
          </p:nvSpPr>
          <p:spPr bwMode="auto">
            <a:xfrm>
              <a:off x="1371601" y="2205038"/>
              <a:ext cx="234950" cy="449263"/>
            </a:xfrm>
            <a:custGeom>
              <a:avLst/>
              <a:gdLst>
                <a:gd name="T0" fmla="*/ 2 w 148"/>
                <a:gd name="T1" fmla="*/ 13 h 283"/>
                <a:gd name="T2" fmla="*/ 109 w 148"/>
                <a:gd name="T3" fmla="*/ 244 h 283"/>
                <a:gd name="T4" fmla="*/ 148 w 148"/>
                <a:gd name="T5" fmla="*/ 283 h 283"/>
                <a:gd name="T6" fmla="*/ 137 w 148"/>
                <a:gd name="T7" fmla="*/ 229 h 283"/>
                <a:gd name="T8" fmla="*/ 33 w 148"/>
                <a:gd name="T9" fmla="*/ 0 h 283"/>
                <a:gd name="T10" fmla="*/ 0 w 148"/>
                <a:gd name="T11" fmla="*/ 10 h 283"/>
                <a:gd name="T12" fmla="*/ 2 w 148"/>
                <a:gd name="T13" fmla="*/ 1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283">
                  <a:moveTo>
                    <a:pt x="2" y="13"/>
                  </a:moveTo>
                  <a:lnTo>
                    <a:pt x="109" y="244"/>
                  </a:lnTo>
                  <a:lnTo>
                    <a:pt x="148" y="283"/>
                  </a:lnTo>
                  <a:lnTo>
                    <a:pt x="137" y="229"/>
                  </a:lnTo>
                  <a:lnTo>
                    <a:pt x="33" y="0"/>
                  </a:lnTo>
                  <a:lnTo>
                    <a:pt x="0" y="10"/>
                  </a:lnTo>
                  <a:lnTo>
                    <a:pt x="2" y="13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8" name="Freeform 120"/>
            <p:cNvSpPr>
              <a:spLocks/>
            </p:cNvSpPr>
            <p:nvPr/>
          </p:nvSpPr>
          <p:spPr bwMode="auto">
            <a:xfrm>
              <a:off x="1376363" y="2052638"/>
              <a:ext cx="25400" cy="77788"/>
            </a:xfrm>
            <a:custGeom>
              <a:avLst/>
              <a:gdLst>
                <a:gd name="T0" fmla="*/ 0 w 16"/>
                <a:gd name="T1" fmla="*/ 41 h 49"/>
                <a:gd name="T2" fmla="*/ 0 w 16"/>
                <a:gd name="T3" fmla="*/ 41 h 49"/>
                <a:gd name="T4" fmla="*/ 0 w 16"/>
                <a:gd name="T5" fmla="*/ 44 h 49"/>
                <a:gd name="T6" fmla="*/ 3 w 16"/>
                <a:gd name="T7" fmla="*/ 46 h 49"/>
                <a:gd name="T8" fmla="*/ 4 w 16"/>
                <a:gd name="T9" fmla="*/ 48 h 49"/>
                <a:gd name="T10" fmla="*/ 8 w 16"/>
                <a:gd name="T11" fmla="*/ 49 h 49"/>
                <a:gd name="T12" fmla="*/ 8 w 16"/>
                <a:gd name="T13" fmla="*/ 49 h 49"/>
                <a:gd name="T14" fmla="*/ 11 w 16"/>
                <a:gd name="T15" fmla="*/ 48 h 49"/>
                <a:gd name="T16" fmla="*/ 14 w 16"/>
                <a:gd name="T17" fmla="*/ 46 h 49"/>
                <a:gd name="T18" fmla="*/ 15 w 16"/>
                <a:gd name="T19" fmla="*/ 44 h 49"/>
                <a:gd name="T20" fmla="*/ 16 w 16"/>
                <a:gd name="T21" fmla="*/ 41 h 49"/>
                <a:gd name="T22" fmla="*/ 16 w 16"/>
                <a:gd name="T23" fmla="*/ 8 h 49"/>
                <a:gd name="T24" fmla="*/ 16 w 16"/>
                <a:gd name="T25" fmla="*/ 8 h 49"/>
                <a:gd name="T26" fmla="*/ 15 w 16"/>
                <a:gd name="T27" fmla="*/ 6 h 49"/>
                <a:gd name="T28" fmla="*/ 14 w 16"/>
                <a:gd name="T29" fmla="*/ 3 h 49"/>
                <a:gd name="T30" fmla="*/ 11 w 16"/>
                <a:gd name="T31" fmla="*/ 0 h 49"/>
                <a:gd name="T32" fmla="*/ 8 w 16"/>
                <a:gd name="T33" fmla="*/ 0 h 49"/>
                <a:gd name="T34" fmla="*/ 8 w 16"/>
                <a:gd name="T35" fmla="*/ 0 h 49"/>
                <a:gd name="T36" fmla="*/ 4 w 16"/>
                <a:gd name="T37" fmla="*/ 0 h 49"/>
                <a:gd name="T38" fmla="*/ 3 w 16"/>
                <a:gd name="T39" fmla="*/ 3 h 49"/>
                <a:gd name="T40" fmla="*/ 0 w 16"/>
                <a:gd name="T41" fmla="*/ 6 h 49"/>
                <a:gd name="T42" fmla="*/ 0 w 16"/>
                <a:gd name="T43" fmla="*/ 8 h 49"/>
                <a:gd name="T44" fmla="*/ 0 w 16"/>
                <a:gd name="T45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49">
                  <a:moveTo>
                    <a:pt x="0" y="41"/>
                  </a:moveTo>
                  <a:lnTo>
                    <a:pt x="0" y="41"/>
                  </a:lnTo>
                  <a:lnTo>
                    <a:pt x="0" y="44"/>
                  </a:lnTo>
                  <a:lnTo>
                    <a:pt x="3" y="46"/>
                  </a:lnTo>
                  <a:lnTo>
                    <a:pt x="4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11" y="48"/>
                  </a:lnTo>
                  <a:lnTo>
                    <a:pt x="14" y="46"/>
                  </a:lnTo>
                  <a:lnTo>
                    <a:pt x="15" y="44"/>
                  </a:lnTo>
                  <a:lnTo>
                    <a:pt x="16" y="41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6"/>
                  </a:lnTo>
                  <a:lnTo>
                    <a:pt x="14" y="3"/>
                  </a:lnTo>
                  <a:lnTo>
                    <a:pt x="11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3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41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374253" y="1193513"/>
            <a:ext cx="507206" cy="416719"/>
            <a:chOff x="3190876" y="1230313"/>
            <a:chExt cx="676275" cy="555625"/>
          </a:xfrm>
          <a:noFill/>
        </p:grpSpPr>
        <p:sp>
          <p:nvSpPr>
            <p:cNvPr id="150" name="Freeform 148"/>
            <p:cNvSpPr>
              <a:spLocks/>
            </p:cNvSpPr>
            <p:nvPr/>
          </p:nvSpPr>
          <p:spPr bwMode="auto">
            <a:xfrm>
              <a:off x="3209926" y="1257300"/>
              <a:ext cx="657225" cy="528638"/>
            </a:xfrm>
            <a:custGeom>
              <a:avLst/>
              <a:gdLst>
                <a:gd name="T0" fmla="*/ 0 w 414"/>
                <a:gd name="T1" fmla="*/ 117 h 333"/>
                <a:gd name="T2" fmla="*/ 10 w 414"/>
                <a:gd name="T3" fmla="*/ 102 h 333"/>
                <a:gd name="T4" fmla="*/ 316 w 414"/>
                <a:gd name="T5" fmla="*/ 306 h 333"/>
                <a:gd name="T6" fmla="*/ 316 w 414"/>
                <a:gd name="T7" fmla="*/ 306 h 333"/>
                <a:gd name="T8" fmla="*/ 325 w 414"/>
                <a:gd name="T9" fmla="*/ 310 h 333"/>
                <a:gd name="T10" fmla="*/ 335 w 414"/>
                <a:gd name="T11" fmla="*/ 313 h 333"/>
                <a:gd name="T12" fmla="*/ 343 w 414"/>
                <a:gd name="T13" fmla="*/ 313 h 333"/>
                <a:gd name="T14" fmla="*/ 352 w 414"/>
                <a:gd name="T15" fmla="*/ 312 h 333"/>
                <a:gd name="T16" fmla="*/ 362 w 414"/>
                <a:gd name="T17" fmla="*/ 309 h 333"/>
                <a:gd name="T18" fmla="*/ 371 w 414"/>
                <a:gd name="T19" fmla="*/ 304 h 333"/>
                <a:gd name="T20" fmla="*/ 378 w 414"/>
                <a:gd name="T21" fmla="*/ 297 h 333"/>
                <a:gd name="T22" fmla="*/ 385 w 414"/>
                <a:gd name="T23" fmla="*/ 289 h 333"/>
                <a:gd name="T24" fmla="*/ 385 w 414"/>
                <a:gd name="T25" fmla="*/ 289 h 333"/>
                <a:gd name="T26" fmla="*/ 390 w 414"/>
                <a:gd name="T27" fmla="*/ 279 h 333"/>
                <a:gd name="T28" fmla="*/ 393 w 414"/>
                <a:gd name="T29" fmla="*/ 270 h 333"/>
                <a:gd name="T30" fmla="*/ 394 w 414"/>
                <a:gd name="T31" fmla="*/ 260 h 333"/>
                <a:gd name="T32" fmla="*/ 394 w 414"/>
                <a:gd name="T33" fmla="*/ 251 h 333"/>
                <a:gd name="T34" fmla="*/ 391 w 414"/>
                <a:gd name="T35" fmla="*/ 241 h 333"/>
                <a:gd name="T36" fmla="*/ 387 w 414"/>
                <a:gd name="T37" fmla="*/ 232 h 333"/>
                <a:gd name="T38" fmla="*/ 382 w 414"/>
                <a:gd name="T39" fmla="*/ 225 h 333"/>
                <a:gd name="T40" fmla="*/ 375 w 414"/>
                <a:gd name="T41" fmla="*/ 218 h 333"/>
                <a:gd name="T42" fmla="*/ 69 w 414"/>
                <a:gd name="T43" fmla="*/ 14 h 333"/>
                <a:gd name="T44" fmla="*/ 79 w 414"/>
                <a:gd name="T45" fmla="*/ 0 h 333"/>
                <a:gd name="T46" fmla="*/ 389 w 414"/>
                <a:gd name="T47" fmla="*/ 207 h 333"/>
                <a:gd name="T48" fmla="*/ 389 w 414"/>
                <a:gd name="T49" fmla="*/ 207 h 333"/>
                <a:gd name="T50" fmla="*/ 398 w 414"/>
                <a:gd name="T51" fmla="*/ 216 h 333"/>
                <a:gd name="T52" fmla="*/ 405 w 414"/>
                <a:gd name="T53" fmla="*/ 225 h 333"/>
                <a:gd name="T54" fmla="*/ 410 w 414"/>
                <a:gd name="T55" fmla="*/ 236 h 333"/>
                <a:gd name="T56" fmla="*/ 414 w 414"/>
                <a:gd name="T57" fmla="*/ 248 h 333"/>
                <a:gd name="T58" fmla="*/ 414 w 414"/>
                <a:gd name="T59" fmla="*/ 262 h 333"/>
                <a:gd name="T60" fmla="*/ 413 w 414"/>
                <a:gd name="T61" fmla="*/ 275 h 333"/>
                <a:gd name="T62" fmla="*/ 409 w 414"/>
                <a:gd name="T63" fmla="*/ 287 h 333"/>
                <a:gd name="T64" fmla="*/ 402 w 414"/>
                <a:gd name="T65" fmla="*/ 300 h 333"/>
                <a:gd name="T66" fmla="*/ 402 w 414"/>
                <a:gd name="T67" fmla="*/ 300 h 333"/>
                <a:gd name="T68" fmla="*/ 393 w 414"/>
                <a:gd name="T69" fmla="*/ 312 h 333"/>
                <a:gd name="T70" fmla="*/ 382 w 414"/>
                <a:gd name="T71" fmla="*/ 320 h 333"/>
                <a:gd name="T72" fmla="*/ 371 w 414"/>
                <a:gd name="T73" fmla="*/ 327 h 333"/>
                <a:gd name="T74" fmla="*/ 359 w 414"/>
                <a:gd name="T75" fmla="*/ 331 h 333"/>
                <a:gd name="T76" fmla="*/ 347 w 414"/>
                <a:gd name="T77" fmla="*/ 333 h 333"/>
                <a:gd name="T78" fmla="*/ 335 w 414"/>
                <a:gd name="T79" fmla="*/ 332 h 333"/>
                <a:gd name="T80" fmla="*/ 322 w 414"/>
                <a:gd name="T81" fmla="*/ 329 h 333"/>
                <a:gd name="T82" fmla="*/ 310 w 414"/>
                <a:gd name="T83" fmla="*/ 323 h 333"/>
                <a:gd name="T84" fmla="*/ 0 w 414"/>
                <a:gd name="T85" fmla="*/ 11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4" h="333">
                  <a:moveTo>
                    <a:pt x="0" y="117"/>
                  </a:moveTo>
                  <a:lnTo>
                    <a:pt x="10" y="102"/>
                  </a:lnTo>
                  <a:lnTo>
                    <a:pt x="316" y="306"/>
                  </a:lnTo>
                  <a:lnTo>
                    <a:pt x="316" y="306"/>
                  </a:lnTo>
                  <a:lnTo>
                    <a:pt x="325" y="310"/>
                  </a:lnTo>
                  <a:lnTo>
                    <a:pt x="335" y="313"/>
                  </a:lnTo>
                  <a:lnTo>
                    <a:pt x="343" y="313"/>
                  </a:lnTo>
                  <a:lnTo>
                    <a:pt x="352" y="312"/>
                  </a:lnTo>
                  <a:lnTo>
                    <a:pt x="362" y="309"/>
                  </a:lnTo>
                  <a:lnTo>
                    <a:pt x="371" y="304"/>
                  </a:lnTo>
                  <a:lnTo>
                    <a:pt x="378" y="297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90" y="279"/>
                  </a:lnTo>
                  <a:lnTo>
                    <a:pt x="393" y="270"/>
                  </a:lnTo>
                  <a:lnTo>
                    <a:pt x="394" y="260"/>
                  </a:lnTo>
                  <a:lnTo>
                    <a:pt x="394" y="251"/>
                  </a:lnTo>
                  <a:lnTo>
                    <a:pt x="391" y="241"/>
                  </a:lnTo>
                  <a:lnTo>
                    <a:pt x="387" y="232"/>
                  </a:lnTo>
                  <a:lnTo>
                    <a:pt x="382" y="225"/>
                  </a:lnTo>
                  <a:lnTo>
                    <a:pt x="375" y="218"/>
                  </a:lnTo>
                  <a:lnTo>
                    <a:pt x="69" y="14"/>
                  </a:lnTo>
                  <a:lnTo>
                    <a:pt x="79" y="0"/>
                  </a:lnTo>
                  <a:lnTo>
                    <a:pt x="389" y="207"/>
                  </a:lnTo>
                  <a:lnTo>
                    <a:pt x="389" y="207"/>
                  </a:lnTo>
                  <a:lnTo>
                    <a:pt x="398" y="216"/>
                  </a:lnTo>
                  <a:lnTo>
                    <a:pt x="405" y="225"/>
                  </a:lnTo>
                  <a:lnTo>
                    <a:pt x="410" y="236"/>
                  </a:lnTo>
                  <a:lnTo>
                    <a:pt x="414" y="248"/>
                  </a:lnTo>
                  <a:lnTo>
                    <a:pt x="414" y="262"/>
                  </a:lnTo>
                  <a:lnTo>
                    <a:pt x="413" y="275"/>
                  </a:lnTo>
                  <a:lnTo>
                    <a:pt x="409" y="287"/>
                  </a:lnTo>
                  <a:lnTo>
                    <a:pt x="402" y="300"/>
                  </a:lnTo>
                  <a:lnTo>
                    <a:pt x="402" y="300"/>
                  </a:lnTo>
                  <a:lnTo>
                    <a:pt x="393" y="312"/>
                  </a:lnTo>
                  <a:lnTo>
                    <a:pt x="382" y="320"/>
                  </a:lnTo>
                  <a:lnTo>
                    <a:pt x="371" y="327"/>
                  </a:lnTo>
                  <a:lnTo>
                    <a:pt x="359" y="331"/>
                  </a:lnTo>
                  <a:lnTo>
                    <a:pt x="347" y="333"/>
                  </a:lnTo>
                  <a:lnTo>
                    <a:pt x="335" y="332"/>
                  </a:lnTo>
                  <a:lnTo>
                    <a:pt x="322" y="329"/>
                  </a:lnTo>
                  <a:lnTo>
                    <a:pt x="310" y="323"/>
                  </a:lnTo>
                  <a:lnTo>
                    <a:pt x="0" y="117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1" name="Freeform 149"/>
            <p:cNvSpPr>
              <a:spLocks/>
            </p:cNvSpPr>
            <p:nvPr/>
          </p:nvSpPr>
          <p:spPr bwMode="auto">
            <a:xfrm>
              <a:off x="3190876" y="1230313"/>
              <a:ext cx="176213" cy="246063"/>
            </a:xfrm>
            <a:custGeom>
              <a:avLst/>
              <a:gdLst>
                <a:gd name="T0" fmla="*/ 5 w 111"/>
                <a:gd name="T1" fmla="*/ 154 h 155"/>
                <a:gd name="T2" fmla="*/ 5 w 111"/>
                <a:gd name="T3" fmla="*/ 154 h 155"/>
                <a:gd name="T4" fmla="*/ 9 w 111"/>
                <a:gd name="T5" fmla="*/ 155 h 155"/>
                <a:gd name="T6" fmla="*/ 15 w 111"/>
                <a:gd name="T7" fmla="*/ 155 h 155"/>
                <a:gd name="T8" fmla="*/ 19 w 111"/>
                <a:gd name="T9" fmla="*/ 154 h 155"/>
                <a:gd name="T10" fmla="*/ 23 w 111"/>
                <a:gd name="T11" fmla="*/ 150 h 155"/>
                <a:gd name="T12" fmla="*/ 110 w 111"/>
                <a:gd name="T13" fmla="*/ 20 h 155"/>
                <a:gd name="T14" fmla="*/ 110 w 111"/>
                <a:gd name="T15" fmla="*/ 20 h 155"/>
                <a:gd name="T16" fmla="*/ 111 w 111"/>
                <a:gd name="T17" fmla="*/ 15 h 155"/>
                <a:gd name="T18" fmla="*/ 111 w 111"/>
                <a:gd name="T19" fmla="*/ 11 h 155"/>
                <a:gd name="T20" fmla="*/ 110 w 111"/>
                <a:gd name="T21" fmla="*/ 5 h 155"/>
                <a:gd name="T22" fmla="*/ 106 w 111"/>
                <a:gd name="T23" fmla="*/ 2 h 155"/>
                <a:gd name="T24" fmla="*/ 106 w 111"/>
                <a:gd name="T25" fmla="*/ 2 h 155"/>
                <a:gd name="T26" fmla="*/ 101 w 111"/>
                <a:gd name="T27" fmla="*/ 0 h 155"/>
                <a:gd name="T28" fmla="*/ 96 w 111"/>
                <a:gd name="T29" fmla="*/ 0 h 155"/>
                <a:gd name="T30" fmla="*/ 92 w 111"/>
                <a:gd name="T31" fmla="*/ 2 h 155"/>
                <a:gd name="T32" fmla="*/ 89 w 111"/>
                <a:gd name="T33" fmla="*/ 5 h 155"/>
                <a:gd name="T34" fmla="*/ 1 w 111"/>
                <a:gd name="T35" fmla="*/ 136 h 155"/>
                <a:gd name="T36" fmla="*/ 1 w 111"/>
                <a:gd name="T37" fmla="*/ 136 h 155"/>
                <a:gd name="T38" fmla="*/ 0 w 111"/>
                <a:gd name="T39" fmla="*/ 140 h 155"/>
                <a:gd name="T40" fmla="*/ 0 w 111"/>
                <a:gd name="T41" fmla="*/ 146 h 155"/>
                <a:gd name="T42" fmla="*/ 1 w 111"/>
                <a:gd name="T43" fmla="*/ 150 h 155"/>
                <a:gd name="T44" fmla="*/ 5 w 111"/>
                <a:gd name="T45" fmla="*/ 154 h 155"/>
                <a:gd name="T46" fmla="*/ 5 w 111"/>
                <a:gd name="T47" fmla="*/ 15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1" h="155">
                  <a:moveTo>
                    <a:pt x="5" y="154"/>
                  </a:moveTo>
                  <a:lnTo>
                    <a:pt x="5" y="154"/>
                  </a:lnTo>
                  <a:lnTo>
                    <a:pt x="9" y="155"/>
                  </a:lnTo>
                  <a:lnTo>
                    <a:pt x="15" y="155"/>
                  </a:lnTo>
                  <a:lnTo>
                    <a:pt x="19" y="154"/>
                  </a:lnTo>
                  <a:lnTo>
                    <a:pt x="23" y="150"/>
                  </a:lnTo>
                  <a:lnTo>
                    <a:pt x="110" y="20"/>
                  </a:lnTo>
                  <a:lnTo>
                    <a:pt x="110" y="20"/>
                  </a:lnTo>
                  <a:lnTo>
                    <a:pt x="111" y="15"/>
                  </a:lnTo>
                  <a:lnTo>
                    <a:pt x="111" y="11"/>
                  </a:lnTo>
                  <a:lnTo>
                    <a:pt x="110" y="5"/>
                  </a:lnTo>
                  <a:lnTo>
                    <a:pt x="106" y="2"/>
                  </a:lnTo>
                  <a:lnTo>
                    <a:pt x="106" y="2"/>
                  </a:lnTo>
                  <a:lnTo>
                    <a:pt x="101" y="0"/>
                  </a:lnTo>
                  <a:lnTo>
                    <a:pt x="96" y="0"/>
                  </a:lnTo>
                  <a:lnTo>
                    <a:pt x="92" y="2"/>
                  </a:lnTo>
                  <a:lnTo>
                    <a:pt x="89" y="5"/>
                  </a:lnTo>
                  <a:lnTo>
                    <a:pt x="1" y="136"/>
                  </a:lnTo>
                  <a:lnTo>
                    <a:pt x="1" y="136"/>
                  </a:lnTo>
                  <a:lnTo>
                    <a:pt x="0" y="140"/>
                  </a:lnTo>
                  <a:lnTo>
                    <a:pt x="0" y="146"/>
                  </a:lnTo>
                  <a:lnTo>
                    <a:pt x="1" y="150"/>
                  </a:lnTo>
                  <a:lnTo>
                    <a:pt x="5" y="154"/>
                  </a:lnTo>
                  <a:lnTo>
                    <a:pt x="5" y="154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2" name="Freeform 150"/>
            <p:cNvSpPr>
              <a:spLocks/>
            </p:cNvSpPr>
            <p:nvPr/>
          </p:nvSpPr>
          <p:spPr bwMode="auto">
            <a:xfrm>
              <a:off x="3287713" y="1400175"/>
              <a:ext cx="504825" cy="323850"/>
            </a:xfrm>
            <a:custGeom>
              <a:avLst/>
              <a:gdLst>
                <a:gd name="T0" fmla="*/ 0 w 318"/>
                <a:gd name="T1" fmla="*/ 19 h 204"/>
                <a:gd name="T2" fmla="*/ 11 w 318"/>
                <a:gd name="T3" fmla="*/ 0 h 204"/>
                <a:gd name="T4" fmla="*/ 284 w 318"/>
                <a:gd name="T5" fmla="*/ 182 h 204"/>
                <a:gd name="T6" fmla="*/ 284 w 318"/>
                <a:gd name="T7" fmla="*/ 182 h 204"/>
                <a:gd name="T8" fmla="*/ 292 w 318"/>
                <a:gd name="T9" fmla="*/ 186 h 204"/>
                <a:gd name="T10" fmla="*/ 302 w 318"/>
                <a:gd name="T11" fmla="*/ 188 h 204"/>
                <a:gd name="T12" fmla="*/ 310 w 318"/>
                <a:gd name="T13" fmla="*/ 188 h 204"/>
                <a:gd name="T14" fmla="*/ 318 w 318"/>
                <a:gd name="T15" fmla="*/ 185 h 204"/>
                <a:gd name="T16" fmla="*/ 318 w 318"/>
                <a:gd name="T17" fmla="*/ 185 h 204"/>
                <a:gd name="T18" fmla="*/ 317 w 318"/>
                <a:gd name="T19" fmla="*/ 186 h 204"/>
                <a:gd name="T20" fmla="*/ 317 w 318"/>
                <a:gd name="T21" fmla="*/ 186 h 204"/>
                <a:gd name="T22" fmla="*/ 313 w 318"/>
                <a:gd name="T23" fmla="*/ 192 h 204"/>
                <a:gd name="T24" fmla="*/ 307 w 318"/>
                <a:gd name="T25" fmla="*/ 197 h 204"/>
                <a:gd name="T26" fmla="*/ 302 w 318"/>
                <a:gd name="T27" fmla="*/ 200 h 204"/>
                <a:gd name="T28" fmla="*/ 295 w 318"/>
                <a:gd name="T29" fmla="*/ 203 h 204"/>
                <a:gd name="T30" fmla="*/ 288 w 318"/>
                <a:gd name="T31" fmla="*/ 204 h 204"/>
                <a:gd name="T32" fmla="*/ 282 w 318"/>
                <a:gd name="T33" fmla="*/ 203 h 204"/>
                <a:gd name="T34" fmla="*/ 276 w 318"/>
                <a:gd name="T35" fmla="*/ 201 h 204"/>
                <a:gd name="T36" fmla="*/ 269 w 318"/>
                <a:gd name="T37" fmla="*/ 199 h 204"/>
                <a:gd name="T38" fmla="*/ 0 w 318"/>
                <a:gd name="T39" fmla="*/ 1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8" h="204">
                  <a:moveTo>
                    <a:pt x="0" y="19"/>
                  </a:moveTo>
                  <a:lnTo>
                    <a:pt x="11" y="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92" y="186"/>
                  </a:lnTo>
                  <a:lnTo>
                    <a:pt x="302" y="188"/>
                  </a:lnTo>
                  <a:lnTo>
                    <a:pt x="310" y="188"/>
                  </a:lnTo>
                  <a:lnTo>
                    <a:pt x="318" y="185"/>
                  </a:lnTo>
                  <a:lnTo>
                    <a:pt x="318" y="185"/>
                  </a:lnTo>
                  <a:lnTo>
                    <a:pt x="317" y="186"/>
                  </a:lnTo>
                  <a:lnTo>
                    <a:pt x="317" y="186"/>
                  </a:lnTo>
                  <a:lnTo>
                    <a:pt x="313" y="192"/>
                  </a:lnTo>
                  <a:lnTo>
                    <a:pt x="307" y="197"/>
                  </a:lnTo>
                  <a:lnTo>
                    <a:pt x="302" y="200"/>
                  </a:lnTo>
                  <a:lnTo>
                    <a:pt x="295" y="203"/>
                  </a:lnTo>
                  <a:lnTo>
                    <a:pt x="288" y="204"/>
                  </a:lnTo>
                  <a:lnTo>
                    <a:pt x="282" y="203"/>
                  </a:lnTo>
                  <a:lnTo>
                    <a:pt x="276" y="201"/>
                  </a:lnTo>
                  <a:lnTo>
                    <a:pt x="269" y="199"/>
                  </a:lnTo>
                  <a:lnTo>
                    <a:pt x="0" y="19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53" name="Freeform 152"/>
          <p:cNvSpPr>
            <a:spLocks noEditPoints="1"/>
          </p:cNvSpPr>
          <p:nvPr/>
        </p:nvSpPr>
        <p:spPr bwMode="auto">
          <a:xfrm>
            <a:off x="5283092" y="2531627"/>
            <a:ext cx="410766" cy="446485"/>
          </a:xfrm>
          <a:custGeom>
            <a:avLst/>
            <a:gdLst>
              <a:gd name="T0" fmla="*/ 268 w 345"/>
              <a:gd name="T1" fmla="*/ 172 h 375"/>
              <a:gd name="T2" fmla="*/ 258 w 345"/>
              <a:gd name="T3" fmla="*/ 130 h 375"/>
              <a:gd name="T4" fmla="*/ 264 w 345"/>
              <a:gd name="T5" fmla="*/ 252 h 375"/>
              <a:gd name="T6" fmla="*/ 296 w 345"/>
              <a:gd name="T7" fmla="*/ 291 h 375"/>
              <a:gd name="T8" fmla="*/ 281 w 345"/>
              <a:gd name="T9" fmla="*/ 295 h 375"/>
              <a:gd name="T10" fmla="*/ 281 w 345"/>
              <a:gd name="T11" fmla="*/ 50 h 375"/>
              <a:gd name="T12" fmla="*/ 296 w 345"/>
              <a:gd name="T13" fmla="*/ 53 h 375"/>
              <a:gd name="T14" fmla="*/ 264 w 345"/>
              <a:gd name="T15" fmla="*/ 94 h 375"/>
              <a:gd name="T16" fmla="*/ 284 w 345"/>
              <a:gd name="T17" fmla="*/ 172 h 375"/>
              <a:gd name="T18" fmla="*/ 336 w 345"/>
              <a:gd name="T19" fmla="*/ 164 h 375"/>
              <a:gd name="T20" fmla="*/ 344 w 345"/>
              <a:gd name="T21" fmla="*/ 176 h 375"/>
              <a:gd name="T22" fmla="*/ 289 w 345"/>
              <a:gd name="T23" fmla="*/ 180 h 375"/>
              <a:gd name="T24" fmla="*/ 173 w 345"/>
              <a:gd name="T25" fmla="*/ 77 h 375"/>
              <a:gd name="T26" fmla="*/ 243 w 345"/>
              <a:gd name="T27" fmla="*/ 108 h 375"/>
              <a:gd name="T28" fmla="*/ 245 w 345"/>
              <a:gd name="T29" fmla="*/ 236 h 375"/>
              <a:gd name="T30" fmla="*/ 222 w 345"/>
              <a:gd name="T31" fmla="*/ 345 h 375"/>
              <a:gd name="T32" fmla="*/ 178 w 345"/>
              <a:gd name="T33" fmla="*/ 375 h 375"/>
              <a:gd name="T34" fmla="*/ 207 w 345"/>
              <a:gd name="T35" fmla="*/ 242 h 375"/>
              <a:gd name="T36" fmla="*/ 238 w 345"/>
              <a:gd name="T37" fmla="*/ 211 h 375"/>
              <a:gd name="T38" fmla="*/ 248 w 345"/>
              <a:gd name="T39" fmla="*/ 157 h 375"/>
              <a:gd name="T40" fmla="*/ 203 w 345"/>
              <a:gd name="T41" fmla="*/ 103 h 375"/>
              <a:gd name="T42" fmla="*/ 173 w 345"/>
              <a:gd name="T43" fmla="*/ 77 h 375"/>
              <a:gd name="T44" fmla="*/ 250 w 345"/>
              <a:gd name="T45" fmla="*/ 91 h 375"/>
              <a:gd name="T46" fmla="*/ 258 w 345"/>
              <a:gd name="T47" fmla="*/ 73 h 375"/>
              <a:gd name="T48" fmla="*/ 250 w 345"/>
              <a:gd name="T49" fmla="*/ 255 h 375"/>
              <a:gd name="T50" fmla="*/ 258 w 345"/>
              <a:gd name="T51" fmla="*/ 249 h 375"/>
              <a:gd name="T52" fmla="*/ 180 w 345"/>
              <a:gd name="T53" fmla="*/ 6 h 375"/>
              <a:gd name="T54" fmla="*/ 176 w 345"/>
              <a:gd name="T55" fmla="*/ 60 h 375"/>
              <a:gd name="T56" fmla="*/ 157 w 345"/>
              <a:gd name="T57" fmla="*/ 374 h 375"/>
              <a:gd name="T58" fmla="*/ 120 w 345"/>
              <a:gd name="T59" fmla="*/ 337 h 375"/>
              <a:gd name="T60" fmla="*/ 93 w 345"/>
              <a:gd name="T61" fmla="*/ 224 h 375"/>
              <a:gd name="T62" fmla="*/ 111 w 345"/>
              <a:gd name="T63" fmla="*/ 100 h 375"/>
              <a:gd name="T64" fmla="*/ 173 w 345"/>
              <a:gd name="T65" fmla="*/ 96 h 375"/>
              <a:gd name="T66" fmla="*/ 119 w 345"/>
              <a:gd name="T67" fmla="*/ 119 h 375"/>
              <a:gd name="T68" fmla="*/ 97 w 345"/>
              <a:gd name="T69" fmla="*/ 183 h 375"/>
              <a:gd name="T70" fmla="*/ 126 w 345"/>
              <a:gd name="T71" fmla="*/ 232 h 375"/>
              <a:gd name="T72" fmla="*/ 139 w 345"/>
              <a:gd name="T73" fmla="*/ 290 h 375"/>
              <a:gd name="T74" fmla="*/ 173 w 345"/>
              <a:gd name="T75" fmla="*/ 60 h 375"/>
              <a:gd name="T76" fmla="*/ 164 w 345"/>
              <a:gd name="T77" fmla="*/ 54 h 375"/>
              <a:gd name="T78" fmla="*/ 169 w 345"/>
              <a:gd name="T79" fmla="*/ 0 h 375"/>
              <a:gd name="T80" fmla="*/ 93 w 345"/>
              <a:gd name="T81" fmla="*/ 264 h 375"/>
              <a:gd name="T82" fmla="*/ 93 w 345"/>
              <a:gd name="T83" fmla="*/ 252 h 375"/>
              <a:gd name="T84" fmla="*/ 86 w 345"/>
              <a:gd name="T85" fmla="*/ 96 h 375"/>
              <a:gd name="T86" fmla="*/ 94 w 345"/>
              <a:gd name="T87" fmla="*/ 84 h 375"/>
              <a:gd name="T88" fmla="*/ 82 w 345"/>
              <a:gd name="T89" fmla="*/ 203 h 375"/>
              <a:gd name="T90" fmla="*/ 80 w 345"/>
              <a:gd name="T91" fmla="*/ 152 h 375"/>
              <a:gd name="T92" fmla="*/ 86 w 345"/>
              <a:gd name="T93" fmla="*/ 96 h 375"/>
              <a:gd name="T94" fmla="*/ 50 w 345"/>
              <a:gd name="T95" fmla="*/ 64 h 375"/>
              <a:gd name="T96" fmla="*/ 53 w 345"/>
              <a:gd name="T97" fmla="*/ 49 h 375"/>
              <a:gd name="T98" fmla="*/ 86 w 345"/>
              <a:gd name="T99" fmla="*/ 249 h 375"/>
              <a:gd name="T100" fmla="*/ 53 w 345"/>
              <a:gd name="T101" fmla="*/ 297 h 375"/>
              <a:gd name="T102" fmla="*/ 50 w 345"/>
              <a:gd name="T103" fmla="*/ 282 h 375"/>
              <a:gd name="T104" fmla="*/ 86 w 345"/>
              <a:gd name="T105" fmla="*/ 249 h 375"/>
              <a:gd name="T106" fmla="*/ 57 w 345"/>
              <a:gd name="T107" fmla="*/ 167 h 375"/>
              <a:gd name="T108" fmla="*/ 54 w 345"/>
              <a:gd name="T109" fmla="*/ 180 h 375"/>
              <a:gd name="T110" fmla="*/ 0 w 345"/>
              <a:gd name="T111" fmla="*/ 176 h 375"/>
              <a:gd name="T112" fmla="*/ 8 w 345"/>
              <a:gd name="T113" fmla="*/ 164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45" h="375">
                <a:moveTo>
                  <a:pt x="258" y="130"/>
                </a:moveTo>
                <a:lnTo>
                  <a:pt x="258" y="130"/>
                </a:lnTo>
                <a:lnTo>
                  <a:pt x="262" y="141"/>
                </a:lnTo>
                <a:lnTo>
                  <a:pt x="266" y="150"/>
                </a:lnTo>
                <a:lnTo>
                  <a:pt x="268" y="161"/>
                </a:lnTo>
                <a:lnTo>
                  <a:pt x="268" y="172"/>
                </a:lnTo>
                <a:lnTo>
                  <a:pt x="268" y="172"/>
                </a:lnTo>
                <a:lnTo>
                  <a:pt x="268" y="184"/>
                </a:lnTo>
                <a:lnTo>
                  <a:pt x="266" y="194"/>
                </a:lnTo>
                <a:lnTo>
                  <a:pt x="262" y="205"/>
                </a:lnTo>
                <a:lnTo>
                  <a:pt x="258" y="214"/>
                </a:lnTo>
                <a:lnTo>
                  <a:pt x="258" y="130"/>
                </a:lnTo>
                <a:lnTo>
                  <a:pt x="258" y="130"/>
                </a:lnTo>
                <a:close/>
                <a:moveTo>
                  <a:pt x="258" y="272"/>
                </a:moveTo>
                <a:lnTo>
                  <a:pt x="258" y="249"/>
                </a:lnTo>
                <a:lnTo>
                  <a:pt x="258" y="249"/>
                </a:lnTo>
                <a:lnTo>
                  <a:pt x="261" y="251"/>
                </a:lnTo>
                <a:lnTo>
                  <a:pt x="264" y="252"/>
                </a:lnTo>
                <a:lnTo>
                  <a:pt x="264" y="252"/>
                </a:lnTo>
                <a:lnTo>
                  <a:pt x="295" y="282"/>
                </a:lnTo>
                <a:lnTo>
                  <a:pt x="295" y="282"/>
                </a:lnTo>
                <a:lnTo>
                  <a:pt x="296" y="286"/>
                </a:lnTo>
                <a:lnTo>
                  <a:pt x="296" y="289"/>
                </a:lnTo>
                <a:lnTo>
                  <a:pt x="296" y="291"/>
                </a:lnTo>
                <a:lnTo>
                  <a:pt x="295" y="295"/>
                </a:lnTo>
                <a:lnTo>
                  <a:pt x="295" y="295"/>
                </a:lnTo>
                <a:lnTo>
                  <a:pt x="291" y="297"/>
                </a:lnTo>
                <a:lnTo>
                  <a:pt x="288" y="298"/>
                </a:lnTo>
                <a:lnTo>
                  <a:pt x="284" y="297"/>
                </a:lnTo>
                <a:lnTo>
                  <a:pt x="281" y="295"/>
                </a:lnTo>
                <a:lnTo>
                  <a:pt x="258" y="272"/>
                </a:lnTo>
                <a:lnTo>
                  <a:pt x="258" y="272"/>
                </a:lnTo>
                <a:close/>
                <a:moveTo>
                  <a:pt x="258" y="96"/>
                </a:moveTo>
                <a:lnTo>
                  <a:pt x="258" y="73"/>
                </a:lnTo>
                <a:lnTo>
                  <a:pt x="281" y="50"/>
                </a:lnTo>
                <a:lnTo>
                  <a:pt x="281" y="50"/>
                </a:lnTo>
                <a:lnTo>
                  <a:pt x="284" y="49"/>
                </a:lnTo>
                <a:lnTo>
                  <a:pt x="288" y="48"/>
                </a:lnTo>
                <a:lnTo>
                  <a:pt x="291" y="49"/>
                </a:lnTo>
                <a:lnTo>
                  <a:pt x="295" y="50"/>
                </a:lnTo>
                <a:lnTo>
                  <a:pt x="295" y="50"/>
                </a:lnTo>
                <a:lnTo>
                  <a:pt x="296" y="53"/>
                </a:lnTo>
                <a:lnTo>
                  <a:pt x="296" y="57"/>
                </a:lnTo>
                <a:lnTo>
                  <a:pt x="296" y="60"/>
                </a:lnTo>
                <a:lnTo>
                  <a:pt x="295" y="64"/>
                </a:lnTo>
                <a:lnTo>
                  <a:pt x="264" y="94"/>
                </a:lnTo>
                <a:lnTo>
                  <a:pt x="264" y="94"/>
                </a:lnTo>
                <a:lnTo>
                  <a:pt x="264" y="94"/>
                </a:lnTo>
                <a:lnTo>
                  <a:pt x="261" y="95"/>
                </a:lnTo>
                <a:lnTo>
                  <a:pt x="258" y="96"/>
                </a:lnTo>
                <a:lnTo>
                  <a:pt x="258" y="96"/>
                </a:lnTo>
                <a:close/>
                <a:moveTo>
                  <a:pt x="284" y="172"/>
                </a:moveTo>
                <a:lnTo>
                  <a:pt x="284" y="172"/>
                </a:lnTo>
                <a:lnTo>
                  <a:pt x="284" y="172"/>
                </a:lnTo>
                <a:lnTo>
                  <a:pt x="285" y="169"/>
                </a:lnTo>
                <a:lnTo>
                  <a:pt x="287" y="167"/>
                </a:lnTo>
                <a:lnTo>
                  <a:pt x="289" y="164"/>
                </a:lnTo>
                <a:lnTo>
                  <a:pt x="294" y="164"/>
                </a:lnTo>
                <a:lnTo>
                  <a:pt x="336" y="164"/>
                </a:lnTo>
                <a:lnTo>
                  <a:pt x="336" y="164"/>
                </a:lnTo>
                <a:lnTo>
                  <a:pt x="340" y="164"/>
                </a:lnTo>
                <a:lnTo>
                  <a:pt x="342" y="167"/>
                </a:lnTo>
                <a:lnTo>
                  <a:pt x="344" y="169"/>
                </a:lnTo>
                <a:lnTo>
                  <a:pt x="345" y="172"/>
                </a:lnTo>
                <a:lnTo>
                  <a:pt x="345" y="172"/>
                </a:lnTo>
                <a:lnTo>
                  <a:pt x="344" y="176"/>
                </a:lnTo>
                <a:lnTo>
                  <a:pt x="342" y="179"/>
                </a:lnTo>
                <a:lnTo>
                  <a:pt x="340" y="180"/>
                </a:lnTo>
                <a:lnTo>
                  <a:pt x="336" y="182"/>
                </a:lnTo>
                <a:lnTo>
                  <a:pt x="294" y="182"/>
                </a:lnTo>
                <a:lnTo>
                  <a:pt x="294" y="182"/>
                </a:lnTo>
                <a:lnTo>
                  <a:pt x="289" y="180"/>
                </a:lnTo>
                <a:lnTo>
                  <a:pt x="287" y="179"/>
                </a:lnTo>
                <a:lnTo>
                  <a:pt x="285" y="176"/>
                </a:lnTo>
                <a:lnTo>
                  <a:pt x="284" y="172"/>
                </a:lnTo>
                <a:lnTo>
                  <a:pt x="284" y="172"/>
                </a:lnTo>
                <a:close/>
                <a:moveTo>
                  <a:pt x="173" y="77"/>
                </a:moveTo>
                <a:lnTo>
                  <a:pt x="173" y="77"/>
                </a:lnTo>
                <a:lnTo>
                  <a:pt x="187" y="79"/>
                </a:lnTo>
                <a:lnTo>
                  <a:pt x="200" y="81"/>
                </a:lnTo>
                <a:lnTo>
                  <a:pt x="212" y="85"/>
                </a:lnTo>
                <a:lnTo>
                  <a:pt x="224" y="92"/>
                </a:lnTo>
                <a:lnTo>
                  <a:pt x="235" y="100"/>
                </a:lnTo>
                <a:lnTo>
                  <a:pt x="243" y="108"/>
                </a:lnTo>
                <a:lnTo>
                  <a:pt x="252" y="119"/>
                </a:lnTo>
                <a:lnTo>
                  <a:pt x="258" y="130"/>
                </a:lnTo>
                <a:lnTo>
                  <a:pt x="258" y="214"/>
                </a:lnTo>
                <a:lnTo>
                  <a:pt x="258" y="214"/>
                </a:lnTo>
                <a:lnTo>
                  <a:pt x="252" y="225"/>
                </a:lnTo>
                <a:lnTo>
                  <a:pt x="245" y="236"/>
                </a:lnTo>
                <a:lnTo>
                  <a:pt x="235" y="245"/>
                </a:lnTo>
                <a:lnTo>
                  <a:pt x="224" y="252"/>
                </a:lnTo>
                <a:lnTo>
                  <a:pt x="224" y="328"/>
                </a:lnTo>
                <a:lnTo>
                  <a:pt x="224" y="328"/>
                </a:lnTo>
                <a:lnTo>
                  <a:pt x="224" y="337"/>
                </a:lnTo>
                <a:lnTo>
                  <a:pt x="222" y="345"/>
                </a:lnTo>
                <a:lnTo>
                  <a:pt x="216" y="354"/>
                </a:lnTo>
                <a:lnTo>
                  <a:pt x="211" y="360"/>
                </a:lnTo>
                <a:lnTo>
                  <a:pt x="204" y="367"/>
                </a:lnTo>
                <a:lnTo>
                  <a:pt x="196" y="371"/>
                </a:lnTo>
                <a:lnTo>
                  <a:pt x="188" y="374"/>
                </a:lnTo>
                <a:lnTo>
                  <a:pt x="178" y="375"/>
                </a:lnTo>
                <a:lnTo>
                  <a:pt x="173" y="375"/>
                </a:lnTo>
                <a:lnTo>
                  <a:pt x="173" y="290"/>
                </a:lnTo>
                <a:lnTo>
                  <a:pt x="206" y="290"/>
                </a:lnTo>
                <a:lnTo>
                  <a:pt x="206" y="247"/>
                </a:lnTo>
                <a:lnTo>
                  <a:pt x="206" y="247"/>
                </a:lnTo>
                <a:lnTo>
                  <a:pt x="207" y="242"/>
                </a:lnTo>
                <a:lnTo>
                  <a:pt x="211" y="238"/>
                </a:lnTo>
                <a:lnTo>
                  <a:pt x="211" y="238"/>
                </a:lnTo>
                <a:lnTo>
                  <a:pt x="219" y="233"/>
                </a:lnTo>
                <a:lnTo>
                  <a:pt x="226" y="226"/>
                </a:lnTo>
                <a:lnTo>
                  <a:pt x="233" y="219"/>
                </a:lnTo>
                <a:lnTo>
                  <a:pt x="238" y="211"/>
                </a:lnTo>
                <a:lnTo>
                  <a:pt x="242" y="202"/>
                </a:lnTo>
                <a:lnTo>
                  <a:pt x="246" y="192"/>
                </a:lnTo>
                <a:lnTo>
                  <a:pt x="248" y="183"/>
                </a:lnTo>
                <a:lnTo>
                  <a:pt x="249" y="172"/>
                </a:lnTo>
                <a:lnTo>
                  <a:pt x="249" y="172"/>
                </a:lnTo>
                <a:lnTo>
                  <a:pt x="248" y="157"/>
                </a:lnTo>
                <a:lnTo>
                  <a:pt x="242" y="144"/>
                </a:lnTo>
                <a:lnTo>
                  <a:pt x="235" y="130"/>
                </a:lnTo>
                <a:lnTo>
                  <a:pt x="226" y="119"/>
                </a:lnTo>
                <a:lnTo>
                  <a:pt x="226" y="119"/>
                </a:lnTo>
                <a:lnTo>
                  <a:pt x="215" y="110"/>
                </a:lnTo>
                <a:lnTo>
                  <a:pt x="203" y="103"/>
                </a:lnTo>
                <a:lnTo>
                  <a:pt x="188" y="99"/>
                </a:lnTo>
                <a:lnTo>
                  <a:pt x="173" y="96"/>
                </a:lnTo>
                <a:lnTo>
                  <a:pt x="173" y="96"/>
                </a:lnTo>
                <a:lnTo>
                  <a:pt x="173" y="77"/>
                </a:lnTo>
                <a:lnTo>
                  <a:pt x="173" y="77"/>
                </a:lnTo>
                <a:lnTo>
                  <a:pt x="173" y="77"/>
                </a:lnTo>
                <a:close/>
                <a:moveTo>
                  <a:pt x="258" y="73"/>
                </a:moveTo>
                <a:lnTo>
                  <a:pt x="252" y="81"/>
                </a:lnTo>
                <a:lnTo>
                  <a:pt x="252" y="81"/>
                </a:lnTo>
                <a:lnTo>
                  <a:pt x="250" y="84"/>
                </a:lnTo>
                <a:lnTo>
                  <a:pt x="249" y="87"/>
                </a:lnTo>
                <a:lnTo>
                  <a:pt x="250" y="91"/>
                </a:lnTo>
                <a:lnTo>
                  <a:pt x="252" y="94"/>
                </a:lnTo>
                <a:lnTo>
                  <a:pt x="252" y="94"/>
                </a:lnTo>
                <a:lnTo>
                  <a:pt x="254" y="95"/>
                </a:lnTo>
                <a:lnTo>
                  <a:pt x="258" y="96"/>
                </a:lnTo>
                <a:lnTo>
                  <a:pt x="258" y="73"/>
                </a:lnTo>
                <a:lnTo>
                  <a:pt x="258" y="73"/>
                </a:lnTo>
                <a:close/>
                <a:moveTo>
                  <a:pt x="258" y="249"/>
                </a:moveTo>
                <a:lnTo>
                  <a:pt x="258" y="249"/>
                </a:lnTo>
                <a:lnTo>
                  <a:pt x="254" y="251"/>
                </a:lnTo>
                <a:lnTo>
                  <a:pt x="252" y="252"/>
                </a:lnTo>
                <a:lnTo>
                  <a:pt x="252" y="252"/>
                </a:lnTo>
                <a:lnTo>
                  <a:pt x="250" y="255"/>
                </a:lnTo>
                <a:lnTo>
                  <a:pt x="249" y="259"/>
                </a:lnTo>
                <a:lnTo>
                  <a:pt x="250" y="261"/>
                </a:lnTo>
                <a:lnTo>
                  <a:pt x="252" y="264"/>
                </a:lnTo>
                <a:lnTo>
                  <a:pt x="258" y="272"/>
                </a:lnTo>
                <a:lnTo>
                  <a:pt x="258" y="249"/>
                </a:lnTo>
                <a:lnTo>
                  <a:pt x="258" y="249"/>
                </a:lnTo>
                <a:close/>
                <a:moveTo>
                  <a:pt x="173" y="60"/>
                </a:moveTo>
                <a:lnTo>
                  <a:pt x="173" y="0"/>
                </a:lnTo>
                <a:lnTo>
                  <a:pt x="173" y="0"/>
                </a:lnTo>
                <a:lnTo>
                  <a:pt x="176" y="1"/>
                </a:lnTo>
                <a:lnTo>
                  <a:pt x="178" y="3"/>
                </a:lnTo>
                <a:lnTo>
                  <a:pt x="180" y="6"/>
                </a:lnTo>
                <a:lnTo>
                  <a:pt x="181" y="8"/>
                </a:lnTo>
                <a:lnTo>
                  <a:pt x="181" y="52"/>
                </a:lnTo>
                <a:lnTo>
                  <a:pt x="181" y="52"/>
                </a:lnTo>
                <a:lnTo>
                  <a:pt x="180" y="54"/>
                </a:lnTo>
                <a:lnTo>
                  <a:pt x="178" y="57"/>
                </a:lnTo>
                <a:lnTo>
                  <a:pt x="176" y="60"/>
                </a:lnTo>
                <a:lnTo>
                  <a:pt x="173" y="60"/>
                </a:lnTo>
                <a:lnTo>
                  <a:pt x="173" y="60"/>
                </a:lnTo>
                <a:close/>
                <a:moveTo>
                  <a:pt x="173" y="375"/>
                </a:moveTo>
                <a:lnTo>
                  <a:pt x="166" y="375"/>
                </a:lnTo>
                <a:lnTo>
                  <a:pt x="166" y="375"/>
                </a:lnTo>
                <a:lnTo>
                  <a:pt x="157" y="374"/>
                </a:lnTo>
                <a:lnTo>
                  <a:pt x="147" y="371"/>
                </a:lnTo>
                <a:lnTo>
                  <a:pt x="139" y="367"/>
                </a:lnTo>
                <a:lnTo>
                  <a:pt x="132" y="360"/>
                </a:lnTo>
                <a:lnTo>
                  <a:pt x="127" y="354"/>
                </a:lnTo>
                <a:lnTo>
                  <a:pt x="123" y="345"/>
                </a:lnTo>
                <a:lnTo>
                  <a:pt x="120" y="337"/>
                </a:lnTo>
                <a:lnTo>
                  <a:pt x="119" y="328"/>
                </a:lnTo>
                <a:lnTo>
                  <a:pt x="119" y="252"/>
                </a:lnTo>
                <a:lnTo>
                  <a:pt x="119" y="252"/>
                </a:lnTo>
                <a:lnTo>
                  <a:pt x="109" y="244"/>
                </a:lnTo>
                <a:lnTo>
                  <a:pt x="100" y="234"/>
                </a:lnTo>
                <a:lnTo>
                  <a:pt x="93" y="224"/>
                </a:lnTo>
                <a:lnTo>
                  <a:pt x="86" y="213"/>
                </a:lnTo>
                <a:lnTo>
                  <a:pt x="86" y="131"/>
                </a:lnTo>
                <a:lnTo>
                  <a:pt x="86" y="131"/>
                </a:lnTo>
                <a:lnTo>
                  <a:pt x="93" y="121"/>
                </a:lnTo>
                <a:lnTo>
                  <a:pt x="101" y="110"/>
                </a:lnTo>
                <a:lnTo>
                  <a:pt x="111" y="100"/>
                </a:lnTo>
                <a:lnTo>
                  <a:pt x="122" y="92"/>
                </a:lnTo>
                <a:lnTo>
                  <a:pt x="132" y="85"/>
                </a:lnTo>
                <a:lnTo>
                  <a:pt x="146" y="81"/>
                </a:lnTo>
                <a:lnTo>
                  <a:pt x="158" y="79"/>
                </a:lnTo>
                <a:lnTo>
                  <a:pt x="173" y="77"/>
                </a:lnTo>
                <a:lnTo>
                  <a:pt x="173" y="96"/>
                </a:lnTo>
                <a:lnTo>
                  <a:pt x="173" y="96"/>
                </a:lnTo>
                <a:lnTo>
                  <a:pt x="158" y="99"/>
                </a:lnTo>
                <a:lnTo>
                  <a:pt x="143" y="103"/>
                </a:lnTo>
                <a:lnTo>
                  <a:pt x="131" y="110"/>
                </a:lnTo>
                <a:lnTo>
                  <a:pt x="119" y="119"/>
                </a:lnTo>
                <a:lnTo>
                  <a:pt x="119" y="119"/>
                </a:lnTo>
                <a:lnTo>
                  <a:pt x="109" y="130"/>
                </a:lnTo>
                <a:lnTo>
                  <a:pt x="103" y="144"/>
                </a:lnTo>
                <a:lnTo>
                  <a:pt x="99" y="157"/>
                </a:lnTo>
                <a:lnTo>
                  <a:pt x="97" y="172"/>
                </a:lnTo>
                <a:lnTo>
                  <a:pt x="97" y="172"/>
                </a:lnTo>
                <a:lnTo>
                  <a:pt x="97" y="183"/>
                </a:lnTo>
                <a:lnTo>
                  <a:pt x="100" y="192"/>
                </a:lnTo>
                <a:lnTo>
                  <a:pt x="103" y="202"/>
                </a:lnTo>
                <a:lnTo>
                  <a:pt x="107" y="210"/>
                </a:lnTo>
                <a:lnTo>
                  <a:pt x="112" y="218"/>
                </a:lnTo>
                <a:lnTo>
                  <a:pt x="119" y="226"/>
                </a:lnTo>
                <a:lnTo>
                  <a:pt x="126" y="232"/>
                </a:lnTo>
                <a:lnTo>
                  <a:pt x="134" y="237"/>
                </a:lnTo>
                <a:lnTo>
                  <a:pt x="134" y="237"/>
                </a:lnTo>
                <a:lnTo>
                  <a:pt x="134" y="237"/>
                </a:lnTo>
                <a:lnTo>
                  <a:pt x="138" y="241"/>
                </a:lnTo>
                <a:lnTo>
                  <a:pt x="139" y="247"/>
                </a:lnTo>
                <a:lnTo>
                  <a:pt x="139" y="290"/>
                </a:lnTo>
                <a:lnTo>
                  <a:pt x="173" y="290"/>
                </a:lnTo>
                <a:lnTo>
                  <a:pt x="173" y="375"/>
                </a:lnTo>
                <a:lnTo>
                  <a:pt x="173" y="375"/>
                </a:lnTo>
                <a:close/>
                <a:moveTo>
                  <a:pt x="173" y="0"/>
                </a:moveTo>
                <a:lnTo>
                  <a:pt x="173" y="60"/>
                </a:lnTo>
                <a:lnTo>
                  <a:pt x="173" y="60"/>
                </a:lnTo>
                <a:lnTo>
                  <a:pt x="172" y="60"/>
                </a:lnTo>
                <a:lnTo>
                  <a:pt x="172" y="60"/>
                </a:lnTo>
                <a:lnTo>
                  <a:pt x="172" y="60"/>
                </a:lnTo>
                <a:lnTo>
                  <a:pt x="169" y="60"/>
                </a:lnTo>
                <a:lnTo>
                  <a:pt x="166" y="58"/>
                </a:lnTo>
                <a:lnTo>
                  <a:pt x="164" y="54"/>
                </a:lnTo>
                <a:lnTo>
                  <a:pt x="164" y="52"/>
                </a:lnTo>
                <a:lnTo>
                  <a:pt x="164" y="8"/>
                </a:lnTo>
                <a:lnTo>
                  <a:pt x="164" y="8"/>
                </a:lnTo>
                <a:lnTo>
                  <a:pt x="164" y="6"/>
                </a:lnTo>
                <a:lnTo>
                  <a:pt x="166" y="3"/>
                </a:lnTo>
                <a:lnTo>
                  <a:pt x="169" y="0"/>
                </a:lnTo>
                <a:lnTo>
                  <a:pt x="172" y="0"/>
                </a:lnTo>
                <a:lnTo>
                  <a:pt x="172" y="0"/>
                </a:lnTo>
                <a:lnTo>
                  <a:pt x="173" y="0"/>
                </a:lnTo>
                <a:lnTo>
                  <a:pt x="173" y="0"/>
                </a:lnTo>
                <a:close/>
                <a:moveTo>
                  <a:pt x="86" y="271"/>
                </a:moveTo>
                <a:lnTo>
                  <a:pt x="93" y="264"/>
                </a:lnTo>
                <a:lnTo>
                  <a:pt x="93" y="264"/>
                </a:lnTo>
                <a:lnTo>
                  <a:pt x="94" y="261"/>
                </a:lnTo>
                <a:lnTo>
                  <a:pt x="96" y="259"/>
                </a:lnTo>
                <a:lnTo>
                  <a:pt x="94" y="255"/>
                </a:lnTo>
                <a:lnTo>
                  <a:pt x="93" y="252"/>
                </a:lnTo>
                <a:lnTo>
                  <a:pt x="93" y="252"/>
                </a:lnTo>
                <a:lnTo>
                  <a:pt x="90" y="251"/>
                </a:lnTo>
                <a:lnTo>
                  <a:pt x="86" y="249"/>
                </a:lnTo>
                <a:lnTo>
                  <a:pt x="86" y="271"/>
                </a:lnTo>
                <a:lnTo>
                  <a:pt x="86" y="271"/>
                </a:lnTo>
                <a:close/>
                <a:moveTo>
                  <a:pt x="86" y="96"/>
                </a:moveTo>
                <a:lnTo>
                  <a:pt x="86" y="96"/>
                </a:lnTo>
                <a:lnTo>
                  <a:pt x="90" y="95"/>
                </a:lnTo>
                <a:lnTo>
                  <a:pt x="93" y="94"/>
                </a:lnTo>
                <a:lnTo>
                  <a:pt x="93" y="94"/>
                </a:lnTo>
                <a:lnTo>
                  <a:pt x="94" y="91"/>
                </a:lnTo>
                <a:lnTo>
                  <a:pt x="96" y="87"/>
                </a:lnTo>
                <a:lnTo>
                  <a:pt x="94" y="84"/>
                </a:lnTo>
                <a:lnTo>
                  <a:pt x="93" y="81"/>
                </a:lnTo>
                <a:lnTo>
                  <a:pt x="86" y="75"/>
                </a:lnTo>
                <a:lnTo>
                  <a:pt x="86" y="96"/>
                </a:lnTo>
                <a:close/>
                <a:moveTo>
                  <a:pt x="86" y="213"/>
                </a:moveTo>
                <a:lnTo>
                  <a:pt x="86" y="213"/>
                </a:lnTo>
                <a:lnTo>
                  <a:pt x="82" y="203"/>
                </a:lnTo>
                <a:lnTo>
                  <a:pt x="80" y="194"/>
                </a:lnTo>
                <a:lnTo>
                  <a:pt x="78" y="183"/>
                </a:lnTo>
                <a:lnTo>
                  <a:pt x="77" y="172"/>
                </a:lnTo>
                <a:lnTo>
                  <a:pt x="77" y="172"/>
                </a:lnTo>
                <a:lnTo>
                  <a:pt x="78" y="161"/>
                </a:lnTo>
                <a:lnTo>
                  <a:pt x="80" y="152"/>
                </a:lnTo>
                <a:lnTo>
                  <a:pt x="82" y="141"/>
                </a:lnTo>
                <a:lnTo>
                  <a:pt x="86" y="131"/>
                </a:lnTo>
                <a:lnTo>
                  <a:pt x="86" y="213"/>
                </a:lnTo>
                <a:lnTo>
                  <a:pt x="86" y="213"/>
                </a:lnTo>
                <a:close/>
                <a:moveTo>
                  <a:pt x="86" y="75"/>
                </a:moveTo>
                <a:lnTo>
                  <a:pt x="86" y="96"/>
                </a:lnTo>
                <a:lnTo>
                  <a:pt x="86" y="96"/>
                </a:lnTo>
                <a:lnTo>
                  <a:pt x="84" y="95"/>
                </a:lnTo>
                <a:lnTo>
                  <a:pt x="80" y="94"/>
                </a:lnTo>
                <a:lnTo>
                  <a:pt x="80" y="94"/>
                </a:lnTo>
                <a:lnTo>
                  <a:pt x="50" y="64"/>
                </a:lnTo>
                <a:lnTo>
                  <a:pt x="50" y="64"/>
                </a:lnTo>
                <a:lnTo>
                  <a:pt x="48" y="60"/>
                </a:lnTo>
                <a:lnTo>
                  <a:pt x="47" y="57"/>
                </a:lnTo>
                <a:lnTo>
                  <a:pt x="48" y="53"/>
                </a:lnTo>
                <a:lnTo>
                  <a:pt x="50" y="50"/>
                </a:lnTo>
                <a:lnTo>
                  <a:pt x="50" y="50"/>
                </a:lnTo>
                <a:lnTo>
                  <a:pt x="53" y="49"/>
                </a:lnTo>
                <a:lnTo>
                  <a:pt x="57" y="48"/>
                </a:lnTo>
                <a:lnTo>
                  <a:pt x="59" y="49"/>
                </a:lnTo>
                <a:lnTo>
                  <a:pt x="62" y="50"/>
                </a:lnTo>
                <a:lnTo>
                  <a:pt x="86" y="75"/>
                </a:lnTo>
                <a:lnTo>
                  <a:pt x="86" y="75"/>
                </a:lnTo>
                <a:close/>
                <a:moveTo>
                  <a:pt x="86" y="249"/>
                </a:moveTo>
                <a:lnTo>
                  <a:pt x="86" y="271"/>
                </a:lnTo>
                <a:lnTo>
                  <a:pt x="62" y="295"/>
                </a:lnTo>
                <a:lnTo>
                  <a:pt x="62" y="295"/>
                </a:lnTo>
                <a:lnTo>
                  <a:pt x="59" y="297"/>
                </a:lnTo>
                <a:lnTo>
                  <a:pt x="57" y="298"/>
                </a:lnTo>
                <a:lnTo>
                  <a:pt x="53" y="297"/>
                </a:lnTo>
                <a:lnTo>
                  <a:pt x="50" y="295"/>
                </a:lnTo>
                <a:lnTo>
                  <a:pt x="50" y="295"/>
                </a:lnTo>
                <a:lnTo>
                  <a:pt x="48" y="291"/>
                </a:lnTo>
                <a:lnTo>
                  <a:pt x="47" y="289"/>
                </a:lnTo>
                <a:lnTo>
                  <a:pt x="48" y="286"/>
                </a:lnTo>
                <a:lnTo>
                  <a:pt x="50" y="282"/>
                </a:lnTo>
                <a:lnTo>
                  <a:pt x="80" y="252"/>
                </a:lnTo>
                <a:lnTo>
                  <a:pt x="80" y="252"/>
                </a:lnTo>
                <a:lnTo>
                  <a:pt x="80" y="252"/>
                </a:lnTo>
                <a:lnTo>
                  <a:pt x="84" y="251"/>
                </a:lnTo>
                <a:lnTo>
                  <a:pt x="86" y="249"/>
                </a:lnTo>
                <a:lnTo>
                  <a:pt x="86" y="249"/>
                </a:lnTo>
                <a:close/>
                <a:moveTo>
                  <a:pt x="8" y="164"/>
                </a:moveTo>
                <a:lnTo>
                  <a:pt x="8" y="164"/>
                </a:lnTo>
                <a:lnTo>
                  <a:pt x="51" y="164"/>
                </a:lnTo>
                <a:lnTo>
                  <a:pt x="51" y="164"/>
                </a:lnTo>
                <a:lnTo>
                  <a:pt x="54" y="164"/>
                </a:lnTo>
                <a:lnTo>
                  <a:pt x="57" y="167"/>
                </a:lnTo>
                <a:lnTo>
                  <a:pt x="59" y="169"/>
                </a:lnTo>
                <a:lnTo>
                  <a:pt x="59" y="172"/>
                </a:lnTo>
                <a:lnTo>
                  <a:pt x="59" y="172"/>
                </a:lnTo>
                <a:lnTo>
                  <a:pt x="59" y="176"/>
                </a:lnTo>
                <a:lnTo>
                  <a:pt x="57" y="179"/>
                </a:lnTo>
                <a:lnTo>
                  <a:pt x="54" y="180"/>
                </a:lnTo>
                <a:lnTo>
                  <a:pt x="51" y="182"/>
                </a:lnTo>
                <a:lnTo>
                  <a:pt x="8" y="182"/>
                </a:lnTo>
                <a:lnTo>
                  <a:pt x="8" y="182"/>
                </a:lnTo>
                <a:lnTo>
                  <a:pt x="5" y="180"/>
                </a:lnTo>
                <a:lnTo>
                  <a:pt x="2" y="179"/>
                </a:lnTo>
                <a:lnTo>
                  <a:pt x="0" y="176"/>
                </a:lnTo>
                <a:lnTo>
                  <a:pt x="0" y="172"/>
                </a:lnTo>
                <a:lnTo>
                  <a:pt x="0" y="172"/>
                </a:lnTo>
                <a:lnTo>
                  <a:pt x="0" y="169"/>
                </a:lnTo>
                <a:lnTo>
                  <a:pt x="2" y="167"/>
                </a:lnTo>
                <a:lnTo>
                  <a:pt x="5" y="164"/>
                </a:lnTo>
                <a:lnTo>
                  <a:pt x="8" y="164"/>
                </a:lnTo>
                <a:lnTo>
                  <a:pt x="8" y="164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54" name="组合 153"/>
          <p:cNvGrpSpPr/>
          <p:nvPr/>
        </p:nvGrpSpPr>
        <p:grpSpPr>
          <a:xfrm>
            <a:off x="3618598" y="2147056"/>
            <a:ext cx="464344" cy="488156"/>
            <a:chOff x="1704976" y="2255838"/>
            <a:chExt cx="619125" cy="650875"/>
          </a:xfrm>
          <a:noFill/>
        </p:grpSpPr>
        <p:sp>
          <p:nvSpPr>
            <p:cNvPr id="155" name="Rectangle 155"/>
            <p:cNvSpPr>
              <a:spLocks noChangeArrowheads="1"/>
            </p:cNvSpPr>
            <p:nvPr/>
          </p:nvSpPr>
          <p:spPr bwMode="auto">
            <a:xfrm>
              <a:off x="1704976" y="2873375"/>
              <a:ext cx="619125" cy="33338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6" name="Rectangle 156"/>
            <p:cNvSpPr>
              <a:spLocks noChangeArrowheads="1"/>
            </p:cNvSpPr>
            <p:nvPr/>
          </p:nvSpPr>
          <p:spPr bwMode="auto">
            <a:xfrm>
              <a:off x="1730376" y="2811463"/>
              <a:ext cx="568325" cy="33338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7" name="Rectangle 157"/>
            <p:cNvSpPr>
              <a:spLocks noChangeArrowheads="1"/>
            </p:cNvSpPr>
            <p:nvPr/>
          </p:nvSpPr>
          <p:spPr bwMode="auto">
            <a:xfrm>
              <a:off x="1954213" y="2747963"/>
              <a:ext cx="120650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8" name="Rectangle 158"/>
            <p:cNvSpPr>
              <a:spLocks noChangeArrowheads="1"/>
            </p:cNvSpPr>
            <p:nvPr/>
          </p:nvSpPr>
          <p:spPr bwMode="auto">
            <a:xfrm>
              <a:off x="1976438" y="2517775"/>
              <a:ext cx="77788" cy="250825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59" name="Rectangle 159"/>
            <p:cNvSpPr>
              <a:spLocks noChangeArrowheads="1"/>
            </p:cNvSpPr>
            <p:nvPr/>
          </p:nvSpPr>
          <p:spPr bwMode="auto">
            <a:xfrm>
              <a:off x="1954213" y="2505075"/>
              <a:ext cx="120650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0" name="Rectangle 160"/>
            <p:cNvSpPr>
              <a:spLocks noChangeArrowheads="1"/>
            </p:cNvSpPr>
            <p:nvPr/>
          </p:nvSpPr>
          <p:spPr bwMode="auto">
            <a:xfrm>
              <a:off x="1774826" y="2747963"/>
              <a:ext cx="119063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1" name="Rectangle 161"/>
            <p:cNvSpPr>
              <a:spLocks noChangeArrowheads="1"/>
            </p:cNvSpPr>
            <p:nvPr/>
          </p:nvSpPr>
          <p:spPr bwMode="auto">
            <a:xfrm>
              <a:off x="1795463" y="2517775"/>
              <a:ext cx="77788" cy="250825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2" name="Rectangle 162"/>
            <p:cNvSpPr>
              <a:spLocks noChangeArrowheads="1"/>
            </p:cNvSpPr>
            <p:nvPr/>
          </p:nvSpPr>
          <p:spPr bwMode="auto">
            <a:xfrm>
              <a:off x="1774826" y="2505075"/>
              <a:ext cx="119063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3" name="Rectangle 163"/>
            <p:cNvSpPr>
              <a:spLocks noChangeArrowheads="1"/>
            </p:cNvSpPr>
            <p:nvPr/>
          </p:nvSpPr>
          <p:spPr bwMode="auto">
            <a:xfrm>
              <a:off x="2135188" y="2747963"/>
              <a:ext cx="120650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4" name="Rectangle 164"/>
            <p:cNvSpPr>
              <a:spLocks noChangeArrowheads="1"/>
            </p:cNvSpPr>
            <p:nvPr/>
          </p:nvSpPr>
          <p:spPr bwMode="auto">
            <a:xfrm>
              <a:off x="2157413" y="2517775"/>
              <a:ext cx="76200" cy="250825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5" name="Rectangle 165"/>
            <p:cNvSpPr>
              <a:spLocks noChangeArrowheads="1"/>
            </p:cNvSpPr>
            <p:nvPr/>
          </p:nvSpPr>
          <p:spPr bwMode="auto">
            <a:xfrm>
              <a:off x="2135188" y="2505075"/>
              <a:ext cx="120650" cy="31750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6" name="Rectangle 166"/>
            <p:cNvSpPr>
              <a:spLocks noChangeArrowheads="1"/>
            </p:cNvSpPr>
            <p:nvPr/>
          </p:nvSpPr>
          <p:spPr bwMode="auto">
            <a:xfrm>
              <a:off x="1730376" y="2435225"/>
              <a:ext cx="568325" cy="33338"/>
            </a:xfrm>
            <a:prstGeom prst="rect">
              <a:avLst/>
            </a:prstGeom>
            <a:grpFill/>
            <a:ln w="3175">
              <a:solidFill>
                <a:srgbClr val="E44B46"/>
              </a:solidFill>
              <a:miter lim="800000"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67" name="Freeform 167"/>
            <p:cNvSpPr>
              <a:spLocks/>
            </p:cNvSpPr>
            <p:nvPr/>
          </p:nvSpPr>
          <p:spPr bwMode="auto">
            <a:xfrm>
              <a:off x="1730376" y="2255838"/>
              <a:ext cx="568325" cy="179388"/>
            </a:xfrm>
            <a:custGeom>
              <a:avLst/>
              <a:gdLst>
                <a:gd name="T0" fmla="*/ 179 w 358"/>
                <a:gd name="T1" fmla="*/ 0 h 113"/>
                <a:gd name="T2" fmla="*/ 0 w 358"/>
                <a:gd name="T3" fmla="*/ 113 h 113"/>
                <a:gd name="T4" fmla="*/ 358 w 358"/>
                <a:gd name="T5" fmla="*/ 113 h 113"/>
                <a:gd name="T6" fmla="*/ 179 w 358"/>
                <a:gd name="T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8" h="113">
                  <a:moveTo>
                    <a:pt x="179" y="0"/>
                  </a:moveTo>
                  <a:lnTo>
                    <a:pt x="0" y="113"/>
                  </a:lnTo>
                  <a:lnTo>
                    <a:pt x="358" y="113"/>
                  </a:lnTo>
                  <a:lnTo>
                    <a:pt x="179" y="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68" name="Freeform 171"/>
          <p:cNvSpPr>
            <a:spLocks noEditPoints="1"/>
          </p:cNvSpPr>
          <p:nvPr/>
        </p:nvSpPr>
        <p:spPr bwMode="auto">
          <a:xfrm>
            <a:off x="4182955" y="2220874"/>
            <a:ext cx="421481" cy="423863"/>
          </a:xfrm>
          <a:custGeom>
            <a:avLst/>
            <a:gdLst>
              <a:gd name="T0" fmla="*/ 337 w 354"/>
              <a:gd name="T1" fmla="*/ 299 h 356"/>
              <a:gd name="T2" fmla="*/ 352 w 354"/>
              <a:gd name="T3" fmla="*/ 91 h 356"/>
              <a:gd name="T4" fmla="*/ 339 w 354"/>
              <a:gd name="T5" fmla="*/ 154 h 356"/>
              <a:gd name="T6" fmla="*/ 333 w 354"/>
              <a:gd name="T7" fmla="*/ 150 h 356"/>
              <a:gd name="T8" fmla="*/ 333 w 354"/>
              <a:gd name="T9" fmla="*/ 206 h 356"/>
              <a:gd name="T10" fmla="*/ 289 w 354"/>
              <a:gd name="T11" fmla="*/ 221 h 356"/>
              <a:gd name="T12" fmla="*/ 306 w 354"/>
              <a:gd name="T13" fmla="*/ 244 h 356"/>
              <a:gd name="T14" fmla="*/ 283 w 354"/>
              <a:gd name="T15" fmla="*/ 267 h 356"/>
              <a:gd name="T16" fmla="*/ 306 w 354"/>
              <a:gd name="T17" fmla="*/ 338 h 356"/>
              <a:gd name="T18" fmla="*/ 283 w 354"/>
              <a:gd name="T19" fmla="*/ 59 h 356"/>
              <a:gd name="T20" fmla="*/ 317 w 354"/>
              <a:gd name="T21" fmla="*/ 59 h 356"/>
              <a:gd name="T22" fmla="*/ 271 w 354"/>
              <a:gd name="T23" fmla="*/ 47 h 356"/>
              <a:gd name="T24" fmla="*/ 263 w 354"/>
              <a:gd name="T25" fmla="*/ 12 h 356"/>
              <a:gd name="T26" fmla="*/ 272 w 354"/>
              <a:gd name="T27" fmla="*/ 223 h 356"/>
              <a:gd name="T28" fmla="*/ 283 w 354"/>
              <a:gd name="T29" fmla="*/ 68 h 356"/>
              <a:gd name="T30" fmla="*/ 272 w 354"/>
              <a:gd name="T31" fmla="*/ 264 h 356"/>
              <a:gd name="T32" fmla="*/ 274 w 354"/>
              <a:gd name="T33" fmla="*/ 356 h 356"/>
              <a:gd name="T34" fmla="*/ 263 w 354"/>
              <a:gd name="T35" fmla="*/ 28 h 356"/>
              <a:gd name="T36" fmla="*/ 259 w 354"/>
              <a:gd name="T37" fmla="*/ 50 h 356"/>
              <a:gd name="T38" fmla="*/ 236 w 354"/>
              <a:gd name="T39" fmla="*/ 50 h 356"/>
              <a:gd name="T40" fmla="*/ 230 w 354"/>
              <a:gd name="T41" fmla="*/ 28 h 356"/>
              <a:gd name="T42" fmla="*/ 263 w 354"/>
              <a:gd name="T43" fmla="*/ 68 h 356"/>
              <a:gd name="T44" fmla="*/ 263 w 354"/>
              <a:gd name="T45" fmla="*/ 231 h 356"/>
              <a:gd name="T46" fmla="*/ 228 w 354"/>
              <a:gd name="T47" fmla="*/ 269 h 356"/>
              <a:gd name="T48" fmla="*/ 228 w 354"/>
              <a:gd name="T49" fmla="*/ 216 h 356"/>
              <a:gd name="T50" fmla="*/ 263 w 354"/>
              <a:gd name="T51" fmla="*/ 348 h 356"/>
              <a:gd name="T52" fmla="*/ 228 w 354"/>
              <a:gd name="T53" fmla="*/ 28 h 356"/>
              <a:gd name="T54" fmla="*/ 225 w 354"/>
              <a:gd name="T55" fmla="*/ 49 h 356"/>
              <a:gd name="T56" fmla="*/ 228 w 354"/>
              <a:gd name="T57" fmla="*/ 4 h 356"/>
              <a:gd name="T58" fmla="*/ 179 w 354"/>
              <a:gd name="T59" fmla="*/ 68 h 356"/>
              <a:gd name="T60" fmla="*/ 228 w 354"/>
              <a:gd name="T61" fmla="*/ 216 h 356"/>
              <a:gd name="T62" fmla="*/ 228 w 354"/>
              <a:gd name="T63" fmla="*/ 299 h 356"/>
              <a:gd name="T64" fmla="*/ 133 w 354"/>
              <a:gd name="T65" fmla="*/ 43 h 356"/>
              <a:gd name="T66" fmla="*/ 126 w 354"/>
              <a:gd name="T67" fmla="*/ 4 h 356"/>
              <a:gd name="T68" fmla="*/ 179 w 354"/>
              <a:gd name="T69" fmla="*/ 68 h 356"/>
              <a:gd name="T70" fmla="*/ 179 w 354"/>
              <a:gd name="T71" fmla="*/ 242 h 356"/>
              <a:gd name="T72" fmla="*/ 171 w 354"/>
              <a:gd name="T73" fmla="*/ 162 h 356"/>
              <a:gd name="T74" fmla="*/ 115 w 354"/>
              <a:gd name="T75" fmla="*/ 31 h 356"/>
              <a:gd name="T76" fmla="*/ 123 w 354"/>
              <a:gd name="T77" fmla="*/ 50 h 356"/>
              <a:gd name="T78" fmla="*/ 100 w 354"/>
              <a:gd name="T79" fmla="*/ 43 h 356"/>
              <a:gd name="T80" fmla="*/ 90 w 354"/>
              <a:gd name="T81" fmla="*/ 12 h 356"/>
              <a:gd name="T82" fmla="*/ 126 w 354"/>
              <a:gd name="T83" fmla="*/ 96 h 356"/>
              <a:gd name="T84" fmla="*/ 90 w 354"/>
              <a:gd name="T85" fmla="*/ 256 h 356"/>
              <a:gd name="T86" fmla="*/ 126 w 354"/>
              <a:gd name="T87" fmla="*/ 162 h 356"/>
              <a:gd name="T88" fmla="*/ 90 w 354"/>
              <a:gd name="T89" fmla="*/ 348 h 356"/>
              <a:gd name="T90" fmla="*/ 79 w 354"/>
              <a:gd name="T91" fmla="*/ 39 h 356"/>
              <a:gd name="T92" fmla="*/ 71 w 354"/>
              <a:gd name="T93" fmla="*/ 20 h 356"/>
              <a:gd name="T94" fmla="*/ 90 w 354"/>
              <a:gd name="T95" fmla="*/ 162 h 356"/>
              <a:gd name="T96" fmla="*/ 90 w 354"/>
              <a:gd name="T97" fmla="*/ 68 h 356"/>
              <a:gd name="T98" fmla="*/ 81 w 354"/>
              <a:gd name="T99" fmla="*/ 264 h 356"/>
              <a:gd name="T100" fmla="*/ 84 w 354"/>
              <a:gd name="T101" fmla="*/ 353 h 356"/>
              <a:gd name="T102" fmla="*/ 37 w 354"/>
              <a:gd name="T103" fmla="*/ 59 h 356"/>
              <a:gd name="T104" fmla="*/ 71 w 354"/>
              <a:gd name="T105" fmla="*/ 20 h 356"/>
              <a:gd name="T106" fmla="*/ 54 w 354"/>
              <a:gd name="T107" fmla="*/ 227 h 356"/>
              <a:gd name="T108" fmla="*/ 50 w 354"/>
              <a:gd name="T109" fmla="*/ 257 h 356"/>
              <a:gd name="T110" fmla="*/ 16 w 354"/>
              <a:gd name="T111" fmla="*/ 299 h 356"/>
              <a:gd name="T112" fmla="*/ 71 w 354"/>
              <a:gd name="T113" fmla="*/ 68 h 356"/>
              <a:gd name="T114" fmla="*/ 49 w 354"/>
              <a:gd name="T115" fmla="*/ 345 h 356"/>
              <a:gd name="T116" fmla="*/ 20 w 354"/>
              <a:gd name="T117" fmla="*/ 150 h 356"/>
              <a:gd name="T118" fmla="*/ 16 w 354"/>
              <a:gd name="T119" fmla="*/ 154 h 356"/>
              <a:gd name="T120" fmla="*/ 0 w 354"/>
              <a:gd name="T121" fmla="*/ 95 h 356"/>
              <a:gd name="T122" fmla="*/ 16 w 354"/>
              <a:gd name="T123" fmla="*/ 96 h 356"/>
              <a:gd name="T124" fmla="*/ 16 w 354"/>
              <a:gd name="T125" fmla="*/ 21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54" h="356">
                <a:moveTo>
                  <a:pt x="337" y="299"/>
                </a:moveTo>
                <a:lnTo>
                  <a:pt x="337" y="210"/>
                </a:lnTo>
                <a:lnTo>
                  <a:pt x="337" y="210"/>
                </a:lnTo>
                <a:lnTo>
                  <a:pt x="340" y="215"/>
                </a:lnTo>
                <a:lnTo>
                  <a:pt x="341" y="222"/>
                </a:lnTo>
                <a:lnTo>
                  <a:pt x="341" y="299"/>
                </a:lnTo>
                <a:lnTo>
                  <a:pt x="337" y="299"/>
                </a:lnTo>
                <a:lnTo>
                  <a:pt x="337" y="299"/>
                </a:lnTo>
                <a:close/>
                <a:moveTo>
                  <a:pt x="337" y="154"/>
                </a:moveTo>
                <a:lnTo>
                  <a:pt x="337" y="96"/>
                </a:lnTo>
                <a:lnTo>
                  <a:pt x="337" y="96"/>
                </a:lnTo>
                <a:lnTo>
                  <a:pt x="339" y="95"/>
                </a:lnTo>
                <a:lnTo>
                  <a:pt x="348" y="91"/>
                </a:lnTo>
                <a:lnTo>
                  <a:pt x="348" y="91"/>
                </a:lnTo>
                <a:lnTo>
                  <a:pt x="350" y="91"/>
                </a:lnTo>
                <a:lnTo>
                  <a:pt x="352" y="91"/>
                </a:lnTo>
                <a:lnTo>
                  <a:pt x="354" y="93"/>
                </a:lnTo>
                <a:lnTo>
                  <a:pt x="354" y="95"/>
                </a:lnTo>
                <a:lnTo>
                  <a:pt x="354" y="142"/>
                </a:lnTo>
                <a:lnTo>
                  <a:pt x="354" y="142"/>
                </a:lnTo>
                <a:lnTo>
                  <a:pt x="352" y="147"/>
                </a:lnTo>
                <a:lnTo>
                  <a:pt x="350" y="149"/>
                </a:lnTo>
                <a:lnTo>
                  <a:pt x="348" y="150"/>
                </a:lnTo>
                <a:lnTo>
                  <a:pt x="339" y="154"/>
                </a:lnTo>
                <a:lnTo>
                  <a:pt x="339" y="154"/>
                </a:lnTo>
                <a:lnTo>
                  <a:pt x="337" y="154"/>
                </a:lnTo>
                <a:lnTo>
                  <a:pt x="337" y="154"/>
                </a:lnTo>
                <a:close/>
                <a:moveTo>
                  <a:pt x="337" y="96"/>
                </a:moveTo>
                <a:lnTo>
                  <a:pt x="337" y="154"/>
                </a:lnTo>
                <a:lnTo>
                  <a:pt x="337" y="154"/>
                </a:lnTo>
                <a:lnTo>
                  <a:pt x="335" y="153"/>
                </a:lnTo>
                <a:lnTo>
                  <a:pt x="333" y="150"/>
                </a:lnTo>
                <a:lnTo>
                  <a:pt x="333" y="103"/>
                </a:lnTo>
                <a:lnTo>
                  <a:pt x="333" y="103"/>
                </a:lnTo>
                <a:lnTo>
                  <a:pt x="335" y="99"/>
                </a:lnTo>
                <a:lnTo>
                  <a:pt x="337" y="96"/>
                </a:lnTo>
                <a:lnTo>
                  <a:pt x="337" y="96"/>
                </a:lnTo>
                <a:close/>
                <a:moveTo>
                  <a:pt x="337" y="210"/>
                </a:moveTo>
                <a:lnTo>
                  <a:pt x="337" y="210"/>
                </a:lnTo>
                <a:lnTo>
                  <a:pt x="333" y="206"/>
                </a:lnTo>
                <a:lnTo>
                  <a:pt x="329" y="202"/>
                </a:lnTo>
                <a:lnTo>
                  <a:pt x="324" y="199"/>
                </a:lnTo>
                <a:lnTo>
                  <a:pt x="317" y="199"/>
                </a:lnTo>
                <a:lnTo>
                  <a:pt x="317" y="68"/>
                </a:lnTo>
                <a:lnTo>
                  <a:pt x="283" y="68"/>
                </a:lnTo>
                <a:lnTo>
                  <a:pt x="283" y="221"/>
                </a:lnTo>
                <a:lnTo>
                  <a:pt x="283" y="221"/>
                </a:lnTo>
                <a:lnTo>
                  <a:pt x="289" y="221"/>
                </a:lnTo>
                <a:lnTo>
                  <a:pt x="293" y="222"/>
                </a:lnTo>
                <a:lnTo>
                  <a:pt x="297" y="225"/>
                </a:lnTo>
                <a:lnTo>
                  <a:pt x="299" y="227"/>
                </a:lnTo>
                <a:lnTo>
                  <a:pt x="302" y="230"/>
                </a:lnTo>
                <a:lnTo>
                  <a:pt x="305" y="234"/>
                </a:lnTo>
                <a:lnTo>
                  <a:pt x="306" y="239"/>
                </a:lnTo>
                <a:lnTo>
                  <a:pt x="306" y="244"/>
                </a:lnTo>
                <a:lnTo>
                  <a:pt x="306" y="244"/>
                </a:lnTo>
                <a:lnTo>
                  <a:pt x="306" y="248"/>
                </a:lnTo>
                <a:lnTo>
                  <a:pt x="305" y="253"/>
                </a:lnTo>
                <a:lnTo>
                  <a:pt x="302" y="257"/>
                </a:lnTo>
                <a:lnTo>
                  <a:pt x="299" y="260"/>
                </a:lnTo>
                <a:lnTo>
                  <a:pt x="297" y="262"/>
                </a:lnTo>
                <a:lnTo>
                  <a:pt x="293" y="265"/>
                </a:lnTo>
                <a:lnTo>
                  <a:pt x="289" y="267"/>
                </a:lnTo>
                <a:lnTo>
                  <a:pt x="283" y="267"/>
                </a:lnTo>
                <a:lnTo>
                  <a:pt x="283" y="299"/>
                </a:lnTo>
                <a:lnTo>
                  <a:pt x="337" y="299"/>
                </a:lnTo>
                <a:lnTo>
                  <a:pt x="337" y="210"/>
                </a:lnTo>
                <a:lnTo>
                  <a:pt x="337" y="210"/>
                </a:lnTo>
                <a:close/>
                <a:moveTo>
                  <a:pt x="283" y="356"/>
                </a:moveTo>
                <a:lnTo>
                  <a:pt x="283" y="314"/>
                </a:lnTo>
                <a:lnTo>
                  <a:pt x="306" y="314"/>
                </a:lnTo>
                <a:lnTo>
                  <a:pt x="306" y="338"/>
                </a:lnTo>
                <a:lnTo>
                  <a:pt x="306" y="338"/>
                </a:lnTo>
                <a:lnTo>
                  <a:pt x="305" y="345"/>
                </a:lnTo>
                <a:lnTo>
                  <a:pt x="301" y="350"/>
                </a:lnTo>
                <a:lnTo>
                  <a:pt x="295" y="355"/>
                </a:lnTo>
                <a:lnTo>
                  <a:pt x="289" y="356"/>
                </a:lnTo>
                <a:lnTo>
                  <a:pt x="283" y="356"/>
                </a:lnTo>
                <a:lnTo>
                  <a:pt x="283" y="356"/>
                </a:lnTo>
                <a:close/>
                <a:moveTo>
                  <a:pt x="283" y="59"/>
                </a:moveTo>
                <a:lnTo>
                  <a:pt x="283" y="20"/>
                </a:lnTo>
                <a:lnTo>
                  <a:pt x="283" y="20"/>
                </a:lnTo>
                <a:lnTo>
                  <a:pt x="298" y="30"/>
                </a:lnTo>
                <a:lnTo>
                  <a:pt x="309" y="38"/>
                </a:lnTo>
                <a:lnTo>
                  <a:pt x="313" y="43"/>
                </a:lnTo>
                <a:lnTo>
                  <a:pt x="316" y="49"/>
                </a:lnTo>
                <a:lnTo>
                  <a:pt x="317" y="54"/>
                </a:lnTo>
                <a:lnTo>
                  <a:pt x="317" y="59"/>
                </a:lnTo>
                <a:lnTo>
                  <a:pt x="283" y="59"/>
                </a:lnTo>
                <a:close/>
                <a:moveTo>
                  <a:pt x="283" y="20"/>
                </a:moveTo>
                <a:lnTo>
                  <a:pt x="283" y="59"/>
                </a:lnTo>
                <a:lnTo>
                  <a:pt x="263" y="59"/>
                </a:lnTo>
                <a:lnTo>
                  <a:pt x="263" y="50"/>
                </a:lnTo>
                <a:lnTo>
                  <a:pt x="263" y="50"/>
                </a:lnTo>
                <a:lnTo>
                  <a:pt x="268" y="50"/>
                </a:lnTo>
                <a:lnTo>
                  <a:pt x="271" y="47"/>
                </a:lnTo>
                <a:lnTo>
                  <a:pt x="274" y="43"/>
                </a:lnTo>
                <a:lnTo>
                  <a:pt x="275" y="39"/>
                </a:lnTo>
                <a:lnTo>
                  <a:pt x="275" y="39"/>
                </a:lnTo>
                <a:lnTo>
                  <a:pt x="274" y="35"/>
                </a:lnTo>
                <a:lnTo>
                  <a:pt x="271" y="31"/>
                </a:lnTo>
                <a:lnTo>
                  <a:pt x="268" y="28"/>
                </a:lnTo>
                <a:lnTo>
                  <a:pt x="263" y="28"/>
                </a:lnTo>
                <a:lnTo>
                  <a:pt x="263" y="12"/>
                </a:lnTo>
                <a:lnTo>
                  <a:pt x="263" y="12"/>
                </a:lnTo>
                <a:lnTo>
                  <a:pt x="283" y="20"/>
                </a:lnTo>
                <a:lnTo>
                  <a:pt x="283" y="20"/>
                </a:lnTo>
                <a:close/>
                <a:moveTo>
                  <a:pt x="283" y="68"/>
                </a:moveTo>
                <a:lnTo>
                  <a:pt x="283" y="221"/>
                </a:lnTo>
                <a:lnTo>
                  <a:pt x="283" y="221"/>
                </a:lnTo>
                <a:lnTo>
                  <a:pt x="278" y="221"/>
                </a:lnTo>
                <a:lnTo>
                  <a:pt x="272" y="223"/>
                </a:lnTo>
                <a:lnTo>
                  <a:pt x="267" y="227"/>
                </a:lnTo>
                <a:lnTo>
                  <a:pt x="263" y="231"/>
                </a:lnTo>
                <a:lnTo>
                  <a:pt x="263" y="162"/>
                </a:lnTo>
                <a:lnTo>
                  <a:pt x="272" y="162"/>
                </a:lnTo>
                <a:lnTo>
                  <a:pt x="272" y="96"/>
                </a:lnTo>
                <a:lnTo>
                  <a:pt x="263" y="96"/>
                </a:lnTo>
                <a:lnTo>
                  <a:pt x="263" y="68"/>
                </a:lnTo>
                <a:lnTo>
                  <a:pt x="283" y="68"/>
                </a:lnTo>
                <a:lnTo>
                  <a:pt x="283" y="68"/>
                </a:lnTo>
                <a:close/>
                <a:moveTo>
                  <a:pt x="283" y="267"/>
                </a:moveTo>
                <a:lnTo>
                  <a:pt x="283" y="299"/>
                </a:lnTo>
                <a:lnTo>
                  <a:pt x="263" y="299"/>
                </a:lnTo>
                <a:lnTo>
                  <a:pt x="263" y="256"/>
                </a:lnTo>
                <a:lnTo>
                  <a:pt x="263" y="256"/>
                </a:lnTo>
                <a:lnTo>
                  <a:pt x="267" y="260"/>
                </a:lnTo>
                <a:lnTo>
                  <a:pt x="272" y="264"/>
                </a:lnTo>
                <a:lnTo>
                  <a:pt x="278" y="267"/>
                </a:lnTo>
                <a:lnTo>
                  <a:pt x="283" y="267"/>
                </a:lnTo>
                <a:lnTo>
                  <a:pt x="283" y="267"/>
                </a:lnTo>
                <a:close/>
                <a:moveTo>
                  <a:pt x="283" y="314"/>
                </a:moveTo>
                <a:lnTo>
                  <a:pt x="283" y="356"/>
                </a:lnTo>
                <a:lnTo>
                  <a:pt x="278" y="356"/>
                </a:lnTo>
                <a:lnTo>
                  <a:pt x="278" y="356"/>
                </a:lnTo>
                <a:lnTo>
                  <a:pt x="274" y="356"/>
                </a:lnTo>
                <a:lnTo>
                  <a:pt x="270" y="353"/>
                </a:lnTo>
                <a:lnTo>
                  <a:pt x="267" y="352"/>
                </a:lnTo>
                <a:lnTo>
                  <a:pt x="263" y="348"/>
                </a:lnTo>
                <a:lnTo>
                  <a:pt x="263" y="314"/>
                </a:lnTo>
                <a:lnTo>
                  <a:pt x="283" y="314"/>
                </a:lnTo>
                <a:close/>
                <a:moveTo>
                  <a:pt x="263" y="12"/>
                </a:moveTo>
                <a:lnTo>
                  <a:pt x="263" y="28"/>
                </a:lnTo>
                <a:lnTo>
                  <a:pt x="263" y="28"/>
                </a:lnTo>
                <a:lnTo>
                  <a:pt x="259" y="28"/>
                </a:lnTo>
                <a:lnTo>
                  <a:pt x="256" y="31"/>
                </a:lnTo>
                <a:lnTo>
                  <a:pt x="253" y="35"/>
                </a:lnTo>
                <a:lnTo>
                  <a:pt x="252" y="39"/>
                </a:lnTo>
                <a:lnTo>
                  <a:pt x="252" y="39"/>
                </a:lnTo>
                <a:lnTo>
                  <a:pt x="253" y="43"/>
                </a:lnTo>
                <a:lnTo>
                  <a:pt x="256" y="47"/>
                </a:lnTo>
                <a:lnTo>
                  <a:pt x="259" y="50"/>
                </a:lnTo>
                <a:lnTo>
                  <a:pt x="263" y="50"/>
                </a:lnTo>
                <a:lnTo>
                  <a:pt x="263" y="59"/>
                </a:lnTo>
                <a:lnTo>
                  <a:pt x="228" y="59"/>
                </a:lnTo>
                <a:lnTo>
                  <a:pt x="228" y="50"/>
                </a:lnTo>
                <a:lnTo>
                  <a:pt x="228" y="50"/>
                </a:lnTo>
                <a:lnTo>
                  <a:pt x="230" y="50"/>
                </a:lnTo>
                <a:lnTo>
                  <a:pt x="230" y="50"/>
                </a:lnTo>
                <a:lnTo>
                  <a:pt x="236" y="50"/>
                </a:lnTo>
                <a:lnTo>
                  <a:pt x="238" y="47"/>
                </a:lnTo>
                <a:lnTo>
                  <a:pt x="241" y="43"/>
                </a:lnTo>
                <a:lnTo>
                  <a:pt x="243" y="39"/>
                </a:lnTo>
                <a:lnTo>
                  <a:pt x="243" y="39"/>
                </a:lnTo>
                <a:lnTo>
                  <a:pt x="241" y="35"/>
                </a:lnTo>
                <a:lnTo>
                  <a:pt x="238" y="31"/>
                </a:lnTo>
                <a:lnTo>
                  <a:pt x="236" y="28"/>
                </a:lnTo>
                <a:lnTo>
                  <a:pt x="230" y="28"/>
                </a:lnTo>
                <a:lnTo>
                  <a:pt x="230" y="28"/>
                </a:lnTo>
                <a:lnTo>
                  <a:pt x="228" y="28"/>
                </a:lnTo>
                <a:lnTo>
                  <a:pt x="228" y="4"/>
                </a:lnTo>
                <a:lnTo>
                  <a:pt x="228" y="4"/>
                </a:lnTo>
                <a:lnTo>
                  <a:pt x="247" y="8"/>
                </a:lnTo>
                <a:lnTo>
                  <a:pt x="263" y="12"/>
                </a:lnTo>
                <a:lnTo>
                  <a:pt x="263" y="12"/>
                </a:lnTo>
                <a:close/>
                <a:moveTo>
                  <a:pt x="263" y="68"/>
                </a:moveTo>
                <a:lnTo>
                  <a:pt x="263" y="96"/>
                </a:lnTo>
                <a:lnTo>
                  <a:pt x="228" y="96"/>
                </a:lnTo>
                <a:lnTo>
                  <a:pt x="228" y="68"/>
                </a:lnTo>
                <a:lnTo>
                  <a:pt x="263" y="68"/>
                </a:lnTo>
                <a:lnTo>
                  <a:pt x="263" y="68"/>
                </a:lnTo>
                <a:close/>
                <a:moveTo>
                  <a:pt x="263" y="162"/>
                </a:moveTo>
                <a:lnTo>
                  <a:pt x="263" y="231"/>
                </a:lnTo>
                <a:lnTo>
                  <a:pt x="263" y="231"/>
                </a:lnTo>
                <a:lnTo>
                  <a:pt x="262" y="237"/>
                </a:lnTo>
                <a:lnTo>
                  <a:pt x="260" y="244"/>
                </a:lnTo>
                <a:lnTo>
                  <a:pt x="260" y="244"/>
                </a:lnTo>
                <a:lnTo>
                  <a:pt x="262" y="250"/>
                </a:lnTo>
                <a:lnTo>
                  <a:pt x="263" y="256"/>
                </a:lnTo>
                <a:lnTo>
                  <a:pt x="263" y="299"/>
                </a:lnTo>
                <a:lnTo>
                  <a:pt x="228" y="299"/>
                </a:lnTo>
                <a:lnTo>
                  <a:pt x="228" y="269"/>
                </a:lnTo>
                <a:lnTo>
                  <a:pt x="229" y="269"/>
                </a:lnTo>
                <a:lnTo>
                  <a:pt x="229" y="253"/>
                </a:lnTo>
                <a:lnTo>
                  <a:pt x="228" y="253"/>
                </a:lnTo>
                <a:lnTo>
                  <a:pt x="228" y="242"/>
                </a:lnTo>
                <a:lnTo>
                  <a:pt x="229" y="242"/>
                </a:lnTo>
                <a:lnTo>
                  <a:pt x="229" y="227"/>
                </a:lnTo>
                <a:lnTo>
                  <a:pt x="228" y="227"/>
                </a:lnTo>
                <a:lnTo>
                  <a:pt x="228" y="216"/>
                </a:lnTo>
                <a:lnTo>
                  <a:pt x="229" y="216"/>
                </a:lnTo>
                <a:lnTo>
                  <a:pt x="229" y="200"/>
                </a:lnTo>
                <a:lnTo>
                  <a:pt x="228" y="200"/>
                </a:lnTo>
                <a:lnTo>
                  <a:pt x="228" y="162"/>
                </a:lnTo>
                <a:lnTo>
                  <a:pt x="263" y="162"/>
                </a:lnTo>
                <a:lnTo>
                  <a:pt x="263" y="162"/>
                </a:lnTo>
                <a:close/>
                <a:moveTo>
                  <a:pt x="263" y="314"/>
                </a:moveTo>
                <a:lnTo>
                  <a:pt x="263" y="348"/>
                </a:lnTo>
                <a:lnTo>
                  <a:pt x="263" y="348"/>
                </a:lnTo>
                <a:lnTo>
                  <a:pt x="262" y="344"/>
                </a:lnTo>
                <a:lnTo>
                  <a:pt x="260" y="338"/>
                </a:lnTo>
                <a:lnTo>
                  <a:pt x="260" y="314"/>
                </a:lnTo>
                <a:lnTo>
                  <a:pt x="263" y="314"/>
                </a:lnTo>
                <a:close/>
                <a:moveTo>
                  <a:pt x="228" y="4"/>
                </a:moveTo>
                <a:lnTo>
                  <a:pt x="228" y="28"/>
                </a:lnTo>
                <a:lnTo>
                  <a:pt x="228" y="28"/>
                </a:lnTo>
                <a:lnTo>
                  <a:pt x="225" y="30"/>
                </a:lnTo>
                <a:lnTo>
                  <a:pt x="222" y="32"/>
                </a:lnTo>
                <a:lnTo>
                  <a:pt x="221" y="35"/>
                </a:lnTo>
                <a:lnTo>
                  <a:pt x="220" y="39"/>
                </a:lnTo>
                <a:lnTo>
                  <a:pt x="220" y="39"/>
                </a:lnTo>
                <a:lnTo>
                  <a:pt x="221" y="43"/>
                </a:lnTo>
                <a:lnTo>
                  <a:pt x="222" y="46"/>
                </a:lnTo>
                <a:lnTo>
                  <a:pt x="225" y="49"/>
                </a:lnTo>
                <a:lnTo>
                  <a:pt x="228" y="50"/>
                </a:lnTo>
                <a:lnTo>
                  <a:pt x="228" y="59"/>
                </a:lnTo>
                <a:lnTo>
                  <a:pt x="179" y="59"/>
                </a:lnTo>
                <a:lnTo>
                  <a:pt x="179" y="0"/>
                </a:lnTo>
                <a:lnTo>
                  <a:pt x="179" y="0"/>
                </a:lnTo>
                <a:lnTo>
                  <a:pt x="203" y="1"/>
                </a:lnTo>
                <a:lnTo>
                  <a:pt x="228" y="4"/>
                </a:lnTo>
                <a:lnTo>
                  <a:pt x="228" y="4"/>
                </a:lnTo>
                <a:close/>
                <a:moveTo>
                  <a:pt x="228" y="68"/>
                </a:moveTo>
                <a:lnTo>
                  <a:pt x="228" y="96"/>
                </a:lnTo>
                <a:lnTo>
                  <a:pt x="183" y="96"/>
                </a:lnTo>
                <a:lnTo>
                  <a:pt x="183" y="162"/>
                </a:lnTo>
                <a:lnTo>
                  <a:pt x="228" y="162"/>
                </a:lnTo>
                <a:lnTo>
                  <a:pt x="228" y="200"/>
                </a:lnTo>
                <a:lnTo>
                  <a:pt x="179" y="200"/>
                </a:lnTo>
                <a:lnTo>
                  <a:pt x="179" y="68"/>
                </a:lnTo>
                <a:lnTo>
                  <a:pt x="228" y="68"/>
                </a:lnTo>
                <a:lnTo>
                  <a:pt x="228" y="68"/>
                </a:lnTo>
                <a:close/>
                <a:moveTo>
                  <a:pt x="228" y="216"/>
                </a:moveTo>
                <a:lnTo>
                  <a:pt x="228" y="227"/>
                </a:lnTo>
                <a:lnTo>
                  <a:pt x="179" y="227"/>
                </a:lnTo>
                <a:lnTo>
                  <a:pt x="179" y="216"/>
                </a:lnTo>
                <a:lnTo>
                  <a:pt x="228" y="216"/>
                </a:lnTo>
                <a:lnTo>
                  <a:pt x="228" y="216"/>
                </a:lnTo>
                <a:close/>
                <a:moveTo>
                  <a:pt x="228" y="242"/>
                </a:moveTo>
                <a:lnTo>
                  <a:pt x="228" y="253"/>
                </a:lnTo>
                <a:lnTo>
                  <a:pt x="179" y="253"/>
                </a:lnTo>
                <a:lnTo>
                  <a:pt x="179" y="242"/>
                </a:lnTo>
                <a:lnTo>
                  <a:pt x="228" y="242"/>
                </a:lnTo>
                <a:lnTo>
                  <a:pt x="228" y="242"/>
                </a:lnTo>
                <a:close/>
                <a:moveTo>
                  <a:pt x="228" y="269"/>
                </a:moveTo>
                <a:lnTo>
                  <a:pt x="228" y="299"/>
                </a:lnTo>
                <a:lnTo>
                  <a:pt x="179" y="299"/>
                </a:lnTo>
                <a:lnTo>
                  <a:pt x="179" y="269"/>
                </a:lnTo>
                <a:lnTo>
                  <a:pt x="228" y="269"/>
                </a:lnTo>
                <a:close/>
                <a:moveTo>
                  <a:pt x="126" y="50"/>
                </a:moveTo>
                <a:lnTo>
                  <a:pt x="126" y="50"/>
                </a:lnTo>
                <a:lnTo>
                  <a:pt x="129" y="49"/>
                </a:lnTo>
                <a:lnTo>
                  <a:pt x="132" y="46"/>
                </a:lnTo>
                <a:lnTo>
                  <a:pt x="133" y="43"/>
                </a:lnTo>
                <a:lnTo>
                  <a:pt x="134" y="39"/>
                </a:lnTo>
                <a:lnTo>
                  <a:pt x="134" y="39"/>
                </a:lnTo>
                <a:lnTo>
                  <a:pt x="133" y="35"/>
                </a:lnTo>
                <a:lnTo>
                  <a:pt x="132" y="32"/>
                </a:lnTo>
                <a:lnTo>
                  <a:pt x="129" y="30"/>
                </a:lnTo>
                <a:lnTo>
                  <a:pt x="126" y="28"/>
                </a:lnTo>
                <a:lnTo>
                  <a:pt x="126" y="4"/>
                </a:lnTo>
                <a:lnTo>
                  <a:pt x="126" y="4"/>
                </a:lnTo>
                <a:lnTo>
                  <a:pt x="150" y="1"/>
                </a:lnTo>
                <a:lnTo>
                  <a:pt x="176" y="0"/>
                </a:lnTo>
                <a:lnTo>
                  <a:pt x="179" y="0"/>
                </a:lnTo>
                <a:lnTo>
                  <a:pt x="179" y="59"/>
                </a:lnTo>
                <a:lnTo>
                  <a:pt x="126" y="59"/>
                </a:lnTo>
                <a:lnTo>
                  <a:pt x="126" y="50"/>
                </a:lnTo>
                <a:lnTo>
                  <a:pt x="126" y="50"/>
                </a:lnTo>
                <a:close/>
                <a:moveTo>
                  <a:pt x="179" y="68"/>
                </a:moveTo>
                <a:lnTo>
                  <a:pt x="179" y="200"/>
                </a:lnTo>
                <a:lnTo>
                  <a:pt x="127" y="200"/>
                </a:lnTo>
                <a:lnTo>
                  <a:pt x="127" y="216"/>
                </a:lnTo>
                <a:lnTo>
                  <a:pt x="179" y="216"/>
                </a:lnTo>
                <a:lnTo>
                  <a:pt x="179" y="227"/>
                </a:lnTo>
                <a:lnTo>
                  <a:pt x="127" y="227"/>
                </a:lnTo>
                <a:lnTo>
                  <a:pt x="127" y="242"/>
                </a:lnTo>
                <a:lnTo>
                  <a:pt x="179" y="242"/>
                </a:lnTo>
                <a:lnTo>
                  <a:pt x="179" y="253"/>
                </a:lnTo>
                <a:lnTo>
                  <a:pt x="127" y="253"/>
                </a:lnTo>
                <a:lnTo>
                  <a:pt x="127" y="269"/>
                </a:lnTo>
                <a:lnTo>
                  <a:pt x="179" y="269"/>
                </a:lnTo>
                <a:lnTo>
                  <a:pt x="179" y="299"/>
                </a:lnTo>
                <a:lnTo>
                  <a:pt x="126" y="299"/>
                </a:lnTo>
                <a:lnTo>
                  <a:pt x="126" y="162"/>
                </a:lnTo>
                <a:lnTo>
                  <a:pt x="171" y="162"/>
                </a:lnTo>
                <a:lnTo>
                  <a:pt x="171" y="96"/>
                </a:lnTo>
                <a:lnTo>
                  <a:pt x="126" y="96"/>
                </a:lnTo>
                <a:lnTo>
                  <a:pt x="126" y="68"/>
                </a:lnTo>
                <a:lnTo>
                  <a:pt x="179" y="68"/>
                </a:lnTo>
                <a:close/>
                <a:moveTo>
                  <a:pt x="123" y="28"/>
                </a:moveTo>
                <a:lnTo>
                  <a:pt x="123" y="28"/>
                </a:lnTo>
                <a:lnTo>
                  <a:pt x="118" y="28"/>
                </a:lnTo>
                <a:lnTo>
                  <a:pt x="115" y="31"/>
                </a:lnTo>
                <a:lnTo>
                  <a:pt x="113" y="35"/>
                </a:lnTo>
                <a:lnTo>
                  <a:pt x="111" y="39"/>
                </a:lnTo>
                <a:lnTo>
                  <a:pt x="111" y="39"/>
                </a:lnTo>
                <a:lnTo>
                  <a:pt x="113" y="43"/>
                </a:lnTo>
                <a:lnTo>
                  <a:pt x="115" y="47"/>
                </a:lnTo>
                <a:lnTo>
                  <a:pt x="118" y="50"/>
                </a:lnTo>
                <a:lnTo>
                  <a:pt x="123" y="50"/>
                </a:lnTo>
                <a:lnTo>
                  <a:pt x="123" y="50"/>
                </a:lnTo>
                <a:lnTo>
                  <a:pt x="126" y="50"/>
                </a:lnTo>
                <a:lnTo>
                  <a:pt x="126" y="59"/>
                </a:lnTo>
                <a:lnTo>
                  <a:pt x="90" y="59"/>
                </a:lnTo>
                <a:lnTo>
                  <a:pt x="90" y="50"/>
                </a:lnTo>
                <a:lnTo>
                  <a:pt x="90" y="50"/>
                </a:lnTo>
                <a:lnTo>
                  <a:pt x="95" y="50"/>
                </a:lnTo>
                <a:lnTo>
                  <a:pt x="98" y="47"/>
                </a:lnTo>
                <a:lnTo>
                  <a:pt x="100" y="43"/>
                </a:lnTo>
                <a:lnTo>
                  <a:pt x="102" y="39"/>
                </a:lnTo>
                <a:lnTo>
                  <a:pt x="102" y="39"/>
                </a:lnTo>
                <a:lnTo>
                  <a:pt x="100" y="35"/>
                </a:lnTo>
                <a:lnTo>
                  <a:pt x="98" y="31"/>
                </a:lnTo>
                <a:lnTo>
                  <a:pt x="95" y="28"/>
                </a:lnTo>
                <a:lnTo>
                  <a:pt x="90" y="28"/>
                </a:lnTo>
                <a:lnTo>
                  <a:pt x="90" y="12"/>
                </a:lnTo>
                <a:lnTo>
                  <a:pt x="90" y="12"/>
                </a:lnTo>
                <a:lnTo>
                  <a:pt x="107" y="8"/>
                </a:lnTo>
                <a:lnTo>
                  <a:pt x="126" y="4"/>
                </a:lnTo>
                <a:lnTo>
                  <a:pt x="126" y="28"/>
                </a:lnTo>
                <a:lnTo>
                  <a:pt x="126" y="28"/>
                </a:lnTo>
                <a:lnTo>
                  <a:pt x="123" y="28"/>
                </a:lnTo>
                <a:lnTo>
                  <a:pt x="123" y="28"/>
                </a:lnTo>
                <a:close/>
                <a:moveTo>
                  <a:pt x="126" y="68"/>
                </a:moveTo>
                <a:lnTo>
                  <a:pt x="126" y="96"/>
                </a:lnTo>
                <a:lnTo>
                  <a:pt x="90" y="96"/>
                </a:lnTo>
                <a:lnTo>
                  <a:pt x="90" y="68"/>
                </a:lnTo>
                <a:lnTo>
                  <a:pt x="126" y="68"/>
                </a:lnTo>
                <a:lnTo>
                  <a:pt x="126" y="68"/>
                </a:lnTo>
                <a:close/>
                <a:moveTo>
                  <a:pt x="126" y="162"/>
                </a:moveTo>
                <a:lnTo>
                  <a:pt x="126" y="299"/>
                </a:lnTo>
                <a:lnTo>
                  <a:pt x="90" y="299"/>
                </a:lnTo>
                <a:lnTo>
                  <a:pt x="90" y="256"/>
                </a:lnTo>
                <a:lnTo>
                  <a:pt x="90" y="256"/>
                </a:lnTo>
                <a:lnTo>
                  <a:pt x="92" y="250"/>
                </a:lnTo>
                <a:lnTo>
                  <a:pt x="94" y="244"/>
                </a:lnTo>
                <a:lnTo>
                  <a:pt x="94" y="244"/>
                </a:lnTo>
                <a:lnTo>
                  <a:pt x="92" y="237"/>
                </a:lnTo>
                <a:lnTo>
                  <a:pt x="90" y="231"/>
                </a:lnTo>
                <a:lnTo>
                  <a:pt x="90" y="162"/>
                </a:lnTo>
                <a:lnTo>
                  <a:pt x="126" y="162"/>
                </a:lnTo>
                <a:lnTo>
                  <a:pt x="126" y="162"/>
                </a:lnTo>
                <a:close/>
                <a:moveTo>
                  <a:pt x="90" y="348"/>
                </a:moveTo>
                <a:lnTo>
                  <a:pt x="90" y="314"/>
                </a:lnTo>
                <a:lnTo>
                  <a:pt x="94" y="314"/>
                </a:lnTo>
                <a:lnTo>
                  <a:pt x="94" y="338"/>
                </a:lnTo>
                <a:lnTo>
                  <a:pt x="94" y="338"/>
                </a:lnTo>
                <a:lnTo>
                  <a:pt x="92" y="344"/>
                </a:lnTo>
                <a:lnTo>
                  <a:pt x="90" y="348"/>
                </a:lnTo>
                <a:lnTo>
                  <a:pt x="90" y="348"/>
                </a:lnTo>
                <a:close/>
                <a:moveTo>
                  <a:pt x="90" y="12"/>
                </a:moveTo>
                <a:lnTo>
                  <a:pt x="90" y="28"/>
                </a:lnTo>
                <a:lnTo>
                  <a:pt x="90" y="28"/>
                </a:lnTo>
                <a:lnTo>
                  <a:pt x="85" y="28"/>
                </a:lnTo>
                <a:lnTo>
                  <a:pt x="83" y="31"/>
                </a:lnTo>
                <a:lnTo>
                  <a:pt x="80" y="35"/>
                </a:lnTo>
                <a:lnTo>
                  <a:pt x="79" y="39"/>
                </a:lnTo>
                <a:lnTo>
                  <a:pt x="79" y="39"/>
                </a:lnTo>
                <a:lnTo>
                  <a:pt x="80" y="43"/>
                </a:lnTo>
                <a:lnTo>
                  <a:pt x="83" y="47"/>
                </a:lnTo>
                <a:lnTo>
                  <a:pt x="85" y="50"/>
                </a:lnTo>
                <a:lnTo>
                  <a:pt x="90" y="50"/>
                </a:lnTo>
                <a:lnTo>
                  <a:pt x="90" y="59"/>
                </a:lnTo>
                <a:lnTo>
                  <a:pt x="71" y="59"/>
                </a:lnTo>
                <a:lnTo>
                  <a:pt x="71" y="20"/>
                </a:lnTo>
                <a:lnTo>
                  <a:pt x="71" y="20"/>
                </a:lnTo>
                <a:lnTo>
                  <a:pt x="90" y="12"/>
                </a:lnTo>
                <a:lnTo>
                  <a:pt x="90" y="12"/>
                </a:lnTo>
                <a:close/>
                <a:moveTo>
                  <a:pt x="90" y="68"/>
                </a:moveTo>
                <a:lnTo>
                  <a:pt x="90" y="96"/>
                </a:lnTo>
                <a:lnTo>
                  <a:pt x="81" y="96"/>
                </a:lnTo>
                <a:lnTo>
                  <a:pt x="81" y="162"/>
                </a:lnTo>
                <a:lnTo>
                  <a:pt x="90" y="162"/>
                </a:lnTo>
                <a:lnTo>
                  <a:pt x="90" y="231"/>
                </a:lnTo>
                <a:lnTo>
                  <a:pt x="90" y="231"/>
                </a:lnTo>
                <a:lnTo>
                  <a:pt x="87" y="227"/>
                </a:lnTo>
                <a:lnTo>
                  <a:pt x="81" y="223"/>
                </a:lnTo>
                <a:lnTo>
                  <a:pt x="76" y="221"/>
                </a:lnTo>
                <a:lnTo>
                  <a:pt x="71" y="221"/>
                </a:lnTo>
                <a:lnTo>
                  <a:pt x="71" y="68"/>
                </a:lnTo>
                <a:lnTo>
                  <a:pt x="90" y="68"/>
                </a:lnTo>
                <a:lnTo>
                  <a:pt x="90" y="68"/>
                </a:lnTo>
                <a:close/>
                <a:moveTo>
                  <a:pt x="90" y="256"/>
                </a:moveTo>
                <a:lnTo>
                  <a:pt x="90" y="299"/>
                </a:lnTo>
                <a:lnTo>
                  <a:pt x="71" y="299"/>
                </a:lnTo>
                <a:lnTo>
                  <a:pt x="71" y="267"/>
                </a:lnTo>
                <a:lnTo>
                  <a:pt x="71" y="267"/>
                </a:lnTo>
                <a:lnTo>
                  <a:pt x="76" y="267"/>
                </a:lnTo>
                <a:lnTo>
                  <a:pt x="81" y="264"/>
                </a:lnTo>
                <a:lnTo>
                  <a:pt x="87" y="260"/>
                </a:lnTo>
                <a:lnTo>
                  <a:pt x="90" y="256"/>
                </a:lnTo>
                <a:lnTo>
                  <a:pt x="90" y="256"/>
                </a:lnTo>
                <a:close/>
                <a:moveTo>
                  <a:pt x="90" y="314"/>
                </a:moveTo>
                <a:lnTo>
                  <a:pt x="90" y="348"/>
                </a:lnTo>
                <a:lnTo>
                  <a:pt x="90" y="348"/>
                </a:lnTo>
                <a:lnTo>
                  <a:pt x="87" y="352"/>
                </a:lnTo>
                <a:lnTo>
                  <a:pt x="84" y="353"/>
                </a:lnTo>
                <a:lnTo>
                  <a:pt x="80" y="356"/>
                </a:lnTo>
                <a:lnTo>
                  <a:pt x="75" y="356"/>
                </a:lnTo>
                <a:lnTo>
                  <a:pt x="71" y="356"/>
                </a:lnTo>
                <a:lnTo>
                  <a:pt x="71" y="314"/>
                </a:lnTo>
                <a:lnTo>
                  <a:pt x="90" y="314"/>
                </a:lnTo>
                <a:close/>
                <a:moveTo>
                  <a:pt x="71" y="20"/>
                </a:moveTo>
                <a:lnTo>
                  <a:pt x="71" y="59"/>
                </a:lnTo>
                <a:lnTo>
                  <a:pt x="37" y="59"/>
                </a:lnTo>
                <a:lnTo>
                  <a:pt x="37" y="59"/>
                </a:lnTo>
                <a:lnTo>
                  <a:pt x="37" y="54"/>
                </a:lnTo>
                <a:lnTo>
                  <a:pt x="38" y="49"/>
                </a:lnTo>
                <a:lnTo>
                  <a:pt x="41" y="43"/>
                </a:lnTo>
                <a:lnTo>
                  <a:pt x="45" y="38"/>
                </a:lnTo>
                <a:lnTo>
                  <a:pt x="56" y="30"/>
                </a:lnTo>
                <a:lnTo>
                  <a:pt x="71" y="20"/>
                </a:lnTo>
                <a:lnTo>
                  <a:pt x="71" y="20"/>
                </a:lnTo>
                <a:close/>
                <a:moveTo>
                  <a:pt x="71" y="68"/>
                </a:moveTo>
                <a:lnTo>
                  <a:pt x="71" y="221"/>
                </a:lnTo>
                <a:lnTo>
                  <a:pt x="71" y="221"/>
                </a:lnTo>
                <a:lnTo>
                  <a:pt x="71" y="221"/>
                </a:lnTo>
                <a:lnTo>
                  <a:pt x="65" y="221"/>
                </a:lnTo>
                <a:lnTo>
                  <a:pt x="61" y="222"/>
                </a:lnTo>
                <a:lnTo>
                  <a:pt x="57" y="225"/>
                </a:lnTo>
                <a:lnTo>
                  <a:pt x="54" y="227"/>
                </a:lnTo>
                <a:lnTo>
                  <a:pt x="50" y="230"/>
                </a:lnTo>
                <a:lnTo>
                  <a:pt x="49" y="234"/>
                </a:lnTo>
                <a:lnTo>
                  <a:pt x="48" y="239"/>
                </a:lnTo>
                <a:lnTo>
                  <a:pt x="48" y="244"/>
                </a:lnTo>
                <a:lnTo>
                  <a:pt x="48" y="244"/>
                </a:lnTo>
                <a:lnTo>
                  <a:pt x="48" y="248"/>
                </a:lnTo>
                <a:lnTo>
                  <a:pt x="49" y="253"/>
                </a:lnTo>
                <a:lnTo>
                  <a:pt x="50" y="257"/>
                </a:lnTo>
                <a:lnTo>
                  <a:pt x="54" y="260"/>
                </a:lnTo>
                <a:lnTo>
                  <a:pt x="57" y="262"/>
                </a:lnTo>
                <a:lnTo>
                  <a:pt x="61" y="265"/>
                </a:lnTo>
                <a:lnTo>
                  <a:pt x="65" y="267"/>
                </a:lnTo>
                <a:lnTo>
                  <a:pt x="71" y="267"/>
                </a:lnTo>
                <a:lnTo>
                  <a:pt x="71" y="267"/>
                </a:lnTo>
                <a:lnTo>
                  <a:pt x="71" y="299"/>
                </a:lnTo>
                <a:lnTo>
                  <a:pt x="16" y="299"/>
                </a:lnTo>
                <a:lnTo>
                  <a:pt x="16" y="210"/>
                </a:lnTo>
                <a:lnTo>
                  <a:pt x="16" y="210"/>
                </a:lnTo>
                <a:lnTo>
                  <a:pt x="20" y="206"/>
                </a:lnTo>
                <a:lnTo>
                  <a:pt x="25" y="202"/>
                </a:lnTo>
                <a:lnTo>
                  <a:pt x="30" y="199"/>
                </a:lnTo>
                <a:lnTo>
                  <a:pt x="37" y="199"/>
                </a:lnTo>
                <a:lnTo>
                  <a:pt x="37" y="68"/>
                </a:lnTo>
                <a:lnTo>
                  <a:pt x="71" y="68"/>
                </a:lnTo>
                <a:lnTo>
                  <a:pt x="71" y="68"/>
                </a:lnTo>
                <a:close/>
                <a:moveTo>
                  <a:pt x="71" y="314"/>
                </a:moveTo>
                <a:lnTo>
                  <a:pt x="71" y="356"/>
                </a:lnTo>
                <a:lnTo>
                  <a:pt x="65" y="356"/>
                </a:lnTo>
                <a:lnTo>
                  <a:pt x="65" y="356"/>
                </a:lnTo>
                <a:lnTo>
                  <a:pt x="58" y="355"/>
                </a:lnTo>
                <a:lnTo>
                  <a:pt x="53" y="350"/>
                </a:lnTo>
                <a:lnTo>
                  <a:pt x="49" y="345"/>
                </a:lnTo>
                <a:lnTo>
                  <a:pt x="48" y="338"/>
                </a:lnTo>
                <a:lnTo>
                  <a:pt x="48" y="314"/>
                </a:lnTo>
                <a:lnTo>
                  <a:pt x="71" y="314"/>
                </a:lnTo>
                <a:lnTo>
                  <a:pt x="71" y="314"/>
                </a:lnTo>
                <a:close/>
                <a:moveTo>
                  <a:pt x="16" y="154"/>
                </a:moveTo>
                <a:lnTo>
                  <a:pt x="16" y="154"/>
                </a:lnTo>
                <a:lnTo>
                  <a:pt x="19" y="153"/>
                </a:lnTo>
                <a:lnTo>
                  <a:pt x="20" y="150"/>
                </a:lnTo>
                <a:lnTo>
                  <a:pt x="20" y="103"/>
                </a:lnTo>
                <a:lnTo>
                  <a:pt x="20" y="103"/>
                </a:lnTo>
                <a:lnTo>
                  <a:pt x="19" y="99"/>
                </a:lnTo>
                <a:lnTo>
                  <a:pt x="16" y="96"/>
                </a:lnTo>
                <a:lnTo>
                  <a:pt x="16" y="154"/>
                </a:lnTo>
                <a:close/>
                <a:moveTo>
                  <a:pt x="16" y="96"/>
                </a:moveTo>
                <a:lnTo>
                  <a:pt x="16" y="154"/>
                </a:lnTo>
                <a:lnTo>
                  <a:pt x="16" y="154"/>
                </a:lnTo>
                <a:lnTo>
                  <a:pt x="15" y="154"/>
                </a:lnTo>
                <a:lnTo>
                  <a:pt x="6" y="150"/>
                </a:lnTo>
                <a:lnTo>
                  <a:pt x="6" y="150"/>
                </a:lnTo>
                <a:lnTo>
                  <a:pt x="4" y="149"/>
                </a:lnTo>
                <a:lnTo>
                  <a:pt x="2" y="147"/>
                </a:lnTo>
                <a:lnTo>
                  <a:pt x="0" y="142"/>
                </a:lnTo>
                <a:lnTo>
                  <a:pt x="0" y="95"/>
                </a:lnTo>
                <a:lnTo>
                  <a:pt x="0" y="95"/>
                </a:lnTo>
                <a:lnTo>
                  <a:pt x="0" y="93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15" y="95"/>
                </a:lnTo>
                <a:lnTo>
                  <a:pt x="15" y="95"/>
                </a:lnTo>
                <a:lnTo>
                  <a:pt x="16" y="96"/>
                </a:lnTo>
                <a:lnTo>
                  <a:pt x="16" y="96"/>
                </a:lnTo>
                <a:close/>
                <a:moveTo>
                  <a:pt x="16" y="210"/>
                </a:moveTo>
                <a:lnTo>
                  <a:pt x="16" y="299"/>
                </a:lnTo>
                <a:lnTo>
                  <a:pt x="12" y="299"/>
                </a:lnTo>
                <a:lnTo>
                  <a:pt x="12" y="222"/>
                </a:lnTo>
                <a:lnTo>
                  <a:pt x="12" y="222"/>
                </a:lnTo>
                <a:lnTo>
                  <a:pt x="14" y="215"/>
                </a:lnTo>
                <a:lnTo>
                  <a:pt x="16" y="210"/>
                </a:lnTo>
                <a:lnTo>
                  <a:pt x="16" y="210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9" name="Freeform 181"/>
          <p:cNvSpPr>
            <a:spLocks noEditPoints="1"/>
          </p:cNvSpPr>
          <p:nvPr/>
        </p:nvSpPr>
        <p:spPr bwMode="auto">
          <a:xfrm>
            <a:off x="4706830" y="2600683"/>
            <a:ext cx="327422" cy="116681"/>
          </a:xfrm>
          <a:custGeom>
            <a:avLst/>
            <a:gdLst>
              <a:gd name="T0" fmla="*/ 239 w 275"/>
              <a:gd name="T1" fmla="*/ 40 h 98"/>
              <a:gd name="T2" fmla="*/ 258 w 275"/>
              <a:gd name="T3" fmla="*/ 65 h 98"/>
              <a:gd name="T4" fmla="*/ 239 w 275"/>
              <a:gd name="T5" fmla="*/ 88 h 98"/>
              <a:gd name="T6" fmla="*/ 275 w 275"/>
              <a:gd name="T7" fmla="*/ 78 h 98"/>
              <a:gd name="T8" fmla="*/ 239 w 275"/>
              <a:gd name="T9" fmla="*/ 40 h 98"/>
              <a:gd name="T10" fmla="*/ 118 w 275"/>
              <a:gd name="T11" fmla="*/ 15 h 98"/>
              <a:gd name="T12" fmla="*/ 111 w 275"/>
              <a:gd name="T13" fmla="*/ 11 h 98"/>
              <a:gd name="T14" fmla="*/ 84 w 275"/>
              <a:gd name="T15" fmla="*/ 8 h 98"/>
              <a:gd name="T16" fmla="*/ 107 w 275"/>
              <a:gd name="T17" fmla="*/ 14 h 98"/>
              <a:gd name="T18" fmla="*/ 113 w 275"/>
              <a:gd name="T19" fmla="*/ 17 h 98"/>
              <a:gd name="T20" fmla="*/ 113 w 275"/>
              <a:gd name="T21" fmla="*/ 22 h 98"/>
              <a:gd name="T22" fmla="*/ 110 w 275"/>
              <a:gd name="T23" fmla="*/ 36 h 98"/>
              <a:gd name="T24" fmla="*/ 109 w 275"/>
              <a:gd name="T25" fmla="*/ 33 h 98"/>
              <a:gd name="T26" fmla="*/ 84 w 275"/>
              <a:gd name="T27" fmla="*/ 26 h 98"/>
              <a:gd name="T28" fmla="*/ 99 w 275"/>
              <a:gd name="T29" fmla="*/ 76 h 98"/>
              <a:gd name="T30" fmla="*/ 103 w 275"/>
              <a:gd name="T31" fmla="*/ 76 h 98"/>
              <a:gd name="T32" fmla="*/ 228 w 275"/>
              <a:gd name="T33" fmla="*/ 98 h 98"/>
              <a:gd name="T34" fmla="*/ 239 w 275"/>
              <a:gd name="T35" fmla="*/ 88 h 98"/>
              <a:gd name="T36" fmla="*/ 228 w 275"/>
              <a:gd name="T37" fmla="*/ 94 h 98"/>
              <a:gd name="T38" fmla="*/ 225 w 275"/>
              <a:gd name="T39" fmla="*/ 92 h 98"/>
              <a:gd name="T40" fmla="*/ 220 w 275"/>
              <a:gd name="T41" fmla="*/ 90 h 98"/>
              <a:gd name="T42" fmla="*/ 218 w 275"/>
              <a:gd name="T43" fmla="*/ 83 h 98"/>
              <a:gd name="T44" fmla="*/ 220 w 275"/>
              <a:gd name="T45" fmla="*/ 80 h 98"/>
              <a:gd name="T46" fmla="*/ 224 w 275"/>
              <a:gd name="T47" fmla="*/ 76 h 98"/>
              <a:gd name="T48" fmla="*/ 226 w 275"/>
              <a:gd name="T49" fmla="*/ 76 h 98"/>
              <a:gd name="T50" fmla="*/ 222 w 275"/>
              <a:gd name="T51" fmla="*/ 72 h 98"/>
              <a:gd name="T52" fmla="*/ 221 w 275"/>
              <a:gd name="T53" fmla="*/ 67 h 98"/>
              <a:gd name="T54" fmla="*/ 222 w 275"/>
              <a:gd name="T55" fmla="*/ 64 h 98"/>
              <a:gd name="T56" fmla="*/ 226 w 275"/>
              <a:gd name="T57" fmla="*/ 60 h 98"/>
              <a:gd name="T58" fmla="*/ 230 w 275"/>
              <a:gd name="T59" fmla="*/ 60 h 98"/>
              <a:gd name="T60" fmla="*/ 225 w 275"/>
              <a:gd name="T61" fmla="*/ 56 h 98"/>
              <a:gd name="T62" fmla="*/ 225 w 275"/>
              <a:gd name="T63" fmla="*/ 49 h 98"/>
              <a:gd name="T64" fmla="*/ 226 w 275"/>
              <a:gd name="T65" fmla="*/ 46 h 98"/>
              <a:gd name="T66" fmla="*/ 232 w 275"/>
              <a:gd name="T67" fmla="*/ 42 h 98"/>
              <a:gd name="T68" fmla="*/ 237 w 275"/>
              <a:gd name="T69" fmla="*/ 44 h 98"/>
              <a:gd name="T70" fmla="*/ 239 w 275"/>
              <a:gd name="T71" fmla="*/ 40 h 98"/>
              <a:gd name="T72" fmla="*/ 63 w 275"/>
              <a:gd name="T73" fmla="*/ 0 h 98"/>
              <a:gd name="T74" fmla="*/ 60 w 275"/>
              <a:gd name="T75" fmla="*/ 0 h 98"/>
              <a:gd name="T76" fmla="*/ 54 w 275"/>
              <a:gd name="T77" fmla="*/ 3 h 98"/>
              <a:gd name="T78" fmla="*/ 33 w 275"/>
              <a:gd name="T79" fmla="*/ 2 h 98"/>
              <a:gd name="T80" fmla="*/ 27 w 275"/>
              <a:gd name="T81" fmla="*/ 0 h 98"/>
              <a:gd name="T82" fmla="*/ 18 w 275"/>
              <a:gd name="T83" fmla="*/ 3 h 98"/>
              <a:gd name="T84" fmla="*/ 8 w 275"/>
              <a:gd name="T85" fmla="*/ 8 h 98"/>
              <a:gd name="T86" fmla="*/ 3 w 275"/>
              <a:gd name="T87" fmla="*/ 18 h 98"/>
              <a:gd name="T88" fmla="*/ 2 w 275"/>
              <a:gd name="T89" fmla="*/ 22 h 98"/>
              <a:gd name="T90" fmla="*/ 2 w 275"/>
              <a:gd name="T91" fmla="*/ 33 h 98"/>
              <a:gd name="T92" fmla="*/ 6 w 275"/>
              <a:gd name="T93" fmla="*/ 44 h 98"/>
              <a:gd name="T94" fmla="*/ 12 w 275"/>
              <a:gd name="T95" fmla="*/ 50 h 98"/>
              <a:gd name="T96" fmla="*/ 23 w 275"/>
              <a:gd name="T97" fmla="*/ 54 h 98"/>
              <a:gd name="T98" fmla="*/ 50 w 275"/>
              <a:gd name="T99" fmla="*/ 23 h 98"/>
              <a:gd name="T100" fmla="*/ 42 w 275"/>
              <a:gd name="T101" fmla="*/ 59 h 98"/>
              <a:gd name="T102" fmla="*/ 45 w 275"/>
              <a:gd name="T103" fmla="*/ 64 h 98"/>
              <a:gd name="T104" fmla="*/ 49 w 275"/>
              <a:gd name="T105" fmla="*/ 67 h 98"/>
              <a:gd name="T106" fmla="*/ 84 w 275"/>
              <a:gd name="T107" fmla="*/ 26 h 98"/>
              <a:gd name="T108" fmla="*/ 61 w 275"/>
              <a:gd name="T109" fmla="*/ 22 h 98"/>
              <a:gd name="T110" fmla="*/ 54 w 275"/>
              <a:gd name="T111" fmla="*/ 25 h 98"/>
              <a:gd name="T112" fmla="*/ 57 w 275"/>
              <a:gd name="T113" fmla="*/ 11 h 98"/>
              <a:gd name="T114" fmla="*/ 60 w 275"/>
              <a:gd name="T115" fmla="*/ 7 h 98"/>
              <a:gd name="T116" fmla="*/ 65 w 275"/>
              <a:gd name="T117" fmla="*/ 6 h 98"/>
              <a:gd name="T118" fmla="*/ 84 w 275"/>
              <a:gd name="T119" fmla="*/ 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5" h="98">
                <a:moveTo>
                  <a:pt x="240" y="40"/>
                </a:moveTo>
                <a:lnTo>
                  <a:pt x="239" y="40"/>
                </a:lnTo>
                <a:lnTo>
                  <a:pt x="239" y="44"/>
                </a:lnTo>
                <a:lnTo>
                  <a:pt x="258" y="65"/>
                </a:lnTo>
                <a:lnTo>
                  <a:pt x="255" y="82"/>
                </a:lnTo>
                <a:lnTo>
                  <a:pt x="239" y="88"/>
                </a:lnTo>
                <a:lnTo>
                  <a:pt x="239" y="94"/>
                </a:lnTo>
                <a:lnTo>
                  <a:pt x="275" y="78"/>
                </a:lnTo>
                <a:lnTo>
                  <a:pt x="240" y="40"/>
                </a:lnTo>
                <a:close/>
                <a:moveTo>
                  <a:pt x="239" y="40"/>
                </a:moveTo>
                <a:lnTo>
                  <a:pt x="118" y="15"/>
                </a:lnTo>
                <a:lnTo>
                  <a:pt x="118" y="15"/>
                </a:lnTo>
                <a:lnTo>
                  <a:pt x="115" y="13"/>
                </a:lnTo>
                <a:lnTo>
                  <a:pt x="111" y="11"/>
                </a:lnTo>
                <a:lnTo>
                  <a:pt x="84" y="4"/>
                </a:lnTo>
                <a:lnTo>
                  <a:pt x="84" y="8"/>
                </a:lnTo>
                <a:lnTo>
                  <a:pt x="107" y="14"/>
                </a:lnTo>
                <a:lnTo>
                  <a:pt x="107" y="14"/>
                </a:lnTo>
                <a:lnTo>
                  <a:pt x="110" y="15"/>
                </a:lnTo>
                <a:lnTo>
                  <a:pt x="113" y="17"/>
                </a:lnTo>
                <a:lnTo>
                  <a:pt x="113" y="19"/>
                </a:lnTo>
                <a:lnTo>
                  <a:pt x="113" y="22"/>
                </a:lnTo>
                <a:lnTo>
                  <a:pt x="110" y="36"/>
                </a:lnTo>
                <a:lnTo>
                  <a:pt x="110" y="36"/>
                </a:lnTo>
                <a:lnTo>
                  <a:pt x="110" y="36"/>
                </a:lnTo>
                <a:lnTo>
                  <a:pt x="109" y="33"/>
                </a:lnTo>
                <a:lnTo>
                  <a:pt x="105" y="30"/>
                </a:lnTo>
                <a:lnTo>
                  <a:pt x="84" y="26"/>
                </a:lnTo>
                <a:lnTo>
                  <a:pt x="84" y="73"/>
                </a:lnTo>
                <a:lnTo>
                  <a:pt x="99" y="76"/>
                </a:lnTo>
                <a:lnTo>
                  <a:pt x="99" y="76"/>
                </a:lnTo>
                <a:lnTo>
                  <a:pt x="103" y="76"/>
                </a:lnTo>
                <a:lnTo>
                  <a:pt x="106" y="73"/>
                </a:lnTo>
                <a:lnTo>
                  <a:pt x="228" y="98"/>
                </a:lnTo>
                <a:lnTo>
                  <a:pt x="239" y="94"/>
                </a:lnTo>
                <a:lnTo>
                  <a:pt x="239" y="88"/>
                </a:lnTo>
                <a:lnTo>
                  <a:pt x="228" y="94"/>
                </a:lnTo>
                <a:lnTo>
                  <a:pt x="228" y="94"/>
                </a:lnTo>
                <a:lnTo>
                  <a:pt x="225" y="92"/>
                </a:lnTo>
                <a:lnTo>
                  <a:pt x="225" y="92"/>
                </a:lnTo>
                <a:lnTo>
                  <a:pt x="222" y="91"/>
                </a:lnTo>
                <a:lnTo>
                  <a:pt x="220" y="90"/>
                </a:lnTo>
                <a:lnTo>
                  <a:pt x="218" y="86"/>
                </a:lnTo>
                <a:lnTo>
                  <a:pt x="218" y="83"/>
                </a:lnTo>
                <a:lnTo>
                  <a:pt x="218" y="83"/>
                </a:lnTo>
                <a:lnTo>
                  <a:pt x="220" y="80"/>
                </a:lnTo>
                <a:lnTo>
                  <a:pt x="221" y="78"/>
                </a:lnTo>
                <a:lnTo>
                  <a:pt x="224" y="76"/>
                </a:lnTo>
                <a:lnTo>
                  <a:pt x="226" y="76"/>
                </a:lnTo>
                <a:lnTo>
                  <a:pt x="226" y="76"/>
                </a:lnTo>
                <a:lnTo>
                  <a:pt x="224" y="75"/>
                </a:lnTo>
                <a:lnTo>
                  <a:pt x="222" y="72"/>
                </a:lnTo>
                <a:lnTo>
                  <a:pt x="221" y="69"/>
                </a:lnTo>
                <a:lnTo>
                  <a:pt x="221" y="67"/>
                </a:lnTo>
                <a:lnTo>
                  <a:pt x="221" y="67"/>
                </a:lnTo>
                <a:lnTo>
                  <a:pt x="222" y="64"/>
                </a:lnTo>
                <a:lnTo>
                  <a:pt x="225" y="61"/>
                </a:lnTo>
                <a:lnTo>
                  <a:pt x="226" y="60"/>
                </a:lnTo>
                <a:lnTo>
                  <a:pt x="230" y="60"/>
                </a:lnTo>
                <a:lnTo>
                  <a:pt x="230" y="60"/>
                </a:lnTo>
                <a:lnTo>
                  <a:pt x="228" y="57"/>
                </a:lnTo>
                <a:lnTo>
                  <a:pt x="225" y="56"/>
                </a:lnTo>
                <a:lnTo>
                  <a:pt x="225" y="53"/>
                </a:lnTo>
                <a:lnTo>
                  <a:pt x="225" y="49"/>
                </a:lnTo>
                <a:lnTo>
                  <a:pt x="225" y="49"/>
                </a:lnTo>
                <a:lnTo>
                  <a:pt x="226" y="46"/>
                </a:lnTo>
                <a:lnTo>
                  <a:pt x="229" y="44"/>
                </a:lnTo>
                <a:lnTo>
                  <a:pt x="232" y="42"/>
                </a:lnTo>
                <a:lnTo>
                  <a:pt x="235" y="42"/>
                </a:lnTo>
                <a:lnTo>
                  <a:pt x="237" y="44"/>
                </a:lnTo>
                <a:lnTo>
                  <a:pt x="239" y="44"/>
                </a:lnTo>
                <a:lnTo>
                  <a:pt x="239" y="40"/>
                </a:lnTo>
                <a:close/>
                <a:moveTo>
                  <a:pt x="84" y="4"/>
                </a:moveTo>
                <a:lnTo>
                  <a:pt x="63" y="0"/>
                </a:lnTo>
                <a:lnTo>
                  <a:pt x="63" y="0"/>
                </a:lnTo>
                <a:lnTo>
                  <a:pt x="60" y="0"/>
                </a:lnTo>
                <a:lnTo>
                  <a:pt x="57" y="2"/>
                </a:lnTo>
                <a:lnTo>
                  <a:pt x="54" y="3"/>
                </a:lnTo>
                <a:lnTo>
                  <a:pt x="53" y="6"/>
                </a:lnTo>
                <a:lnTo>
                  <a:pt x="33" y="2"/>
                </a:lnTo>
                <a:lnTo>
                  <a:pt x="33" y="2"/>
                </a:lnTo>
                <a:lnTo>
                  <a:pt x="27" y="0"/>
                </a:lnTo>
                <a:lnTo>
                  <a:pt x="22" y="2"/>
                </a:lnTo>
                <a:lnTo>
                  <a:pt x="18" y="3"/>
                </a:lnTo>
                <a:lnTo>
                  <a:pt x="12" y="6"/>
                </a:lnTo>
                <a:lnTo>
                  <a:pt x="8" y="8"/>
                </a:lnTo>
                <a:lnTo>
                  <a:pt x="6" y="13"/>
                </a:lnTo>
                <a:lnTo>
                  <a:pt x="3" y="18"/>
                </a:lnTo>
                <a:lnTo>
                  <a:pt x="2" y="22"/>
                </a:lnTo>
                <a:lnTo>
                  <a:pt x="2" y="22"/>
                </a:lnTo>
                <a:lnTo>
                  <a:pt x="0" y="29"/>
                </a:lnTo>
                <a:lnTo>
                  <a:pt x="2" y="33"/>
                </a:lnTo>
                <a:lnTo>
                  <a:pt x="3" y="38"/>
                </a:lnTo>
                <a:lnTo>
                  <a:pt x="6" y="44"/>
                </a:lnTo>
                <a:lnTo>
                  <a:pt x="8" y="48"/>
                </a:lnTo>
                <a:lnTo>
                  <a:pt x="12" y="50"/>
                </a:lnTo>
                <a:lnTo>
                  <a:pt x="18" y="53"/>
                </a:lnTo>
                <a:lnTo>
                  <a:pt x="23" y="54"/>
                </a:lnTo>
                <a:lnTo>
                  <a:pt x="35" y="57"/>
                </a:lnTo>
                <a:lnTo>
                  <a:pt x="50" y="23"/>
                </a:lnTo>
                <a:lnTo>
                  <a:pt x="42" y="59"/>
                </a:lnTo>
                <a:lnTo>
                  <a:pt x="42" y="59"/>
                </a:lnTo>
                <a:lnTo>
                  <a:pt x="44" y="61"/>
                </a:lnTo>
                <a:lnTo>
                  <a:pt x="45" y="64"/>
                </a:lnTo>
                <a:lnTo>
                  <a:pt x="46" y="65"/>
                </a:lnTo>
                <a:lnTo>
                  <a:pt x="49" y="67"/>
                </a:lnTo>
                <a:lnTo>
                  <a:pt x="84" y="73"/>
                </a:lnTo>
                <a:lnTo>
                  <a:pt x="84" y="26"/>
                </a:lnTo>
                <a:lnTo>
                  <a:pt x="61" y="22"/>
                </a:lnTo>
                <a:lnTo>
                  <a:pt x="61" y="22"/>
                </a:lnTo>
                <a:lnTo>
                  <a:pt x="57" y="22"/>
                </a:lnTo>
                <a:lnTo>
                  <a:pt x="54" y="25"/>
                </a:lnTo>
                <a:lnTo>
                  <a:pt x="57" y="11"/>
                </a:lnTo>
                <a:lnTo>
                  <a:pt x="57" y="11"/>
                </a:lnTo>
                <a:lnTo>
                  <a:pt x="58" y="8"/>
                </a:lnTo>
                <a:lnTo>
                  <a:pt x="60" y="7"/>
                </a:lnTo>
                <a:lnTo>
                  <a:pt x="63" y="6"/>
                </a:lnTo>
                <a:lnTo>
                  <a:pt x="65" y="6"/>
                </a:lnTo>
                <a:lnTo>
                  <a:pt x="84" y="8"/>
                </a:lnTo>
                <a:lnTo>
                  <a:pt x="84" y="4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70" name="组合 169"/>
          <p:cNvGrpSpPr/>
          <p:nvPr/>
        </p:nvGrpSpPr>
        <p:grpSpPr>
          <a:xfrm>
            <a:off x="5089020" y="2780468"/>
            <a:ext cx="198835" cy="251222"/>
            <a:chOff x="3665538" y="3100388"/>
            <a:chExt cx="265113" cy="334963"/>
          </a:xfrm>
          <a:noFill/>
        </p:grpSpPr>
        <p:sp>
          <p:nvSpPr>
            <p:cNvPr id="171" name="Freeform 186"/>
            <p:cNvSpPr>
              <a:spLocks/>
            </p:cNvSpPr>
            <p:nvPr/>
          </p:nvSpPr>
          <p:spPr bwMode="auto">
            <a:xfrm>
              <a:off x="3665538" y="3109913"/>
              <a:ext cx="252413" cy="325438"/>
            </a:xfrm>
            <a:custGeom>
              <a:avLst/>
              <a:gdLst>
                <a:gd name="T0" fmla="*/ 159 w 159"/>
                <a:gd name="T1" fmla="*/ 36 h 205"/>
                <a:gd name="T2" fmla="*/ 151 w 159"/>
                <a:gd name="T3" fmla="*/ 32 h 205"/>
                <a:gd name="T4" fmla="*/ 56 w 159"/>
                <a:gd name="T5" fmla="*/ 185 h 205"/>
                <a:gd name="T6" fmla="*/ 56 w 159"/>
                <a:gd name="T7" fmla="*/ 185 h 205"/>
                <a:gd name="T8" fmla="*/ 53 w 159"/>
                <a:gd name="T9" fmla="*/ 189 h 205"/>
                <a:gd name="T10" fmla="*/ 50 w 159"/>
                <a:gd name="T11" fmla="*/ 191 h 205"/>
                <a:gd name="T12" fmla="*/ 46 w 159"/>
                <a:gd name="T13" fmla="*/ 193 h 205"/>
                <a:gd name="T14" fmla="*/ 41 w 159"/>
                <a:gd name="T15" fmla="*/ 194 h 205"/>
                <a:gd name="T16" fmla="*/ 37 w 159"/>
                <a:gd name="T17" fmla="*/ 195 h 205"/>
                <a:gd name="T18" fmla="*/ 31 w 159"/>
                <a:gd name="T19" fmla="*/ 194 h 205"/>
                <a:gd name="T20" fmla="*/ 27 w 159"/>
                <a:gd name="T21" fmla="*/ 193 h 205"/>
                <a:gd name="T22" fmla="*/ 22 w 159"/>
                <a:gd name="T23" fmla="*/ 191 h 205"/>
                <a:gd name="T24" fmla="*/ 22 w 159"/>
                <a:gd name="T25" fmla="*/ 191 h 205"/>
                <a:gd name="T26" fmla="*/ 18 w 159"/>
                <a:gd name="T27" fmla="*/ 187 h 205"/>
                <a:gd name="T28" fmla="*/ 15 w 159"/>
                <a:gd name="T29" fmla="*/ 185 h 205"/>
                <a:gd name="T30" fmla="*/ 12 w 159"/>
                <a:gd name="T31" fmla="*/ 180 h 205"/>
                <a:gd name="T32" fmla="*/ 10 w 159"/>
                <a:gd name="T33" fmla="*/ 175 h 205"/>
                <a:gd name="T34" fmla="*/ 10 w 159"/>
                <a:gd name="T35" fmla="*/ 171 h 205"/>
                <a:gd name="T36" fmla="*/ 10 w 159"/>
                <a:gd name="T37" fmla="*/ 166 h 205"/>
                <a:gd name="T38" fmla="*/ 11 w 159"/>
                <a:gd name="T39" fmla="*/ 162 h 205"/>
                <a:gd name="T40" fmla="*/ 12 w 159"/>
                <a:gd name="T41" fmla="*/ 157 h 205"/>
                <a:gd name="T42" fmla="*/ 107 w 159"/>
                <a:gd name="T43" fmla="*/ 4 h 205"/>
                <a:gd name="T44" fmla="*/ 100 w 159"/>
                <a:gd name="T45" fmla="*/ 0 h 205"/>
                <a:gd name="T46" fmla="*/ 4 w 159"/>
                <a:gd name="T47" fmla="*/ 155 h 205"/>
                <a:gd name="T48" fmla="*/ 4 w 159"/>
                <a:gd name="T49" fmla="*/ 155 h 205"/>
                <a:gd name="T50" fmla="*/ 2 w 159"/>
                <a:gd name="T51" fmla="*/ 160 h 205"/>
                <a:gd name="T52" fmla="*/ 0 w 159"/>
                <a:gd name="T53" fmla="*/ 167 h 205"/>
                <a:gd name="T54" fmla="*/ 0 w 159"/>
                <a:gd name="T55" fmla="*/ 172 h 205"/>
                <a:gd name="T56" fmla="*/ 2 w 159"/>
                <a:gd name="T57" fmla="*/ 179 h 205"/>
                <a:gd name="T58" fmla="*/ 3 w 159"/>
                <a:gd name="T59" fmla="*/ 185 h 205"/>
                <a:gd name="T60" fmla="*/ 7 w 159"/>
                <a:gd name="T61" fmla="*/ 190 h 205"/>
                <a:gd name="T62" fmla="*/ 11 w 159"/>
                <a:gd name="T63" fmla="*/ 195 h 205"/>
                <a:gd name="T64" fmla="*/ 16 w 159"/>
                <a:gd name="T65" fmla="*/ 199 h 205"/>
                <a:gd name="T66" fmla="*/ 16 w 159"/>
                <a:gd name="T67" fmla="*/ 199 h 205"/>
                <a:gd name="T68" fmla="*/ 23 w 159"/>
                <a:gd name="T69" fmla="*/ 202 h 205"/>
                <a:gd name="T70" fmla="*/ 30 w 159"/>
                <a:gd name="T71" fmla="*/ 203 h 205"/>
                <a:gd name="T72" fmla="*/ 35 w 159"/>
                <a:gd name="T73" fmla="*/ 205 h 205"/>
                <a:gd name="T74" fmla="*/ 42 w 159"/>
                <a:gd name="T75" fmla="*/ 205 h 205"/>
                <a:gd name="T76" fmla="*/ 48 w 159"/>
                <a:gd name="T77" fmla="*/ 202 h 205"/>
                <a:gd name="T78" fmla="*/ 53 w 159"/>
                <a:gd name="T79" fmla="*/ 199 h 205"/>
                <a:gd name="T80" fmla="*/ 58 w 159"/>
                <a:gd name="T81" fmla="*/ 195 h 205"/>
                <a:gd name="T82" fmla="*/ 62 w 159"/>
                <a:gd name="T83" fmla="*/ 191 h 205"/>
                <a:gd name="T84" fmla="*/ 159 w 159"/>
                <a:gd name="T85" fmla="*/ 36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9" h="205">
                  <a:moveTo>
                    <a:pt x="159" y="36"/>
                  </a:moveTo>
                  <a:lnTo>
                    <a:pt x="151" y="32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3" y="189"/>
                  </a:lnTo>
                  <a:lnTo>
                    <a:pt x="50" y="191"/>
                  </a:lnTo>
                  <a:lnTo>
                    <a:pt x="46" y="193"/>
                  </a:lnTo>
                  <a:lnTo>
                    <a:pt x="41" y="194"/>
                  </a:lnTo>
                  <a:lnTo>
                    <a:pt x="37" y="195"/>
                  </a:lnTo>
                  <a:lnTo>
                    <a:pt x="31" y="194"/>
                  </a:lnTo>
                  <a:lnTo>
                    <a:pt x="27" y="193"/>
                  </a:lnTo>
                  <a:lnTo>
                    <a:pt x="22" y="191"/>
                  </a:lnTo>
                  <a:lnTo>
                    <a:pt x="22" y="191"/>
                  </a:lnTo>
                  <a:lnTo>
                    <a:pt x="18" y="187"/>
                  </a:lnTo>
                  <a:lnTo>
                    <a:pt x="15" y="185"/>
                  </a:lnTo>
                  <a:lnTo>
                    <a:pt x="12" y="180"/>
                  </a:lnTo>
                  <a:lnTo>
                    <a:pt x="10" y="175"/>
                  </a:lnTo>
                  <a:lnTo>
                    <a:pt x="10" y="171"/>
                  </a:lnTo>
                  <a:lnTo>
                    <a:pt x="10" y="166"/>
                  </a:lnTo>
                  <a:lnTo>
                    <a:pt x="11" y="162"/>
                  </a:lnTo>
                  <a:lnTo>
                    <a:pt x="12" y="157"/>
                  </a:lnTo>
                  <a:lnTo>
                    <a:pt x="107" y="4"/>
                  </a:lnTo>
                  <a:lnTo>
                    <a:pt x="100" y="0"/>
                  </a:lnTo>
                  <a:lnTo>
                    <a:pt x="4" y="155"/>
                  </a:lnTo>
                  <a:lnTo>
                    <a:pt x="4" y="155"/>
                  </a:lnTo>
                  <a:lnTo>
                    <a:pt x="2" y="160"/>
                  </a:lnTo>
                  <a:lnTo>
                    <a:pt x="0" y="167"/>
                  </a:lnTo>
                  <a:lnTo>
                    <a:pt x="0" y="172"/>
                  </a:lnTo>
                  <a:lnTo>
                    <a:pt x="2" y="179"/>
                  </a:lnTo>
                  <a:lnTo>
                    <a:pt x="3" y="185"/>
                  </a:lnTo>
                  <a:lnTo>
                    <a:pt x="7" y="190"/>
                  </a:lnTo>
                  <a:lnTo>
                    <a:pt x="11" y="195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23" y="202"/>
                  </a:lnTo>
                  <a:lnTo>
                    <a:pt x="30" y="203"/>
                  </a:lnTo>
                  <a:lnTo>
                    <a:pt x="35" y="205"/>
                  </a:lnTo>
                  <a:lnTo>
                    <a:pt x="42" y="205"/>
                  </a:lnTo>
                  <a:lnTo>
                    <a:pt x="48" y="202"/>
                  </a:lnTo>
                  <a:lnTo>
                    <a:pt x="53" y="199"/>
                  </a:lnTo>
                  <a:lnTo>
                    <a:pt x="58" y="195"/>
                  </a:lnTo>
                  <a:lnTo>
                    <a:pt x="62" y="191"/>
                  </a:lnTo>
                  <a:lnTo>
                    <a:pt x="159" y="36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2" name="Freeform 187"/>
            <p:cNvSpPr>
              <a:spLocks/>
            </p:cNvSpPr>
            <p:nvPr/>
          </p:nvSpPr>
          <p:spPr bwMode="auto">
            <a:xfrm>
              <a:off x="3808413" y="3100388"/>
              <a:ext cx="122238" cy="82550"/>
            </a:xfrm>
            <a:custGeom>
              <a:avLst/>
              <a:gdLst>
                <a:gd name="T0" fmla="*/ 75 w 77"/>
                <a:gd name="T1" fmla="*/ 50 h 52"/>
                <a:gd name="T2" fmla="*/ 75 w 77"/>
                <a:gd name="T3" fmla="*/ 50 h 52"/>
                <a:gd name="T4" fmla="*/ 74 w 77"/>
                <a:gd name="T5" fmla="*/ 51 h 52"/>
                <a:gd name="T6" fmla="*/ 71 w 77"/>
                <a:gd name="T7" fmla="*/ 52 h 52"/>
                <a:gd name="T8" fmla="*/ 69 w 77"/>
                <a:gd name="T9" fmla="*/ 52 h 52"/>
                <a:gd name="T10" fmla="*/ 67 w 77"/>
                <a:gd name="T11" fmla="*/ 51 h 52"/>
                <a:gd name="T12" fmla="*/ 2 w 77"/>
                <a:gd name="T13" fmla="*/ 12 h 52"/>
                <a:gd name="T14" fmla="*/ 2 w 77"/>
                <a:gd name="T15" fmla="*/ 12 h 52"/>
                <a:gd name="T16" fmla="*/ 0 w 77"/>
                <a:gd name="T17" fmla="*/ 9 h 52"/>
                <a:gd name="T18" fmla="*/ 0 w 77"/>
                <a:gd name="T19" fmla="*/ 8 h 52"/>
                <a:gd name="T20" fmla="*/ 0 w 77"/>
                <a:gd name="T21" fmla="*/ 5 h 52"/>
                <a:gd name="T22" fmla="*/ 0 w 77"/>
                <a:gd name="T23" fmla="*/ 2 h 52"/>
                <a:gd name="T24" fmla="*/ 0 w 77"/>
                <a:gd name="T25" fmla="*/ 2 h 52"/>
                <a:gd name="T26" fmla="*/ 1 w 77"/>
                <a:gd name="T27" fmla="*/ 1 h 52"/>
                <a:gd name="T28" fmla="*/ 4 w 77"/>
                <a:gd name="T29" fmla="*/ 0 h 52"/>
                <a:gd name="T30" fmla="*/ 6 w 77"/>
                <a:gd name="T31" fmla="*/ 0 h 52"/>
                <a:gd name="T32" fmla="*/ 8 w 77"/>
                <a:gd name="T33" fmla="*/ 1 h 52"/>
                <a:gd name="T34" fmla="*/ 74 w 77"/>
                <a:gd name="T35" fmla="*/ 42 h 52"/>
                <a:gd name="T36" fmla="*/ 74 w 77"/>
                <a:gd name="T37" fmla="*/ 42 h 52"/>
                <a:gd name="T38" fmla="*/ 75 w 77"/>
                <a:gd name="T39" fmla="*/ 43 h 52"/>
                <a:gd name="T40" fmla="*/ 77 w 77"/>
                <a:gd name="T41" fmla="*/ 46 h 52"/>
                <a:gd name="T42" fmla="*/ 77 w 77"/>
                <a:gd name="T43" fmla="*/ 47 h 52"/>
                <a:gd name="T44" fmla="*/ 75 w 77"/>
                <a:gd name="T45" fmla="*/ 50 h 52"/>
                <a:gd name="T46" fmla="*/ 75 w 77"/>
                <a:gd name="T47" fmla="*/ 5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2">
                  <a:moveTo>
                    <a:pt x="75" y="50"/>
                  </a:moveTo>
                  <a:lnTo>
                    <a:pt x="75" y="50"/>
                  </a:lnTo>
                  <a:lnTo>
                    <a:pt x="74" y="51"/>
                  </a:lnTo>
                  <a:lnTo>
                    <a:pt x="71" y="52"/>
                  </a:lnTo>
                  <a:lnTo>
                    <a:pt x="69" y="52"/>
                  </a:lnTo>
                  <a:lnTo>
                    <a:pt x="67" y="5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5" y="50"/>
                  </a:lnTo>
                  <a:lnTo>
                    <a:pt x="75" y="5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3" name="Freeform 188"/>
            <p:cNvSpPr>
              <a:spLocks/>
            </p:cNvSpPr>
            <p:nvPr/>
          </p:nvSpPr>
          <p:spPr bwMode="auto">
            <a:xfrm>
              <a:off x="3708401" y="3168650"/>
              <a:ext cx="173038" cy="234950"/>
            </a:xfrm>
            <a:custGeom>
              <a:avLst/>
              <a:gdLst>
                <a:gd name="T0" fmla="*/ 109 w 109"/>
                <a:gd name="T1" fmla="*/ 5 h 148"/>
                <a:gd name="T2" fmla="*/ 99 w 109"/>
                <a:gd name="T3" fmla="*/ 0 h 148"/>
                <a:gd name="T4" fmla="*/ 15 w 109"/>
                <a:gd name="T5" fmla="*/ 137 h 148"/>
                <a:gd name="T6" fmla="*/ 15 w 109"/>
                <a:gd name="T7" fmla="*/ 137 h 148"/>
                <a:gd name="T8" fmla="*/ 12 w 109"/>
                <a:gd name="T9" fmla="*/ 139 h 148"/>
                <a:gd name="T10" fmla="*/ 8 w 109"/>
                <a:gd name="T11" fmla="*/ 142 h 148"/>
                <a:gd name="T12" fmla="*/ 4 w 109"/>
                <a:gd name="T13" fmla="*/ 143 h 148"/>
                <a:gd name="T14" fmla="*/ 0 w 109"/>
                <a:gd name="T15" fmla="*/ 143 h 148"/>
                <a:gd name="T16" fmla="*/ 0 w 109"/>
                <a:gd name="T17" fmla="*/ 143 h 148"/>
                <a:gd name="T18" fmla="*/ 0 w 109"/>
                <a:gd name="T19" fmla="*/ 145 h 148"/>
                <a:gd name="T20" fmla="*/ 0 w 109"/>
                <a:gd name="T21" fmla="*/ 145 h 148"/>
                <a:gd name="T22" fmla="*/ 7 w 109"/>
                <a:gd name="T23" fmla="*/ 148 h 148"/>
                <a:gd name="T24" fmla="*/ 14 w 109"/>
                <a:gd name="T25" fmla="*/ 148 h 148"/>
                <a:gd name="T26" fmla="*/ 21 w 109"/>
                <a:gd name="T27" fmla="*/ 145 h 148"/>
                <a:gd name="T28" fmla="*/ 25 w 109"/>
                <a:gd name="T29" fmla="*/ 141 h 148"/>
                <a:gd name="T30" fmla="*/ 109 w 109"/>
                <a:gd name="T31" fmla="*/ 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9" h="148">
                  <a:moveTo>
                    <a:pt x="109" y="5"/>
                  </a:moveTo>
                  <a:lnTo>
                    <a:pt x="99" y="0"/>
                  </a:lnTo>
                  <a:lnTo>
                    <a:pt x="15" y="137"/>
                  </a:lnTo>
                  <a:lnTo>
                    <a:pt x="15" y="137"/>
                  </a:lnTo>
                  <a:lnTo>
                    <a:pt x="12" y="139"/>
                  </a:lnTo>
                  <a:lnTo>
                    <a:pt x="8" y="142"/>
                  </a:lnTo>
                  <a:lnTo>
                    <a:pt x="4" y="143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7" y="148"/>
                  </a:lnTo>
                  <a:lnTo>
                    <a:pt x="14" y="148"/>
                  </a:lnTo>
                  <a:lnTo>
                    <a:pt x="21" y="145"/>
                  </a:lnTo>
                  <a:lnTo>
                    <a:pt x="25" y="141"/>
                  </a:lnTo>
                  <a:lnTo>
                    <a:pt x="109" y="5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74" name="Freeform 189"/>
          <p:cNvSpPr>
            <a:spLocks noEditPoints="1"/>
          </p:cNvSpPr>
          <p:nvPr/>
        </p:nvSpPr>
        <p:spPr bwMode="auto">
          <a:xfrm>
            <a:off x="4115088" y="3992524"/>
            <a:ext cx="163116" cy="175022"/>
          </a:xfrm>
          <a:custGeom>
            <a:avLst/>
            <a:gdLst>
              <a:gd name="T0" fmla="*/ 107 w 137"/>
              <a:gd name="T1" fmla="*/ 68 h 147"/>
              <a:gd name="T2" fmla="*/ 103 w 137"/>
              <a:gd name="T3" fmla="*/ 51 h 147"/>
              <a:gd name="T4" fmla="*/ 103 w 137"/>
              <a:gd name="T5" fmla="*/ 99 h 147"/>
              <a:gd name="T6" fmla="*/ 117 w 137"/>
              <a:gd name="T7" fmla="*/ 111 h 147"/>
              <a:gd name="T8" fmla="*/ 115 w 137"/>
              <a:gd name="T9" fmla="*/ 118 h 147"/>
              <a:gd name="T10" fmla="*/ 103 w 137"/>
              <a:gd name="T11" fmla="*/ 38 h 147"/>
              <a:gd name="T12" fmla="*/ 115 w 137"/>
              <a:gd name="T13" fmla="*/ 19 h 147"/>
              <a:gd name="T14" fmla="*/ 117 w 137"/>
              <a:gd name="T15" fmla="*/ 24 h 147"/>
              <a:gd name="T16" fmla="*/ 103 w 137"/>
              <a:gd name="T17" fmla="*/ 38 h 147"/>
              <a:gd name="T18" fmla="*/ 114 w 137"/>
              <a:gd name="T19" fmla="*/ 68 h 147"/>
              <a:gd name="T20" fmla="*/ 134 w 137"/>
              <a:gd name="T21" fmla="*/ 65 h 147"/>
              <a:gd name="T22" fmla="*/ 136 w 137"/>
              <a:gd name="T23" fmla="*/ 70 h 147"/>
              <a:gd name="T24" fmla="*/ 114 w 137"/>
              <a:gd name="T25" fmla="*/ 70 h 147"/>
              <a:gd name="T26" fmla="*/ 69 w 137"/>
              <a:gd name="T27" fmla="*/ 30 h 147"/>
              <a:gd name="T28" fmla="*/ 103 w 137"/>
              <a:gd name="T29" fmla="*/ 51 h 147"/>
              <a:gd name="T30" fmla="*/ 90 w 137"/>
              <a:gd name="T31" fmla="*/ 100 h 147"/>
              <a:gd name="T32" fmla="*/ 84 w 137"/>
              <a:gd name="T33" fmla="*/ 142 h 147"/>
              <a:gd name="T34" fmla="*/ 69 w 137"/>
              <a:gd name="T35" fmla="*/ 114 h 147"/>
              <a:gd name="T36" fmla="*/ 83 w 137"/>
              <a:gd name="T37" fmla="*/ 96 h 147"/>
              <a:gd name="T38" fmla="*/ 95 w 137"/>
              <a:gd name="T39" fmla="*/ 84 h 147"/>
              <a:gd name="T40" fmla="*/ 99 w 137"/>
              <a:gd name="T41" fmla="*/ 62 h 147"/>
              <a:gd name="T42" fmla="*/ 91 w 137"/>
              <a:gd name="T43" fmla="*/ 47 h 147"/>
              <a:gd name="T44" fmla="*/ 69 w 137"/>
              <a:gd name="T45" fmla="*/ 38 h 147"/>
              <a:gd name="T46" fmla="*/ 100 w 137"/>
              <a:gd name="T47" fmla="*/ 31 h 147"/>
              <a:gd name="T48" fmla="*/ 100 w 137"/>
              <a:gd name="T49" fmla="*/ 36 h 147"/>
              <a:gd name="T50" fmla="*/ 103 w 137"/>
              <a:gd name="T51" fmla="*/ 99 h 147"/>
              <a:gd name="T52" fmla="*/ 99 w 137"/>
              <a:gd name="T53" fmla="*/ 101 h 147"/>
              <a:gd name="T54" fmla="*/ 103 w 137"/>
              <a:gd name="T55" fmla="*/ 99 h 147"/>
              <a:gd name="T56" fmla="*/ 72 w 137"/>
              <a:gd name="T57" fmla="*/ 1 h 147"/>
              <a:gd name="T58" fmla="*/ 72 w 137"/>
              <a:gd name="T59" fmla="*/ 23 h 147"/>
              <a:gd name="T60" fmla="*/ 67 w 137"/>
              <a:gd name="T61" fmla="*/ 147 h 147"/>
              <a:gd name="T62" fmla="*/ 49 w 137"/>
              <a:gd name="T63" fmla="*/ 137 h 147"/>
              <a:gd name="T64" fmla="*/ 41 w 137"/>
              <a:gd name="T65" fmla="*/ 92 h 147"/>
              <a:gd name="T66" fmla="*/ 41 w 137"/>
              <a:gd name="T67" fmla="*/ 43 h 147"/>
              <a:gd name="T68" fmla="*/ 69 w 137"/>
              <a:gd name="T69" fmla="*/ 30 h 147"/>
              <a:gd name="T70" fmla="*/ 57 w 137"/>
              <a:gd name="T71" fmla="*/ 40 h 147"/>
              <a:gd name="T72" fmla="*/ 45 w 137"/>
              <a:gd name="T73" fmla="*/ 51 h 147"/>
              <a:gd name="T74" fmla="*/ 40 w 137"/>
              <a:gd name="T75" fmla="*/ 68 h 147"/>
              <a:gd name="T76" fmla="*/ 54 w 137"/>
              <a:gd name="T77" fmla="*/ 93 h 147"/>
              <a:gd name="T78" fmla="*/ 56 w 137"/>
              <a:gd name="T79" fmla="*/ 97 h 147"/>
              <a:gd name="T80" fmla="*/ 69 w 137"/>
              <a:gd name="T81" fmla="*/ 147 h 147"/>
              <a:gd name="T82" fmla="*/ 69 w 137"/>
              <a:gd name="T83" fmla="*/ 24 h 147"/>
              <a:gd name="T84" fmla="*/ 65 w 137"/>
              <a:gd name="T85" fmla="*/ 4 h 147"/>
              <a:gd name="T86" fmla="*/ 69 w 137"/>
              <a:gd name="T87" fmla="*/ 0 h 147"/>
              <a:gd name="T88" fmla="*/ 38 w 137"/>
              <a:gd name="T89" fmla="*/ 104 h 147"/>
              <a:gd name="T90" fmla="*/ 35 w 137"/>
              <a:gd name="T91" fmla="*/ 99 h 147"/>
              <a:gd name="T92" fmla="*/ 35 w 137"/>
              <a:gd name="T93" fmla="*/ 38 h 147"/>
              <a:gd name="T94" fmla="*/ 38 w 137"/>
              <a:gd name="T95" fmla="*/ 31 h 147"/>
              <a:gd name="T96" fmla="*/ 35 w 137"/>
              <a:gd name="T97" fmla="*/ 84 h 147"/>
              <a:gd name="T98" fmla="*/ 33 w 137"/>
              <a:gd name="T99" fmla="*/ 59 h 147"/>
              <a:gd name="T100" fmla="*/ 35 w 137"/>
              <a:gd name="T101" fmla="*/ 30 h 147"/>
              <a:gd name="T102" fmla="*/ 33 w 137"/>
              <a:gd name="T103" fmla="*/ 36 h 147"/>
              <a:gd name="T104" fmla="*/ 21 w 137"/>
              <a:gd name="T105" fmla="*/ 20 h 147"/>
              <a:gd name="T106" fmla="*/ 35 w 137"/>
              <a:gd name="T107" fmla="*/ 30 h 147"/>
              <a:gd name="T108" fmla="*/ 26 w 137"/>
              <a:gd name="T109" fmla="*/ 116 h 147"/>
              <a:gd name="T110" fmla="*/ 21 w 137"/>
              <a:gd name="T111" fmla="*/ 116 h 147"/>
              <a:gd name="T112" fmla="*/ 33 w 137"/>
              <a:gd name="T113" fmla="*/ 99 h 147"/>
              <a:gd name="T114" fmla="*/ 4 w 137"/>
              <a:gd name="T115" fmla="*/ 65 h 147"/>
              <a:gd name="T116" fmla="*/ 23 w 137"/>
              <a:gd name="T117" fmla="*/ 65 h 147"/>
              <a:gd name="T118" fmla="*/ 21 w 137"/>
              <a:gd name="T119" fmla="*/ 72 h 147"/>
              <a:gd name="T120" fmla="*/ 0 w 137"/>
              <a:gd name="T121" fmla="*/ 68 h 147"/>
              <a:gd name="T122" fmla="*/ 4 w 137"/>
              <a:gd name="T123" fmla="*/ 6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" h="147">
                <a:moveTo>
                  <a:pt x="103" y="51"/>
                </a:moveTo>
                <a:lnTo>
                  <a:pt x="103" y="51"/>
                </a:lnTo>
                <a:lnTo>
                  <a:pt x="106" y="59"/>
                </a:lnTo>
                <a:lnTo>
                  <a:pt x="107" y="68"/>
                </a:lnTo>
                <a:lnTo>
                  <a:pt x="107" y="68"/>
                </a:lnTo>
                <a:lnTo>
                  <a:pt x="106" y="77"/>
                </a:lnTo>
                <a:lnTo>
                  <a:pt x="103" y="84"/>
                </a:lnTo>
                <a:lnTo>
                  <a:pt x="103" y="51"/>
                </a:lnTo>
                <a:lnTo>
                  <a:pt x="103" y="51"/>
                </a:lnTo>
                <a:close/>
                <a:moveTo>
                  <a:pt x="103" y="107"/>
                </a:moveTo>
                <a:lnTo>
                  <a:pt x="103" y="99"/>
                </a:lnTo>
                <a:lnTo>
                  <a:pt x="103" y="99"/>
                </a:lnTo>
                <a:lnTo>
                  <a:pt x="106" y="99"/>
                </a:lnTo>
                <a:lnTo>
                  <a:pt x="106" y="99"/>
                </a:lnTo>
                <a:lnTo>
                  <a:pt x="117" y="111"/>
                </a:lnTo>
                <a:lnTo>
                  <a:pt x="117" y="111"/>
                </a:lnTo>
                <a:lnTo>
                  <a:pt x="118" y="114"/>
                </a:lnTo>
                <a:lnTo>
                  <a:pt x="117" y="116"/>
                </a:lnTo>
                <a:lnTo>
                  <a:pt x="117" y="116"/>
                </a:lnTo>
                <a:lnTo>
                  <a:pt x="115" y="118"/>
                </a:lnTo>
                <a:lnTo>
                  <a:pt x="113" y="116"/>
                </a:lnTo>
                <a:lnTo>
                  <a:pt x="103" y="107"/>
                </a:lnTo>
                <a:lnTo>
                  <a:pt x="103" y="107"/>
                </a:lnTo>
                <a:close/>
                <a:moveTo>
                  <a:pt x="103" y="38"/>
                </a:moveTo>
                <a:lnTo>
                  <a:pt x="103" y="28"/>
                </a:lnTo>
                <a:lnTo>
                  <a:pt x="113" y="20"/>
                </a:lnTo>
                <a:lnTo>
                  <a:pt x="113" y="20"/>
                </a:lnTo>
                <a:lnTo>
                  <a:pt x="115" y="19"/>
                </a:lnTo>
                <a:lnTo>
                  <a:pt x="117" y="20"/>
                </a:lnTo>
                <a:lnTo>
                  <a:pt x="117" y="20"/>
                </a:lnTo>
                <a:lnTo>
                  <a:pt x="118" y="23"/>
                </a:lnTo>
                <a:lnTo>
                  <a:pt x="117" y="24"/>
                </a:lnTo>
                <a:lnTo>
                  <a:pt x="106" y="36"/>
                </a:lnTo>
                <a:lnTo>
                  <a:pt x="106" y="36"/>
                </a:lnTo>
                <a:lnTo>
                  <a:pt x="106" y="36"/>
                </a:lnTo>
                <a:lnTo>
                  <a:pt x="103" y="38"/>
                </a:lnTo>
                <a:lnTo>
                  <a:pt x="103" y="38"/>
                </a:lnTo>
                <a:close/>
                <a:moveTo>
                  <a:pt x="114" y="68"/>
                </a:moveTo>
                <a:lnTo>
                  <a:pt x="114" y="68"/>
                </a:lnTo>
                <a:lnTo>
                  <a:pt x="114" y="68"/>
                </a:lnTo>
                <a:lnTo>
                  <a:pt x="114" y="65"/>
                </a:lnTo>
                <a:lnTo>
                  <a:pt x="117" y="65"/>
                </a:lnTo>
                <a:lnTo>
                  <a:pt x="134" y="65"/>
                </a:lnTo>
                <a:lnTo>
                  <a:pt x="134" y="65"/>
                </a:lnTo>
                <a:lnTo>
                  <a:pt x="136" y="65"/>
                </a:lnTo>
                <a:lnTo>
                  <a:pt x="137" y="68"/>
                </a:lnTo>
                <a:lnTo>
                  <a:pt x="137" y="68"/>
                </a:lnTo>
                <a:lnTo>
                  <a:pt x="136" y="70"/>
                </a:lnTo>
                <a:lnTo>
                  <a:pt x="134" y="72"/>
                </a:lnTo>
                <a:lnTo>
                  <a:pt x="117" y="72"/>
                </a:lnTo>
                <a:lnTo>
                  <a:pt x="117" y="72"/>
                </a:lnTo>
                <a:lnTo>
                  <a:pt x="114" y="70"/>
                </a:lnTo>
                <a:lnTo>
                  <a:pt x="114" y="68"/>
                </a:lnTo>
                <a:lnTo>
                  <a:pt x="114" y="68"/>
                </a:lnTo>
                <a:close/>
                <a:moveTo>
                  <a:pt x="69" y="30"/>
                </a:moveTo>
                <a:lnTo>
                  <a:pt x="69" y="30"/>
                </a:lnTo>
                <a:lnTo>
                  <a:pt x="80" y="32"/>
                </a:lnTo>
                <a:lnTo>
                  <a:pt x="90" y="36"/>
                </a:lnTo>
                <a:lnTo>
                  <a:pt x="98" y="43"/>
                </a:lnTo>
                <a:lnTo>
                  <a:pt x="103" y="51"/>
                </a:lnTo>
                <a:lnTo>
                  <a:pt x="103" y="84"/>
                </a:lnTo>
                <a:lnTo>
                  <a:pt x="103" y="84"/>
                </a:lnTo>
                <a:lnTo>
                  <a:pt x="98" y="93"/>
                </a:lnTo>
                <a:lnTo>
                  <a:pt x="90" y="100"/>
                </a:lnTo>
                <a:lnTo>
                  <a:pt x="90" y="130"/>
                </a:lnTo>
                <a:lnTo>
                  <a:pt x="90" y="130"/>
                </a:lnTo>
                <a:lnTo>
                  <a:pt x="88" y="137"/>
                </a:lnTo>
                <a:lnTo>
                  <a:pt x="84" y="142"/>
                </a:lnTo>
                <a:lnTo>
                  <a:pt x="79" y="146"/>
                </a:lnTo>
                <a:lnTo>
                  <a:pt x="71" y="147"/>
                </a:lnTo>
                <a:lnTo>
                  <a:pt x="69" y="147"/>
                </a:lnTo>
                <a:lnTo>
                  <a:pt x="69" y="114"/>
                </a:lnTo>
                <a:lnTo>
                  <a:pt x="82" y="114"/>
                </a:lnTo>
                <a:lnTo>
                  <a:pt x="82" y="97"/>
                </a:lnTo>
                <a:lnTo>
                  <a:pt x="82" y="97"/>
                </a:lnTo>
                <a:lnTo>
                  <a:pt x="83" y="96"/>
                </a:lnTo>
                <a:lnTo>
                  <a:pt x="84" y="95"/>
                </a:lnTo>
                <a:lnTo>
                  <a:pt x="84" y="95"/>
                </a:lnTo>
                <a:lnTo>
                  <a:pt x="91" y="89"/>
                </a:lnTo>
                <a:lnTo>
                  <a:pt x="95" y="84"/>
                </a:lnTo>
                <a:lnTo>
                  <a:pt x="98" y="76"/>
                </a:lnTo>
                <a:lnTo>
                  <a:pt x="99" y="68"/>
                </a:lnTo>
                <a:lnTo>
                  <a:pt x="99" y="68"/>
                </a:lnTo>
                <a:lnTo>
                  <a:pt x="99" y="62"/>
                </a:lnTo>
                <a:lnTo>
                  <a:pt x="96" y="57"/>
                </a:lnTo>
                <a:lnTo>
                  <a:pt x="94" y="51"/>
                </a:lnTo>
                <a:lnTo>
                  <a:pt x="91" y="47"/>
                </a:lnTo>
                <a:lnTo>
                  <a:pt x="91" y="47"/>
                </a:lnTo>
                <a:lnTo>
                  <a:pt x="86" y="43"/>
                </a:lnTo>
                <a:lnTo>
                  <a:pt x="82" y="40"/>
                </a:lnTo>
                <a:lnTo>
                  <a:pt x="75" y="39"/>
                </a:lnTo>
                <a:lnTo>
                  <a:pt x="69" y="38"/>
                </a:lnTo>
                <a:lnTo>
                  <a:pt x="69" y="30"/>
                </a:lnTo>
                <a:lnTo>
                  <a:pt x="69" y="30"/>
                </a:lnTo>
                <a:close/>
                <a:moveTo>
                  <a:pt x="103" y="28"/>
                </a:moveTo>
                <a:lnTo>
                  <a:pt x="100" y="31"/>
                </a:lnTo>
                <a:lnTo>
                  <a:pt x="100" y="31"/>
                </a:lnTo>
                <a:lnTo>
                  <a:pt x="99" y="34"/>
                </a:lnTo>
                <a:lnTo>
                  <a:pt x="100" y="36"/>
                </a:lnTo>
                <a:lnTo>
                  <a:pt x="100" y="36"/>
                </a:lnTo>
                <a:lnTo>
                  <a:pt x="103" y="38"/>
                </a:lnTo>
                <a:lnTo>
                  <a:pt x="103" y="28"/>
                </a:lnTo>
                <a:lnTo>
                  <a:pt x="103" y="28"/>
                </a:lnTo>
                <a:close/>
                <a:moveTo>
                  <a:pt x="103" y="99"/>
                </a:moveTo>
                <a:lnTo>
                  <a:pt x="103" y="99"/>
                </a:lnTo>
                <a:lnTo>
                  <a:pt x="100" y="99"/>
                </a:lnTo>
                <a:lnTo>
                  <a:pt x="100" y="99"/>
                </a:lnTo>
                <a:lnTo>
                  <a:pt x="99" y="101"/>
                </a:lnTo>
                <a:lnTo>
                  <a:pt x="100" y="104"/>
                </a:lnTo>
                <a:lnTo>
                  <a:pt x="103" y="107"/>
                </a:lnTo>
                <a:lnTo>
                  <a:pt x="103" y="99"/>
                </a:lnTo>
                <a:lnTo>
                  <a:pt x="103" y="99"/>
                </a:lnTo>
                <a:close/>
                <a:moveTo>
                  <a:pt x="69" y="24"/>
                </a:moveTo>
                <a:lnTo>
                  <a:pt x="69" y="0"/>
                </a:lnTo>
                <a:lnTo>
                  <a:pt x="69" y="0"/>
                </a:lnTo>
                <a:lnTo>
                  <a:pt x="72" y="1"/>
                </a:lnTo>
                <a:lnTo>
                  <a:pt x="72" y="4"/>
                </a:lnTo>
                <a:lnTo>
                  <a:pt x="72" y="20"/>
                </a:lnTo>
                <a:lnTo>
                  <a:pt x="72" y="20"/>
                </a:lnTo>
                <a:lnTo>
                  <a:pt x="72" y="23"/>
                </a:lnTo>
                <a:lnTo>
                  <a:pt x="69" y="24"/>
                </a:lnTo>
                <a:lnTo>
                  <a:pt x="69" y="24"/>
                </a:lnTo>
                <a:close/>
                <a:moveTo>
                  <a:pt x="69" y="147"/>
                </a:moveTo>
                <a:lnTo>
                  <a:pt x="67" y="147"/>
                </a:lnTo>
                <a:lnTo>
                  <a:pt x="67" y="147"/>
                </a:lnTo>
                <a:lnTo>
                  <a:pt x="60" y="146"/>
                </a:lnTo>
                <a:lnTo>
                  <a:pt x="53" y="142"/>
                </a:lnTo>
                <a:lnTo>
                  <a:pt x="49" y="137"/>
                </a:lnTo>
                <a:lnTo>
                  <a:pt x="48" y="130"/>
                </a:lnTo>
                <a:lnTo>
                  <a:pt x="48" y="99"/>
                </a:lnTo>
                <a:lnTo>
                  <a:pt x="48" y="99"/>
                </a:lnTo>
                <a:lnTo>
                  <a:pt x="41" y="92"/>
                </a:lnTo>
                <a:lnTo>
                  <a:pt x="35" y="84"/>
                </a:lnTo>
                <a:lnTo>
                  <a:pt x="35" y="51"/>
                </a:lnTo>
                <a:lnTo>
                  <a:pt x="35" y="51"/>
                </a:lnTo>
                <a:lnTo>
                  <a:pt x="41" y="43"/>
                </a:lnTo>
                <a:lnTo>
                  <a:pt x="49" y="36"/>
                </a:lnTo>
                <a:lnTo>
                  <a:pt x="59" y="32"/>
                </a:lnTo>
                <a:lnTo>
                  <a:pt x="64" y="31"/>
                </a:lnTo>
                <a:lnTo>
                  <a:pt x="69" y="30"/>
                </a:lnTo>
                <a:lnTo>
                  <a:pt x="69" y="38"/>
                </a:lnTo>
                <a:lnTo>
                  <a:pt x="69" y="38"/>
                </a:lnTo>
                <a:lnTo>
                  <a:pt x="64" y="39"/>
                </a:lnTo>
                <a:lnTo>
                  <a:pt x="57" y="40"/>
                </a:lnTo>
                <a:lnTo>
                  <a:pt x="53" y="43"/>
                </a:lnTo>
                <a:lnTo>
                  <a:pt x="48" y="47"/>
                </a:lnTo>
                <a:lnTo>
                  <a:pt x="48" y="47"/>
                </a:lnTo>
                <a:lnTo>
                  <a:pt x="45" y="51"/>
                </a:lnTo>
                <a:lnTo>
                  <a:pt x="42" y="57"/>
                </a:lnTo>
                <a:lnTo>
                  <a:pt x="40" y="62"/>
                </a:lnTo>
                <a:lnTo>
                  <a:pt x="40" y="68"/>
                </a:lnTo>
                <a:lnTo>
                  <a:pt x="40" y="68"/>
                </a:lnTo>
                <a:lnTo>
                  <a:pt x="41" y="76"/>
                </a:lnTo>
                <a:lnTo>
                  <a:pt x="44" y="82"/>
                </a:lnTo>
                <a:lnTo>
                  <a:pt x="48" y="89"/>
                </a:lnTo>
                <a:lnTo>
                  <a:pt x="54" y="93"/>
                </a:lnTo>
                <a:lnTo>
                  <a:pt x="54" y="93"/>
                </a:lnTo>
                <a:lnTo>
                  <a:pt x="54" y="93"/>
                </a:lnTo>
                <a:lnTo>
                  <a:pt x="56" y="95"/>
                </a:lnTo>
                <a:lnTo>
                  <a:pt x="56" y="97"/>
                </a:lnTo>
                <a:lnTo>
                  <a:pt x="56" y="114"/>
                </a:lnTo>
                <a:lnTo>
                  <a:pt x="69" y="114"/>
                </a:lnTo>
                <a:lnTo>
                  <a:pt x="69" y="147"/>
                </a:lnTo>
                <a:lnTo>
                  <a:pt x="69" y="147"/>
                </a:lnTo>
                <a:close/>
                <a:moveTo>
                  <a:pt x="69" y="0"/>
                </a:move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9" y="24"/>
                </a:lnTo>
                <a:lnTo>
                  <a:pt x="67" y="23"/>
                </a:lnTo>
                <a:lnTo>
                  <a:pt x="65" y="20"/>
                </a:lnTo>
                <a:lnTo>
                  <a:pt x="65" y="4"/>
                </a:lnTo>
                <a:lnTo>
                  <a:pt x="65" y="4"/>
                </a:lnTo>
                <a:lnTo>
                  <a:pt x="67" y="1"/>
                </a:lnTo>
                <a:lnTo>
                  <a:pt x="69" y="0"/>
                </a:lnTo>
                <a:lnTo>
                  <a:pt x="69" y="0"/>
                </a:lnTo>
                <a:lnTo>
                  <a:pt x="69" y="0"/>
                </a:lnTo>
                <a:close/>
                <a:moveTo>
                  <a:pt x="35" y="107"/>
                </a:moveTo>
                <a:lnTo>
                  <a:pt x="38" y="104"/>
                </a:lnTo>
                <a:lnTo>
                  <a:pt x="38" y="104"/>
                </a:lnTo>
                <a:lnTo>
                  <a:pt x="38" y="101"/>
                </a:lnTo>
                <a:lnTo>
                  <a:pt x="38" y="99"/>
                </a:lnTo>
                <a:lnTo>
                  <a:pt x="38" y="99"/>
                </a:lnTo>
                <a:lnTo>
                  <a:pt x="35" y="99"/>
                </a:lnTo>
                <a:lnTo>
                  <a:pt x="35" y="107"/>
                </a:lnTo>
                <a:lnTo>
                  <a:pt x="35" y="107"/>
                </a:lnTo>
                <a:close/>
                <a:moveTo>
                  <a:pt x="35" y="38"/>
                </a:moveTo>
                <a:lnTo>
                  <a:pt x="35" y="38"/>
                </a:lnTo>
                <a:lnTo>
                  <a:pt x="38" y="36"/>
                </a:lnTo>
                <a:lnTo>
                  <a:pt x="38" y="36"/>
                </a:lnTo>
                <a:lnTo>
                  <a:pt x="38" y="34"/>
                </a:lnTo>
                <a:lnTo>
                  <a:pt x="38" y="31"/>
                </a:lnTo>
                <a:lnTo>
                  <a:pt x="35" y="30"/>
                </a:lnTo>
                <a:lnTo>
                  <a:pt x="35" y="38"/>
                </a:lnTo>
                <a:close/>
                <a:moveTo>
                  <a:pt x="35" y="84"/>
                </a:moveTo>
                <a:lnTo>
                  <a:pt x="35" y="84"/>
                </a:lnTo>
                <a:lnTo>
                  <a:pt x="33" y="76"/>
                </a:lnTo>
                <a:lnTo>
                  <a:pt x="31" y="68"/>
                </a:lnTo>
                <a:lnTo>
                  <a:pt x="31" y="68"/>
                </a:lnTo>
                <a:lnTo>
                  <a:pt x="33" y="59"/>
                </a:lnTo>
                <a:lnTo>
                  <a:pt x="35" y="51"/>
                </a:lnTo>
                <a:lnTo>
                  <a:pt x="35" y="84"/>
                </a:lnTo>
                <a:lnTo>
                  <a:pt x="35" y="84"/>
                </a:lnTo>
                <a:close/>
                <a:moveTo>
                  <a:pt x="35" y="30"/>
                </a:moveTo>
                <a:lnTo>
                  <a:pt x="35" y="38"/>
                </a:lnTo>
                <a:lnTo>
                  <a:pt x="35" y="38"/>
                </a:lnTo>
                <a:lnTo>
                  <a:pt x="33" y="36"/>
                </a:lnTo>
                <a:lnTo>
                  <a:pt x="33" y="36"/>
                </a:lnTo>
                <a:lnTo>
                  <a:pt x="21" y="24"/>
                </a:lnTo>
                <a:lnTo>
                  <a:pt x="21" y="24"/>
                </a:lnTo>
                <a:lnTo>
                  <a:pt x="19" y="23"/>
                </a:lnTo>
                <a:lnTo>
                  <a:pt x="21" y="20"/>
                </a:lnTo>
                <a:lnTo>
                  <a:pt x="21" y="20"/>
                </a:lnTo>
                <a:lnTo>
                  <a:pt x="23" y="19"/>
                </a:lnTo>
                <a:lnTo>
                  <a:pt x="26" y="20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35" y="99"/>
                </a:moveTo>
                <a:lnTo>
                  <a:pt x="35" y="107"/>
                </a:lnTo>
                <a:lnTo>
                  <a:pt x="26" y="116"/>
                </a:lnTo>
                <a:lnTo>
                  <a:pt x="26" y="116"/>
                </a:lnTo>
                <a:lnTo>
                  <a:pt x="23" y="118"/>
                </a:lnTo>
                <a:lnTo>
                  <a:pt x="21" y="116"/>
                </a:lnTo>
                <a:lnTo>
                  <a:pt x="21" y="116"/>
                </a:lnTo>
                <a:lnTo>
                  <a:pt x="19" y="114"/>
                </a:lnTo>
                <a:lnTo>
                  <a:pt x="21" y="111"/>
                </a:lnTo>
                <a:lnTo>
                  <a:pt x="33" y="99"/>
                </a:lnTo>
                <a:lnTo>
                  <a:pt x="33" y="99"/>
                </a:lnTo>
                <a:lnTo>
                  <a:pt x="33" y="99"/>
                </a:lnTo>
                <a:lnTo>
                  <a:pt x="35" y="99"/>
                </a:lnTo>
                <a:lnTo>
                  <a:pt x="35" y="99"/>
                </a:lnTo>
                <a:close/>
                <a:moveTo>
                  <a:pt x="4" y="65"/>
                </a:moveTo>
                <a:lnTo>
                  <a:pt x="4" y="65"/>
                </a:lnTo>
                <a:lnTo>
                  <a:pt x="21" y="65"/>
                </a:lnTo>
                <a:lnTo>
                  <a:pt x="21" y="65"/>
                </a:lnTo>
                <a:lnTo>
                  <a:pt x="23" y="65"/>
                </a:lnTo>
                <a:lnTo>
                  <a:pt x="25" y="68"/>
                </a:lnTo>
                <a:lnTo>
                  <a:pt x="25" y="68"/>
                </a:lnTo>
                <a:lnTo>
                  <a:pt x="23" y="70"/>
                </a:lnTo>
                <a:lnTo>
                  <a:pt x="21" y="72"/>
                </a:lnTo>
                <a:lnTo>
                  <a:pt x="4" y="72"/>
                </a:lnTo>
                <a:lnTo>
                  <a:pt x="4" y="72"/>
                </a:lnTo>
                <a:lnTo>
                  <a:pt x="2" y="70"/>
                </a:lnTo>
                <a:lnTo>
                  <a:pt x="0" y="68"/>
                </a:lnTo>
                <a:lnTo>
                  <a:pt x="0" y="68"/>
                </a:lnTo>
                <a:lnTo>
                  <a:pt x="2" y="65"/>
                </a:lnTo>
                <a:lnTo>
                  <a:pt x="4" y="65"/>
                </a:lnTo>
                <a:lnTo>
                  <a:pt x="4" y="65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4349642" y="2648308"/>
            <a:ext cx="120253" cy="191691"/>
            <a:chOff x="2679701" y="2924175"/>
            <a:chExt cx="160337" cy="255588"/>
          </a:xfrm>
          <a:noFill/>
        </p:grpSpPr>
        <p:sp>
          <p:nvSpPr>
            <p:cNvPr id="176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7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8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9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80" name="Freeform 143"/>
          <p:cNvSpPr>
            <a:spLocks noEditPoints="1"/>
          </p:cNvSpPr>
          <p:nvPr/>
        </p:nvSpPr>
        <p:spPr bwMode="auto">
          <a:xfrm>
            <a:off x="3153182" y="2439286"/>
            <a:ext cx="254794" cy="513160"/>
          </a:xfrm>
          <a:custGeom>
            <a:avLst/>
            <a:gdLst>
              <a:gd name="T0" fmla="*/ 194 w 214"/>
              <a:gd name="T1" fmla="*/ 431 h 431"/>
              <a:gd name="T2" fmla="*/ 169 w 214"/>
              <a:gd name="T3" fmla="*/ 408 h 431"/>
              <a:gd name="T4" fmla="*/ 209 w 214"/>
              <a:gd name="T5" fmla="*/ 349 h 431"/>
              <a:gd name="T6" fmla="*/ 203 w 214"/>
              <a:gd name="T7" fmla="*/ 341 h 431"/>
              <a:gd name="T8" fmla="*/ 188 w 214"/>
              <a:gd name="T9" fmla="*/ 337 h 431"/>
              <a:gd name="T10" fmla="*/ 180 w 214"/>
              <a:gd name="T11" fmla="*/ 344 h 431"/>
              <a:gd name="T12" fmla="*/ 179 w 214"/>
              <a:gd name="T13" fmla="*/ 353 h 431"/>
              <a:gd name="T14" fmla="*/ 171 w 214"/>
              <a:gd name="T15" fmla="*/ 347 h 431"/>
              <a:gd name="T16" fmla="*/ 125 w 214"/>
              <a:gd name="T17" fmla="*/ 385 h 431"/>
              <a:gd name="T18" fmla="*/ 50 w 214"/>
              <a:gd name="T19" fmla="*/ 194 h 431"/>
              <a:gd name="T20" fmla="*/ 54 w 214"/>
              <a:gd name="T21" fmla="*/ 186 h 431"/>
              <a:gd name="T22" fmla="*/ 81 w 214"/>
              <a:gd name="T23" fmla="*/ 176 h 431"/>
              <a:gd name="T24" fmla="*/ 74 w 214"/>
              <a:gd name="T25" fmla="*/ 173 h 431"/>
              <a:gd name="T26" fmla="*/ 50 w 214"/>
              <a:gd name="T27" fmla="*/ 115 h 431"/>
              <a:gd name="T28" fmla="*/ 99 w 214"/>
              <a:gd name="T29" fmla="*/ 61 h 431"/>
              <a:gd name="T30" fmla="*/ 111 w 214"/>
              <a:gd name="T31" fmla="*/ 65 h 431"/>
              <a:gd name="T32" fmla="*/ 144 w 214"/>
              <a:gd name="T33" fmla="*/ 146 h 431"/>
              <a:gd name="T34" fmla="*/ 144 w 214"/>
              <a:gd name="T35" fmla="*/ 156 h 431"/>
              <a:gd name="T36" fmla="*/ 168 w 214"/>
              <a:gd name="T37" fmla="*/ 347 h 431"/>
              <a:gd name="T38" fmla="*/ 163 w 214"/>
              <a:gd name="T39" fmla="*/ 348 h 431"/>
              <a:gd name="T40" fmla="*/ 153 w 214"/>
              <a:gd name="T41" fmla="*/ 357 h 431"/>
              <a:gd name="T42" fmla="*/ 150 w 214"/>
              <a:gd name="T43" fmla="*/ 359 h 431"/>
              <a:gd name="T44" fmla="*/ 135 w 214"/>
              <a:gd name="T45" fmla="*/ 357 h 431"/>
              <a:gd name="T46" fmla="*/ 129 w 214"/>
              <a:gd name="T47" fmla="*/ 366 h 431"/>
              <a:gd name="T48" fmla="*/ 130 w 214"/>
              <a:gd name="T49" fmla="*/ 381 h 431"/>
              <a:gd name="T50" fmla="*/ 125 w 214"/>
              <a:gd name="T51" fmla="*/ 385 h 431"/>
              <a:gd name="T52" fmla="*/ 50 w 214"/>
              <a:gd name="T53" fmla="*/ 77 h 431"/>
              <a:gd name="T54" fmla="*/ 87 w 214"/>
              <a:gd name="T55" fmla="*/ 28 h 431"/>
              <a:gd name="T56" fmla="*/ 77 w 214"/>
              <a:gd name="T57" fmla="*/ 14 h 431"/>
              <a:gd name="T58" fmla="*/ 62 w 214"/>
              <a:gd name="T59" fmla="*/ 3 h 431"/>
              <a:gd name="T60" fmla="*/ 50 w 214"/>
              <a:gd name="T61" fmla="*/ 0 h 431"/>
              <a:gd name="T62" fmla="*/ 45 w 214"/>
              <a:gd name="T63" fmla="*/ 191 h 431"/>
              <a:gd name="T64" fmla="*/ 11 w 214"/>
              <a:gd name="T65" fmla="*/ 108 h 431"/>
              <a:gd name="T66" fmla="*/ 12 w 214"/>
              <a:gd name="T67" fmla="*/ 96 h 431"/>
              <a:gd name="T68" fmla="*/ 4 w 214"/>
              <a:gd name="T69" fmla="*/ 61 h 431"/>
              <a:gd name="T70" fmla="*/ 1 w 214"/>
              <a:gd name="T71" fmla="*/ 35 h 431"/>
              <a:gd name="T72" fmla="*/ 15 w 214"/>
              <a:gd name="T73" fmla="*/ 12 h 431"/>
              <a:gd name="T74" fmla="*/ 30 w 214"/>
              <a:gd name="T75" fmla="*/ 3 h 431"/>
              <a:gd name="T76" fmla="*/ 50 w 214"/>
              <a:gd name="T77" fmla="*/ 77 h 431"/>
              <a:gd name="T78" fmla="*/ 50 w 214"/>
              <a:gd name="T79" fmla="*/ 115 h 431"/>
              <a:gd name="T80" fmla="*/ 43 w 214"/>
              <a:gd name="T81" fmla="*/ 98 h 431"/>
              <a:gd name="T82" fmla="*/ 47 w 214"/>
              <a:gd name="T83" fmla="*/ 88 h 431"/>
              <a:gd name="T84" fmla="*/ 22 w 214"/>
              <a:gd name="T85" fmla="*/ 99 h 431"/>
              <a:gd name="T86" fmla="*/ 19 w 214"/>
              <a:gd name="T87" fmla="*/ 111 h 431"/>
              <a:gd name="T88" fmla="*/ 47 w 214"/>
              <a:gd name="T89" fmla="*/ 18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14" h="431">
                <a:moveTo>
                  <a:pt x="168" y="228"/>
                </a:moveTo>
                <a:lnTo>
                  <a:pt x="214" y="349"/>
                </a:lnTo>
                <a:lnTo>
                  <a:pt x="194" y="431"/>
                </a:lnTo>
                <a:lnTo>
                  <a:pt x="168" y="413"/>
                </a:lnTo>
                <a:lnTo>
                  <a:pt x="168" y="405"/>
                </a:lnTo>
                <a:lnTo>
                  <a:pt x="169" y="408"/>
                </a:lnTo>
                <a:lnTo>
                  <a:pt x="196" y="397"/>
                </a:lnTo>
                <a:lnTo>
                  <a:pt x="209" y="349"/>
                </a:lnTo>
                <a:lnTo>
                  <a:pt x="209" y="349"/>
                </a:lnTo>
                <a:lnTo>
                  <a:pt x="206" y="345"/>
                </a:lnTo>
                <a:lnTo>
                  <a:pt x="206" y="345"/>
                </a:lnTo>
                <a:lnTo>
                  <a:pt x="203" y="341"/>
                </a:lnTo>
                <a:lnTo>
                  <a:pt x="199" y="337"/>
                </a:lnTo>
                <a:lnTo>
                  <a:pt x="194" y="336"/>
                </a:lnTo>
                <a:lnTo>
                  <a:pt x="188" y="337"/>
                </a:lnTo>
                <a:lnTo>
                  <a:pt x="188" y="337"/>
                </a:lnTo>
                <a:lnTo>
                  <a:pt x="184" y="340"/>
                </a:lnTo>
                <a:lnTo>
                  <a:pt x="180" y="344"/>
                </a:lnTo>
                <a:lnTo>
                  <a:pt x="179" y="348"/>
                </a:lnTo>
                <a:lnTo>
                  <a:pt x="179" y="353"/>
                </a:lnTo>
                <a:lnTo>
                  <a:pt x="179" y="353"/>
                </a:lnTo>
                <a:lnTo>
                  <a:pt x="176" y="351"/>
                </a:lnTo>
                <a:lnTo>
                  <a:pt x="173" y="348"/>
                </a:lnTo>
                <a:lnTo>
                  <a:pt x="171" y="347"/>
                </a:lnTo>
                <a:lnTo>
                  <a:pt x="168" y="347"/>
                </a:lnTo>
                <a:lnTo>
                  <a:pt x="168" y="228"/>
                </a:lnTo>
                <a:close/>
                <a:moveTo>
                  <a:pt x="125" y="385"/>
                </a:moveTo>
                <a:lnTo>
                  <a:pt x="51" y="194"/>
                </a:lnTo>
                <a:lnTo>
                  <a:pt x="51" y="194"/>
                </a:lnTo>
                <a:lnTo>
                  <a:pt x="50" y="194"/>
                </a:lnTo>
                <a:lnTo>
                  <a:pt x="50" y="183"/>
                </a:lnTo>
                <a:lnTo>
                  <a:pt x="50" y="183"/>
                </a:lnTo>
                <a:lnTo>
                  <a:pt x="54" y="186"/>
                </a:lnTo>
                <a:lnTo>
                  <a:pt x="60" y="184"/>
                </a:lnTo>
                <a:lnTo>
                  <a:pt x="81" y="176"/>
                </a:lnTo>
                <a:lnTo>
                  <a:pt x="81" y="176"/>
                </a:lnTo>
                <a:lnTo>
                  <a:pt x="81" y="176"/>
                </a:lnTo>
                <a:lnTo>
                  <a:pt x="79" y="175"/>
                </a:lnTo>
                <a:lnTo>
                  <a:pt x="74" y="173"/>
                </a:lnTo>
                <a:lnTo>
                  <a:pt x="73" y="172"/>
                </a:lnTo>
                <a:lnTo>
                  <a:pt x="70" y="168"/>
                </a:lnTo>
                <a:lnTo>
                  <a:pt x="50" y="115"/>
                </a:lnTo>
                <a:lnTo>
                  <a:pt x="50" y="80"/>
                </a:lnTo>
                <a:lnTo>
                  <a:pt x="99" y="61"/>
                </a:lnTo>
                <a:lnTo>
                  <a:pt x="99" y="61"/>
                </a:lnTo>
                <a:lnTo>
                  <a:pt x="104" y="61"/>
                </a:lnTo>
                <a:lnTo>
                  <a:pt x="107" y="62"/>
                </a:lnTo>
                <a:lnTo>
                  <a:pt x="111" y="65"/>
                </a:lnTo>
                <a:lnTo>
                  <a:pt x="114" y="69"/>
                </a:lnTo>
                <a:lnTo>
                  <a:pt x="144" y="146"/>
                </a:lnTo>
                <a:lnTo>
                  <a:pt x="144" y="146"/>
                </a:lnTo>
                <a:lnTo>
                  <a:pt x="144" y="149"/>
                </a:lnTo>
                <a:lnTo>
                  <a:pt x="144" y="153"/>
                </a:lnTo>
                <a:lnTo>
                  <a:pt x="144" y="156"/>
                </a:lnTo>
                <a:lnTo>
                  <a:pt x="141" y="158"/>
                </a:lnTo>
                <a:lnTo>
                  <a:pt x="168" y="228"/>
                </a:lnTo>
                <a:lnTo>
                  <a:pt x="168" y="347"/>
                </a:lnTo>
                <a:lnTo>
                  <a:pt x="168" y="347"/>
                </a:lnTo>
                <a:lnTo>
                  <a:pt x="163" y="348"/>
                </a:lnTo>
                <a:lnTo>
                  <a:pt x="163" y="348"/>
                </a:lnTo>
                <a:lnTo>
                  <a:pt x="157" y="349"/>
                </a:lnTo>
                <a:lnTo>
                  <a:pt x="154" y="353"/>
                </a:lnTo>
                <a:lnTo>
                  <a:pt x="153" y="357"/>
                </a:lnTo>
                <a:lnTo>
                  <a:pt x="153" y="363"/>
                </a:lnTo>
                <a:lnTo>
                  <a:pt x="153" y="363"/>
                </a:lnTo>
                <a:lnTo>
                  <a:pt x="150" y="359"/>
                </a:lnTo>
                <a:lnTo>
                  <a:pt x="145" y="357"/>
                </a:lnTo>
                <a:lnTo>
                  <a:pt x="141" y="356"/>
                </a:lnTo>
                <a:lnTo>
                  <a:pt x="135" y="357"/>
                </a:lnTo>
                <a:lnTo>
                  <a:pt x="135" y="357"/>
                </a:lnTo>
                <a:lnTo>
                  <a:pt x="131" y="360"/>
                </a:lnTo>
                <a:lnTo>
                  <a:pt x="129" y="366"/>
                </a:lnTo>
                <a:lnTo>
                  <a:pt x="127" y="370"/>
                </a:lnTo>
                <a:lnTo>
                  <a:pt x="127" y="376"/>
                </a:lnTo>
                <a:lnTo>
                  <a:pt x="130" y="381"/>
                </a:lnTo>
                <a:lnTo>
                  <a:pt x="168" y="405"/>
                </a:lnTo>
                <a:lnTo>
                  <a:pt x="168" y="413"/>
                </a:lnTo>
                <a:lnTo>
                  <a:pt x="125" y="385"/>
                </a:lnTo>
                <a:lnTo>
                  <a:pt x="125" y="385"/>
                </a:lnTo>
                <a:close/>
                <a:moveTo>
                  <a:pt x="50" y="0"/>
                </a:moveTo>
                <a:lnTo>
                  <a:pt x="50" y="77"/>
                </a:lnTo>
                <a:lnTo>
                  <a:pt x="95" y="49"/>
                </a:lnTo>
                <a:lnTo>
                  <a:pt x="87" y="28"/>
                </a:lnTo>
                <a:lnTo>
                  <a:pt x="87" y="28"/>
                </a:lnTo>
                <a:lnTo>
                  <a:pt x="84" y="23"/>
                </a:lnTo>
                <a:lnTo>
                  <a:pt x="81" y="18"/>
                </a:lnTo>
                <a:lnTo>
                  <a:pt x="77" y="14"/>
                </a:lnTo>
                <a:lnTo>
                  <a:pt x="72" y="10"/>
                </a:lnTo>
                <a:lnTo>
                  <a:pt x="68" y="5"/>
                </a:lnTo>
                <a:lnTo>
                  <a:pt x="62" y="3"/>
                </a:lnTo>
                <a:lnTo>
                  <a:pt x="56" y="1"/>
                </a:lnTo>
                <a:lnTo>
                  <a:pt x="50" y="0"/>
                </a:lnTo>
                <a:lnTo>
                  <a:pt x="50" y="0"/>
                </a:lnTo>
                <a:close/>
                <a:moveTo>
                  <a:pt x="50" y="194"/>
                </a:moveTo>
                <a:lnTo>
                  <a:pt x="50" y="194"/>
                </a:lnTo>
                <a:lnTo>
                  <a:pt x="45" y="191"/>
                </a:lnTo>
                <a:lnTo>
                  <a:pt x="41" y="186"/>
                </a:lnTo>
                <a:lnTo>
                  <a:pt x="11" y="108"/>
                </a:lnTo>
                <a:lnTo>
                  <a:pt x="11" y="108"/>
                </a:lnTo>
                <a:lnTo>
                  <a:pt x="9" y="104"/>
                </a:lnTo>
                <a:lnTo>
                  <a:pt x="11" y="99"/>
                </a:lnTo>
                <a:lnTo>
                  <a:pt x="12" y="96"/>
                </a:lnTo>
                <a:lnTo>
                  <a:pt x="16" y="92"/>
                </a:lnTo>
                <a:lnTo>
                  <a:pt x="4" y="61"/>
                </a:lnTo>
                <a:lnTo>
                  <a:pt x="4" y="61"/>
                </a:lnTo>
                <a:lnTo>
                  <a:pt x="1" y="53"/>
                </a:lnTo>
                <a:lnTo>
                  <a:pt x="0" y="43"/>
                </a:lnTo>
                <a:lnTo>
                  <a:pt x="1" y="35"/>
                </a:lnTo>
                <a:lnTo>
                  <a:pt x="4" y="27"/>
                </a:lnTo>
                <a:lnTo>
                  <a:pt x="8" y="19"/>
                </a:lnTo>
                <a:lnTo>
                  <a:pt x="15" y="12"/>
                </a:lnTo>
                <a:lnTo>
                  <a:pt x="22" y="7"/>
                </a:lnTo>
                <a:lnTo>
                  <a:pt x="30" y="3"/>
                </a:lnTo>
                <a:lnTo>
                  <a:pt x="30" y="3"/>
                </a:lnTo>
                <a:lnTo>
                  <a:pt x="39" y="0"/>
                </a:lnTo>
                <a:lnTo>
                  <a:pt x="50" y="0"/>
                </a:lnTo>
                <a:lnTo>
                  <a:pt x="50" y="77"/>
                </a:lnTo>
                <a:lnTo>
                  <a:pt x="43" y="81"/>
                </a:lnTo>
                <a:lnTo>
                  <a:pt x="50" y="80"/>
                </a:lnTo>
                <a:lnTo>
                  <a:pt x="50" y="115"/>
                </a:lnTo>
                <a:lnTo>
                  <a:pt x="45" y="100"/>
                </a:lnTo>
                <a:lnTo>
                  <a:pt x="45" y="100"/>
                </a:lnTo>
                <a:lnTo>
                  <a:pt x="43" y="98"/>
                </a:lnTo>
                <a:lnTo>
                  <a:pt x="45" y="93"/>
                </a:lnTo>
                <a:lnTo>
                  <a:pt x="46" y="91"/>
                </a:lnTo>
                <a:lnTo>
                  <a:pt x="47" y="88"/>
                </a:lnTo>
                <a:lnTo>
                  <a:pt x="26" y="96"/>
                </a:lnTo>
                <a:lnTo>
                  <a:pt x="26" y="96"/>
                </a:lnTo>
                <a:lnTo>
                  <a:pt x="22" y="99"/>
                </a:lnTo>
                <a:lnTo>
                  <a:pt x="19" y="103"/>
                </a:lnTo>
                <a:lnTo>
                  <a:pt x="19" y="107"/>
                </a:lnTo>
                <a:lnTo>
                  <a:pt x="19" y="111"/>
                </a:lnTo>
                <a:lnTo>
                  <a:pt x="45" y="177"/>
                </a:lnTo>
                <a:lnTo>
                  <a:pt x="45" y="177"/>
                </a:lnTo>
                <a:lnTo>
                  <a:pt x="47" y="181"/>
                </a:lnTo>
                <a:lnTo>
                  <a:pt x="50" y="183"/>
                </a:lnTo>
                <a:lnTo>
                  <a:pt x="50" y="194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81" name="组合 180"/>
          <p:cNvGrpSpPr/>
          <p:nvPr/>
        </p:nvGrpSpPr>
        <p:grpSpPr>
          <a:xfrm>
            <a:off x="5186056" y="1254682"/>
            <a:ext cx="428625" cy="431006"/>
            <a:chOff x="2157413" y="3054350"/>
            <a:chExt cx="571500" cy="574675"/>
          </a:xfrm>
          <a:noFill/>
        </p:grpSpPr>
        <p:sp>
          <p:nvSpPr>
            <p:cNvPr id="182" name="Freeform 144"/>
            <p:cNvSpPr>
              <a:spLocks noEditPoints="1"/>
            </p:cNvSpPr>
            <p:nvPr/>
          </p:nvSpPr>
          <p:spPr bwMode="auto">
            <a:xfrm>
              <a:off x="2157413" y="3054350"/>
              <a:ext cx="571500" cy="574675"/>
            </a:xfrm>
            <a:custGeom>
              <a:avLst/>
              <a:gdLst>
                <a:gd name="T0" fmla="*/ 180 w 360"/>
                <a:gd name="T1" fmla="*/ 0 h 362"/>
                <a:gd name="T2" fmla="*/ 232 w 360"/>
                <a:gd name="T3" fmla="*/ 8 h 362"/>
                <a:gd name="T4" fmla="*/ 280 w 360"/>
                <a:gd name="T5" fmla="*/ 31 h 362"/>
                <a:gd name="T6" fmla="*/ 319 w 360"/>
                <a:gd name="T7" fmla="*/ 67 h 362"/>
                <a:gd name="T8" fmla="*/ 346 w 360"/>
                <a:gd name="T9" fmla="*/ 111 h 362"/>
                <a:gd name="T10" fmla="*/ 358 w 360"/>
                <a:gd name="T11" fmla="*/ 163 h 362"/>
                <a:gd name="T12" fmla="*/ 358 w 360"/>
                <a:gd name="T13" fmla="*/ 199 h 362"/>
                <a:gd name="T14" fmla="*/ 346 w 360"/>
                <a:gd name="T15" fmla="*/ 251 h 362"/>
                <a:gd name="T16" fmla="*/ 319 w 360"/>
                <a:gd name="T17" fmla="*/ 295 h 362"/>
                <a:gd name="T18" fmla="*/ 280 w 360"/>
                <a:gd name="T19" fmla="*/ 331 h 362"/>
                <a:gd name="T20" fmla="*/ 232 w 360"/>
                <a:gd name="T21" fmla="*/ 354 h 362"/>
                <a:gd name="T22" fmla="*/ 180 w 360"/>
                <a:gd name="T23" fmla="*/ 362 h 362"/>
                <a:gd name="T24" fmla="*/ 180 w 360"/>
                <a:gd name="T25" fmla="*/ 314 h 362"/>
                <a:gd name="T26" fmla="*/ 193 w 360"/>
                <a:gd name="T27" fmla="*/ 318 h 362"/>
                <a:gd name="T28" fmla="*/ 201 w 360"/>
                <a:gd name="T29" fmla="*/ 329 h 362"/>
                <a:gd name="T30" fmla="*/ 237 w 360"/>
                <a:gd name="T31" fmla="*/ 320 h 362"/>
                <a:gd name="T32" fmla="*/ 268 w 360"/>
                <a:gd name="T33" fmla="*/ 302 h 362"/>
                <a:gd name="T34" fmla="*/ 293 w 360"/>
                <a:gd name="T35" fmla="*/ 278 h 362"/>
                <a:gd name="T36" fmla="*/ 312 w 360"/>
                <a:gd name="T37" fmla="*/ 248 h 362"/>
                <a:gd name="T38" fmla="*/ 325 w 360"/>
                <a:gd name="T39" fmla="*/ 215 h 362"/>
                <a:gd name="T40" fmla="*/ 322 w 360"/>
                <a:gd name="T41" fmla="*/ 199 h 362"/>
                <a:gd name="T42" fmla="*/ 312 w 360"/>
                <a:gd name="T43" fmla="*/ 180 h 362"/>
                <a:gd name="T44" fmla="*/ 316 w 360"/>
                <a:gd name="T45" fmla="*/ 167 h 362"/>
                <a:gd name="T46" fmla="*/ 327 w 360"/>
                <a:gd name="T47" fmla="*/ 159 h 362"/>
                <a:gd name="T48" fmla="*/ 318 w 360"/>
                <a:gd name="T49" fmla="*/ 123 h 362"/>
                <a:gd name="T50" fmla="*/ 300 w 360"/>
                <a:gd name="T51" fmla="*/ 94 h 362"/>
                <a:gd name="T52" fmla="*/ 277 w 360"/>
                <a:gd name="T53" fmla="*/ 67 h 362"/>
                <a:gd name="T54" fmla="*/ 247 w 360"/>
                <a:gd name="T55" fmla="*/ 48 h 362"/>
                <a:gd name="T56" fmla="*/ 214 w 360"/>
                <a:gd name="T57" fmla="*/ 35 h 362"/>
                <a:gd name="T58" fmla="*/ 199 w 360"/>
                <a:gd name="T59" fmla="*/ 39 h 362"/>
                <a:gd name="T60" fmla="*/ 180 w 360"/>
                <a:gd name="T61" fmla="*/ 48 h 362"/>
                <a:gd name="T62" fmla="*/ 180 w 360"/>
                <a:gd name="T63" fmla="*/ 0 h 362"/>
                <a:gd name="T64" fmla="*/ 180 w 360"/>
                <a:gd name="T65" fmla="*/ 48 h 362"/>
                <a:gd name="T66" fmla="*/ 161 w 360"/>
                <a:gd name="T67" fmla="*/ 39 h 362"/>
                <a:gd name="T68" fmla="*/ 146 w 360"/>
                <a:gd name="T69" fmla="*/ 35 h 362"/>
                <a:gd name="T70" fmla="*/ 112 w 360"/>
                <a:gd name="T71" fmla="*/ 48 h 362"/>
                <a:gd name="T72" fmla="*/ 82 w 360"/>
                <a:gd name="T73" fmla="*/ 67 h 362"/>
                <a:gd name="T74" fmla="*/ 59 w 360"/>
                <a:gd name="T75" fmla="*/ 94 h 362"/>
                <a:gd name="T76" fmla="*/ 42 w 360"/>
                <a:gd name="T77" fmla="*/ 123 h 362"/>
                <a:gd name="T78" fmla="*/ 32 w 360"/>
                <a:gd name="T79" fmla="*/ 159 h 362"/>
                <a:gd name="T80" fmla="*/ 43 w 360"/>
                <a:gd name="T81" fmla="*/ 167 h 362"/>
                <a:gd name="T82" fmla="*/ 47 w 360"/>
                <a:gd name="T83" fmla="*/ 180 h 362"/>
                <a:gd name="T84" fmla="*/ 37 w 360"/>
                <a:gd name="T85" fmla="*/ 199 h 362"/>
                <a:gd name="T86" fmla="*/ 33 w 360"/>
                <a:gd name="T87" fmla="*/ 215 h 362"/>
                <a:gd name="T88" fmla="*/ 46 w 360"/>
                <a:gd name="T89" fmla="*/ 248 h 362"/>
                <a:gd name="T90" fmla="*/ 66 w 360"/>
                <a:gd name="T91" fmla="*/ 278 h 362"/>
                <a:gd name="T92" fmla="*/ 92 w 360"/>
                <a:gd name="T93" fmla="*/ 302 h 362"/>
                <a:gd name="T94" fmla="*/ 123 w 360"/>
                <a:gd name="T95" fmla="*/ 320 h 362"/>
                <a:gd name="T96" fmla="*/ 158 w 360"/>
                <a:gd name="T97" fmla="*/ 329 h 362"/>
                <a:gd name="T98" fmla="*/ 161 w 360"/>
                <a:gd name="T99" fmla="*/ 322 h 362"/>
                <a:gd name="T100" fmla="*/ 180 w 360"/>
                <a:gd name="T101" fmla="*/ 314 h 362"/>
                <a:gd name="T102" fmla="*/ 180 w 360"/>
                <a:gd name="T103" fmla="*/ 362 h 362"/>
                <a:gd name="T104" fmla="*/ 126 w 360"/>
                <a:gd name="T105" fmla="*/ 354 h 362"/>
                <a:gd name="T106" fmla="*/ 78 w 360"/>
                <a:gd name="T107" fmla="*/ 331 h 362"/>
                <a:gd name="T108" fmla="*/ 40 w 360"/>
                <a:gd name="T109" fmla="*/ 295 h 362"/>
                <a:gd name="T110" fmla="*/ 13 w 360"/>
                <a:gd name="T111" fmla="*/ 251 h 362"/>
                <a:gd name="T112" fmla="*/ 0 w 360"/>
                <a:gd name="T113" fmla="*/ 199 h 362"/>
                <a:gd name="T114" fmla="*/ 0 w 360"/>
                <a:gd name="T115" fmla="*/ 163 h 362"/>
                <a:gd name="T116" fmla="*/ 13 w 360"/>
                <a:gd name="T117" fmla="*/ 111 h 362"/>
                <a:gd name="T118" fmla="*/ 40 w 360"/>
                <a:gd name="T119" fmla="*/ 67 h 362"/>
                <a:gd name="T120" fmla="*/ 78 w 360"/>
                <a:gd name="T121" fmla="*/ 31 h 362"/>
                <a:gd name="T122" fmla="*/ 126 w 360"/>
                <a:gd name="T123" fmla="*/ 8 h 362"/>
                <a:gd name="T124" fmla="*/ 180 w 360"/>
                <a:gd name="T12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60" h="362">
                  <a:moveTo>
                    <a:pt x="180" y="0"/>
                  </a:moveTo>
                  <a:lnTo>
                    <a:pt x="180" y="0"/>
                  </a:lnTo>
                  <a:lnTo>
                    <a:pt x="180" y="0"/>
                  </a:lnTo>
                  <a:lnTo>
                    <a:pt x="197" y="2"/>
                  </a:lnTo>
                  <a:lnTo>
                    <a:pt x="216" y="4"/>
                  </a:lnTo>
                  <a:lnTo>
                    <a:pt x="232" y="8"/>
                  </a:lnTo>
                  <a:lnTo>
                    <a:pt x="250" y="15"/>
                  </a:lnTo>
                  <a:lnTo>
                    <a:pt x="265" y="22"/>
                  </a:lnTo>
                  <a:lnTo>
                    <a:pt x="280" y="31"/>
                  </a:lnTo>
                  <a:lnTo>
                    <a:pt x="295" y="42"/>
                  </a:lnTo>
                  <a:lnTo>
                    <a:pt x="307" y="53"/>
                  </a:lnTo>
                  <a:lnTo>
                    <a:pt x="319" y="67"/>
                  </a:lnTo>
                  <a:lnTo>
                    <a:pt x="329" y="80"/>
                  </a:lnTo>
                  <a:lnTo>
                    <a:pt x="338" y="95"/>
                  </a:lnTo>
                  <a:lnTo>
                    <a:pt x="346" y="111"/>
                  </a:lnTo>
                  <a:lnTo>
                    <a:pt x="352" y="127"/>
                  </a:lnTo>
                  <a:lnTo>
                    <a:pt x="356" y="145"/>
                  </a:lnTo>
                  <a:lnTo>
                    <a:pt x="358" y="163"/>
                  </a:lnTo>
                  <a:lnTo>
                    <a:pt x="360" y="180"/>
                  </a:lnTo>
                  <a:lnTo>
                    <a:pt x="360" y="180"/>
                  </a:lnTo>
                  <a:lnTo>
                    <a:pt x="358" y="199"/>
                  </a:lnTo>
                  <a:lnTo>
                    <a:pt x="356" y="217"/>
                  </a:lnTo>
                  <a:lnTo>
                    <a:pt x="352" y="234"/>
                  </a:lnTo>
                  <a:lnTo>
                    <a:pt x="346" y="251"/>
                  </a:lnTo>
                  <a:lnTo>
                    <a:pt x="338" y="267"/>
                  </a:lnTo>
                  <a:lnTo>
                    <a:pt x="329" y="282"/>
                  </a:lnTo>
                  <a:lnTo>
                    <a:pt x="319" y="295"/>
                  </a:lnTo>
                  <a:lnTo>
                    <a:pt x="307" y="309"/>
                  </a:lnTo>
                  <a:lnTo>
                    <a:pt x="295" y="320"/>
                  </a:lnTo>
                  <a:lnTo>
                    <a:pt x="280" y="331"/>
                  </a:lnTo>
                  <a:lnTo>
                    <a:pt x="265" y="340"/>
                  </a:lnTo>
                  <a:lnTo>
                    <a:pt x="250" y="347"/>
                  </a:lnTo>
                  <a:lnTo>
                    <a:pt x="232" y="354"/>
                  </a:lnTo>
                  <a:lnTo>
                    <a:pt x="216" y="358"/>
                  </a:lnTo>
                  <a:lnTo>
                    <a:pt x="197" y="360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0" y="314"/>
                  </a:lnTo>
                  <a:lnTo>
                    <a:pt x="186" y="314"/>
                  </a:lnTo>
                  <a:lnTo>
                    <a:pt x="193" y="318"/>
                  </a:lnTo>
                  <a:lnTo>
                    <a:pt x="199" y="322"/>
                  </a:lnTo>
                  <a:lnTo>
                    <a:pt x="201" y="329"/>
                  </a:lnTo>
                  <a:lnTo>
                    <a:pt x="201" y="329"/>
                  </a:lnTo>
                  <a:lnTo>
                    <a:pt x="214" y="327"/>
                  </a:lnTo>
                  <a:lnTo>
                    <a:pt x="226" y="324"/>
                  </a:lnTo>
                  <a:lnTo>
                    <a:pt x="237" y="320"/>
                  </a:lnTo>
                  <a:lnTo>
                    <a:pt x="247" y="314"/>
                  </a:lnTo>
                  <a:lnTo>
                    <a:pt x="258" y="309"/>
                  </a:lnTo>
                  <a:lnTo>
                    <a:pt x="268" y="302"/>
                  </a:lnTo>
                  <a:lnTo>
                    <a:pt x="277" y="294"/>
                  </a:lnTo>
                  <a:lnTo>
                    <a:pt x="285" y="286"/>
                  </a:lnTo>
                  <a:lnTo>
                    <a:pt x="293" y="278"/>
                  </a:lnTo>
                  <a:lnTo>
                    <a:pt x="300" y="268"/>
                  </a:lnTo>
                  <a:lnTo>
                    <a:pt x="307" y="259"/>
                  </a:lnTo>
                  <a:lnTo>
                    <a:pt x="312" y="248"/>
                  </a:lnTo>
                  <a:lnTo>
                    <a:pt x="318" y="237"/>
                  </a:lnTo>
                  <a:lnTo>
                    <a:pt x="322" y="226"/>
                  </a:lnTo>
                  <a:lnTo>
                    <a:pt x="325" y="215"/>
                  </a:lnTo>
                  <a:lnTo>
                    <a:pt x="327" y="203"/>
                  </a:lnTo>
                  <a:lnTo>
                    <a:pt x="327" y="203"/>
                  </a:lnTo>
                  <a:lnTo>
                    <a:pt x="322" y="199"/>
                  </a:lnTo>
                  <a:lnTo>
                    <a:pt x="316" y="194"/>
                  </a:lnTo>
                  <a:lnTo>
                    <a:pt x="314" y="188"/>
                  </a:lnTo>
                  <a:lnTo>
                    <a:pt x="312" y="180"/>
                  </a:lnTo>
                  <a:lnTo>
                    <a:pt x="312" y="180"/>
                  </a:lnTo>
                  <a:lnTo>
                    <a:pt x="314" y="174"/>
                  </a:lnTo>
                  <a:lnTo>
                    <a:pt x="316" y="167"/>
                  </a:lnTo>
                  <a:lnTo>
                    <a:pt x="322" y="163"/>
                  </a:lnTo>
                  <a:lnTo>
                    <a:pt x="327" y="159"/>
                  </a:lnTo>
                  <a:lnTo>
                    <a:pt x="327" y="159"/>
                  </a:lnTo>
                  <a:lnTo>
                    <a:pt x="325" y="146"/>
                  </a:lnTo>
                  <a:lnTo>
                    <a:pt x="322" y="136"/>
                  </a:lnTo>
                  <a:lnTo>
                    <a:pt x="318" y="123"/>
                  </a:lnTo>
                  <a:lnTo>
                    <a:pt x="312" y="113"/>
                  </a:lnTo>
                  <a:lnTo>
                    <a:pt x="307" y="103"/>
                  </a:lnTo>
                  <a:lnTo>
                    <a:pt x="300" y="94"/>
                  </a:lnTo>
                  <a:lnTo>
                    <a:pt x="293" y="84"/>
                  </a:lnTo>
                  <a:lnTo>
                    <a:pt x="285" y="75"/>
                  </a:lnTo>
                  <a:lnTo>
                    <a:pt x="277" y="67"/>
                  </a:lnTo>
                  <a:lnTo>
                    <a:pt x="268" y="60"/>
                  </a:lnTo>
                  <a:lnTo>
                    <a:pt x="258" y="53"/>
                  </a:lnTo>
                  <a:lnTo>
                    <a:pt x="247" y="48"/>
                  </a:lnTo>
                  <a:lnTo>
                    <a:pt x="237" y="42"/>
                  </a:lnTo>
                  <a:lnTo>
                    <a:pt x="226" y="38"/>
                  </a:lnTo>
                  <a:lnTo>
                    <a:pt x="214" y="35"/>
                  </a:lnTo>
                  <a:lnTo>
                    <a:pt x="201" y="33"/>
                  </a:lnTo>
                  <a:lnTo>
                    <a:pt x="201" y="33"/>
                  </a:lnTo>
                  <a:lnTo>
                    <a:pt x="199" y="39"/>
                  </a:lnTo>
                  <a:lnTo>
                    <a:pt x="193" y="44"/>
                  </a:lnTo>
                  <a:lnTo>
                    <a:pt x="186" y="46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80" y="0"/>
                  </a:lnTo>
                  <a:close/>
                  <a:moveTo>
                    <a:pt x="180" y="0"/>
                  </a:moveTo>
                  <a:lnTo>
                    <a:pt x="180" y="0"/>
                  </a:lnTo>
                  <a:lnTo>
                    <a:pt x="180" y="48"/>
                  </a:lnTo>
                  <a:lnTo>
                    <a:pt x="180" y="48"/>
                  </a:lnTo>
                  <a:lnTo>
                    <a:pt x="173" y="46"/>
                  </a:lnTo>
                  <a:lnTo>
                    <a:pt x="166" y="44"/>
                  </a:lnTo>
                  <a:lnTo>
                    <a:pt x="161" y="39"/>
                  </a:lnTo>
                  <a:lnTo>
                    <a:pt x="158" y="33"/>
                  </a:lnTo>
                  <a:lnTo>
                    <a:pt x="158" y="33"/>
                  </a:lnTo>
                  <a:lnTo>
                    <a:pt x="146" y="35"/>
                  </a:lnTo>
                  <a:lnTo>
                    <a:pt x="134" y="38"/>
                  </a:lnTo>
                  <a:lnTo>
                    <a:pt x="123" y="42"/>
                  </a:lnTo>
                  <a:lnTo>
                    <a:pt x="112" y="48"/>
                  </a:lnTo>
                  <a:lnTo>
                    <a:pt x="101" y="53"/>
                  </a:lnTo>
                  <a:lnTo>
                    <a:pt x="92" y="60"/>
                  </a:lnTo>
                  <a:lnTo>
                    <a:pt x="82" y="67"/>
                  </a:lnTo>
                  <a:lnTo>
                    <a:pt x="74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2" y="103"/>
                  </a:lnTo>
                  <a:lnTo>
                    <a:pt x="46" y="113"/>
                  </a:lnTo>
                  <a:lnTo>
                    <a:pt x="42" y="123"/>
                  </a:lnTo>
                  <a:lnTo>
                    <a:pt x="37" y="136"/>
                  </a:lnTo>
                  <a:lnTo>
                    <a:pt x="33" y="146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7" y="163"/>
                  </a:lnTo>
                  <a:lnTo>
                    <a:pt x="43" y="167"/>
                  </a:lnTo>
                  <a:lnTo>
                    <a:pt x="46" y="174"/>
                  </a:lnTo>
                  <a:lnTo>
                    <a:pt x="47" y="180"/>
                  </a:lnTo>
                  <a:lnTo>
                    <a:pt x="47" y="180"/>
                  </a:lnTo>
                  <a:lnTo>
                    <a:pt x="46" y="188"/>
                  </a:lnTo>
                  <a:lnTo>
                    <a:pt x="43" y="194"/>
                  </a:lnTo>
                  <a:lnTo>
                    <a:pt x="37" y="199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33" y="215"/>
                  </a:lnTo>
                  <a:lnTo>
                    <a:pt x="37" y="226"/>
                  </a:lnTo>
                  <a:lnTo>
                    <a:pt x="42" y="237"/>
                  </a:lnTo>
                  <a:lnTo>
                    <a:pt x="46" y="248"/>
                  </a:lnTo>
                  <a:lnTo>
                    <a:pt x="52" y="259"/>
                  </a:lnTo>
                  <a:lnTo>
                    <a:pt x="59" y="268"/>
                  </a:lnTo>
                  <a:lnTo>
                    <a:pt x="66" y="278"/>
                  </a:lnTo>
                  <a:lnTo>
                    <a:pt x="74" y="286"/>
                  </a:lnTo>
                  <a:lnTo>
                    <a:pt x="82" y="294"/>
                  </a:lnTo>
                  <a:lnTo>
                    <a:pt x="92" y="302"/>
                  </a:lnTo>
                  <a:lnTo>
                    <a:pt x="101" y="309"/>
                  </a:lnTo>
                  <a:lnTo>
                    <a:pt x="112" y="314"/>
                  </a:lnTo>
                  <a:lnTo>
                    <a:pt x="123" y="320"/>
                  </a:lnTo>
                  <a:lnTo>
                    <a:pt x="134" y="324"/>
                  </a:lnTo>
                  <a:lnTo>
                    <a:pt x="146" y="327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58" y="329"/>
                  </a:lnTo>
                  <a:lnTo>
                    <a:pt x="161" y="322"/>
                  </a:lnTo>
                  <a:lnTo>
                    <a:pt x="166" y="318"/>
                  </a:lnTo>
                  <a:lnTo>
                    <a:pt x="173" y="314"/>
                  </a:lnTo>
                  <a:lnTo>
                    <a:pt x="180" y="314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80" y="362"/>
                  </a:lnTo>
                  <a:lnTo>
                    <a:pt x="161" y="360"/>
                  </a:lnTo>
                  <a:lnTo>
                    <a:pt x="143" y="358"/>
                  </a:lnTo>
                  <a:lnTo>
                    <a:pt x="126" y="354"/>
                  </a:lnTo>
                  <a:lnTo>
                    <a:pt x="109" y="347"/>
                  </a:lnTo>
                  <a:lnTo>
                    <a:pt x="93" y="340"/>
                  </a:lnTo>
                  <a:lnTo>
                    <a:pt x="78" y="331"/>
                  </a:lnTo>
                  <a:lnTo>
                    <a:pt x="65" y="320"/>
                  </a:lnTo>
                  <a:lnTo>
                    <a:pt x="52" y="309"/>
                  </a:lnTo>
                  <a:lnTo>
                    <a:pt x="40" y="295"/>
                  </a:lnTo>
                  <a:lnTo>
                    <a:pt x="29" y="282"/>
                  </a:lnTo>
                  <a:lnTo>
                    <a:pt x="21" y="267"/>
                  </a:lnTo>
                  <a:lnTo>
                    <a:pt x="13" y="251"/>
                  </a:lnTo>
                  <a:lnTo>
                    <a:pt x="8" y="234"/>
                  </a:lnTo>
                  <a:lnTo>
                    <a:pt x="2" y="217"/>
                  </a:lnTo>
                  <a:lnTo>
                    <a:pt x="0" y="199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63"/>
                  </a:lnTo>
                  <a:lnTo>
                    <a:pt x="2" y="145"/>
                  </a:lnTo>
                  <a:lnTo>
                    <a:pt x="8" y="127"/>
                  </a:lnTo>
                  <a:lnTo>
                    <a:pt x="13" y="111"/>
                  </a:lnTo>
                  <a:lnTo>
                    <a:pt x="21" y="95"/>
                  </a:lnTo>
                  <a:lnTo>
                    <a:pt x="29" y="80"/>
                  </a:lnTo>
                  <a:lnTo>
                    <a:pt x="40" y="67"/>
                  </a:lnTo>
                  <a:lnTo>
                    <a:pt x="52" y="53"/>
                  </a:lnTo>
                  <a:lnTo>
                    <a:pt x="65" y="42"/>
                  </a:lnTo>
                  <a:lnTo>
                    <a:pt x="78" y="31"/>
                  </a:lnTo>
                  <a:lnTo>
                    <a:pt x="93" y="22"/>
                  </a:lnTo>
                  <a:lnTo>
                    <a:pt x="109" y="15"/>
                  </a:lnTo>
                  <a:lnTo>
                    <a:pt x="126" y="8"/>
                  </a:lnTo>
                  <a:lnTo>
                    <a:pt x="143" y="4"/>
                  </a:lnTo>
                  <a:lnTo>
                    <a:pt x="161" y="2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3" name="Freeform 145"/>
            <p:cNvSpPr>
              <a:spLocks/>
            </p:cNvSpPr>
            <p:nvPr/>
          </p:nvSpPr>
          <p:spPr bwMode="auto">
            <a:xfrm>
              <a:off x="2336801" y="3235325"/>
              <a:ext cx="285750" cy="150813"/>
            </a:xfrm>
            <a:custGeom>
              <a:avLst/>
              <a:gdLst>
                <a:gd name="T0" fmla="*/ 13 w 180"/>
                <a:gd name="T1" fmla="*/ 0 h 95"/>
                <a:gd name="T2" fmla="*/ 54 w 180"/>
                <a:gd name="T3" fmla="*/ 42 h 95"/>
                <a:gd name="T4" fmla="*/ 54 w 180"/>
                <a:gd name="T5" fmla="*/ 42 h 95"/>
                <a:gd name="T6" fmla="*/ 60 w 180"/>
                <a:gd name="T7" fmla="*/ 39 h 95"/>
                <a:gd name="T8" fmla="*/ 67 w 180"/>
                <a:gd name="T9" fmla="*/ 39 h 95"/>
                <a:gd name="T10" fmla="*/ 67 w 180"/>
                <a:gd name="T11" fmla="*/ 39 h 95"/>
                <a:gd name="T12" fmla="*/ 75 w 180"/>
                <a:gd name="T13" fmla="*/ 41 h 95"/>
                <a:gd name="T14" fmla="*/ 83 w 180"/>
                <a:gd name="T15" fmla="*/ 45 h 95"/>
                <a:gd name="T16" fmla="*/ 88 w 180"/>
                <a:gd name="T17" fmla="*/ 50 h 95"/>
                <a:gd name="T18" fmla="*/ 92 w 180"/>
                <a:gd name="T19" fmla="*/ 58 h 95"/>
                <a:gd name="T20" fmla="*/ 180 w 180"/>
                <a:gd name="T21" fmla="*/ 58 h 95"/>
                <a:gd name="T22" fmla="*/ 180 w 180"/>
                <a:gd name="T23" fmla="*/ 76 h 95"/>
                <a:gd name="T24" fmla="*/ 92 w 180"/>
                <a:gd name="T25" fmla="*/ 76 h 95"/>
                <a:gd name="T26" fmla="*/ 92 w 180"/>
                <a:gd name="T27" fmla="*/ 76 h 95"/>
                <a:gd name="T28" fmla="*/ 88 w 180"/>
                <a:gd name="T29" fmla="*/ 84 h 95"/>
                <a:gd name="T30" fmla="*/ 83 w 180"/>
                <a:gd name="T31" fmla="*/ 89 h 95"/>
                <a:gd name="T32" fmla="*/ 75 w 180"/>
                <a:gd name="T33" fmla="*/ 93 h 95"/>
                <a:gd name="T34" fmla="*/ 67 w 180"/>
                <a:gd name="T35" fmla="*/ 95 h 95"/>
                <a:gd name="T36" fmla="*/ 67 w 180"/>
                <a:gd name="T37" fmla="*/ 95 h 95"/>
                <a:gd name="T38" fmla="*/ 61 w 180"/>
                <a:gd name="T39" fmla="*/ 95 h 95"/>
                <a:gd name="T40" fmla="*/ 56 w 180"/>
                <a:gd name="T41" fmla="*/ 92 h 95"/>
                <a:gd name="T42" fmla="*/ 50 w 180"/>
                <a:gd name="T43" fmla="*/ 91 h 95"/>
                <a:gd name="T44" fmla="*/ 46 w 180"/>
                <a:gd name="T45" fmla="*/ 87 h 95"/>
                <a:gd name="T46" fmla="*/ 44 w 180"/>
                <a:gd name="T47" fmla="*/ 83 h 95"/>
                <a:gd name="T48" fmla="*/ 41 w 180"/>
                <a:gd name="T49" fmla="*/ 77 h 95"/>
                <a:gd name="T50" fmla="*/ 40 w 180"/>
                <a:gd name="T51" fmla="*/ 73 h 95"/>
                <a:gd name="T52" fmla="*/ 38 w 180"/>
                <a:gd name="T53" fmla="*/ 66 h 95"/>
                <a:gd name="T54" fmla="*/ 38 w 180"/>
                <a:gd name="T55" fmla="*/ 66 h 95"/>
                <a:gd name="T56" fmla="*/ 40 w 180"/>
                <a:gd name="T57" fmla="*/ 61 h 95"/>
                <a:gd name="T58" fmla="*/ 41 w 180"/>
                <a:gd name="T59" fmla="*/ 54 h 95"/>
                <a:gd name="T60" fmla="*/ 0 w 180"/>
                <a:gd name="T61" fmla="*/ 13 h 95"/>
                <a:gd name="T62" fmla="*/ 13 w 180"/>
                <a:gd name="T6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0" h="95">
                  <a:moveTo>
                    <a:pt x="13" y="0"/>
                  </a:moveTo>
                  <a:lnTo>
                    <a:pt x="54" y="42"/>
                  </a:lnTo>
                  <a:lnTo>
                    <a:pt x="54" y="42"/>
                  </a:lnTo>
                  <a:lnTo>
                    <a:pt x="60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75" y="41"/>
                  </a:lnTo>
                  <a:lnTo>
                    <a:pt x="83" y="45"/>
                  </a:lnTo>
                  <a:lnTo>
                    <a:pt x="88" y="50"/>
                  </a:lnTo>
                  <a:lnTo>
                    <a:pt x="92" y="58"/>
                  </a:lnTo>
                  <a:lnTo>
                    <a:pt x="180" y="58"/>
                  </a:lnTo>
                  <a:lnTo>
                    <a:pt x="180" y="76"/>
                  </a:lnTo>
                  <a:lnTo>
                    <a:pt x="92" y="76"/>
                  </a:lnTo>
                  <a:lnTo>
                    <a:pt x="92" y="76"/>
                  </a:lnTo>
                  <a:lnTo>
                    <a:pt x="88" y="84"/>
                  </a:lnTo>
                  <a:lnTo>
                    <a:pt x="83" y="89"/>
                  </a:lnTo>
                  <a:lnTo>
                    <a:pt x="75" y="93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1" y="95"/>
                  </a:lnTo>
                  <a:lnTo>
                    <a:pt x="56" y="92"/>
                  </a:lnTo>
                  <a:lnTo>
                    <a:pt x="50" y="91"/>
                  </a:lnTo>
                  <a:lnTo>
                    <a:pt x="46" y="87"/>
                  </a:lnTo>
                  <a:lnTo>
                    <a:pt x="44" y="83"/>
                  </a:lnTo>
                  <a:lnTo>
                    <a:pt x="41" y="77"/>
                  </a:lnTo>
                  <a:lnTo>
                    <a:pt x="40" y="73"/>
                  </a:lnTo>
                  <a:lnTo>
                    <a:pt x="38" y="66"/>
                  </a:lnTo>
                  <a:lnTo>
                    <a:pt x="38" y="66"/>
                  </a:lnTo>
                  <a:lnTo>
                    <a:pt x="40" y="61"/>
                  </a:lnTo>
                  <a:lnTo>
                    <a:pt x="41" y="54"/>
                  </a:lnTo>
                  <a:lnTo>
                    <a:pt x="0" y="13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84" name="Freeform 151"/>
          <p:cNvSpPr>
            <a:spLocks noEditPoints="1"/>
          </p:cNvSpPr>
          <p:nvPr/>
        </p:nvSpPr>
        <p:spPr bwMode="auto">
          <a:xfrm>
            <a:off x="5522034" y="2974246"/>
            <a:ext cx="285750" cy="495300"/>
          </a:xfrm>
          <a:custGeom>
            <a:avLst/>
            <a:gdLst>
              <a:gd name="T0" fmla="*/ 144 w 240"/>
              <a:gd name="T1" fmla="*/ 352 h 416"/>
              <a:gd name="T2" fmla="*/ 154 w 240"/>
              <a:gd name="T3" fmla="*/ 354 h 416"/>
              <a:gd name="T4" fmla="*/ 164 w 240"/>
              <a:gd name="T5" fmla="*/ 359 h 416"/>
              <a:gd name="T6" fmla="*/ 171 w 240"/>
              <a:gd name="T7" fmla="*/ 366 h 416"/>
              <a:gd name="T8" fmla="*/ 175 w 240"/>
              <a:gd name="T9" fmla="*/ 375 h 416"/>
              <a:gd name="T10" fmla="*/ 176 w 240"/>
              <a:gd name="T11" fmla="*/ 382 h 416"/>
              <a:gd name="T12" fmla="*/ 175 w 240"/>
              <a:gd name="T13" fmla="*/ 394 h 416"/>
              <a:gd name="T14" fmla="*/ 168 w 240"/>
              <a:gd name="T15" fmla="*/ 405 h 416"/>
              <a:gd name="T16" fmla="*/ 158 w 240"/>
              <a:gd name="T17" fmla="*/ 413 h 416"/>
              <a:gd name="T18" fmla="*/ 152 w 240"/>
              <a:gd name="T19" fmla="*/ 415 h 416"/>
              <a:gd name="T20" fmla="*/ 144 w 240"/>
              <a:gd name="T21" fmla="*/ 352 h 416"/>
              <a:gd name="T22" fmla="*/ 144 w 240"/>
              <a:gd name="T23" fmla="*/ 325 h 416"/>
              <a:gd name="T24" fmla="*/ 144 w 240"/>
              <a:gd name="T25" fmla="*/ 141 h 416"/>
              <a:gd name="T26" fmla="*/ 163 w 240"/>
              <a:gd name="T27" fmla="*/ 160 h 416"/>
              <a:gd name="T28" fmla="*/ 175 w 240"/>
              <a:gd name="T29" fmla="*/ 189 h 416"/>
              <a:gd name="T30" fmla="*/ 188 w 240"/>
              <a:gd name="T31" fmla="*/ 243 h 416"/>
              <a:gd name="T32" fmla="*/ 192 w 240"/>
              <a:gd name="T33" fmla="*/ 251 h 416"/>
              <a:gd name="T34" fmla="*/ 205 w 240"/>
              <a:gd name="T35" fmla="*/ 260 h 416"/>
              <a:gd name="T36" fmla="*/ 225 w 240"/>
              <a:gd name="T37" fmla="*/ 264 h 416"/>
              <a:gd name="T38" fmla="*/ 240 w 240"/>
              <a:gd name="T39" fmla="*/ 300 h 416"/>
              <a:gd name="T40" fmla="*/ 135 w 240"/>
              <a:gd name="T41" fmla="*/ 352 h 416"/>
              <a:gd name="T42" fmla="*/ 144 w 240"/>
              <a:gd name="T43" fmla="*/ 352 h 416"/>
              <a:gd name="T44" fmla="*/ 144 w 240"/>
              <a:gd name="T45" fmla="*/ 416 h 416"/>
              <a:gd name="T46" fmla="*/ 134 w 240"/>
              <a:gd name="T47" fmla="*/ 415 h 416"/>
              <a:gd name="T48" fmla="*/ 125 w 240"/>
              <a:gd name="T49" fmla="*/ 409 h 416"/>
              <a:gd name="T50" fmla="*/ 118 w 240"/>
              <a:gd name="T51" fmla="*/ 403 h 416"/>
              <a:gd name="T52" fmla="*/ 112 w 240"/>
              <a:gd name="T53" fmla="*/ 392 h 416"/>
              <a:gd name="T54" fmla="*/ 112 w 240"/>
              <a:gd name="T55" fmla="*/ 386 h 416"/>
              <a:gd name="T56" fmla="*/ 114 w 240"/>
              <a:gd name="T57" fmla="*/ 374 h 416"/>
              <a:gd name="T58" fmla="*/ 121 w 240"/>
              <a:gd name="T59" fmla="*/ 363 h 416"/>
              <a:gd name="T60" fmla="*/ 130 w 240"/>
              <a:gd name="T61" fmla="*/ 355 h 416"/>
              <a:gd name="T62" fmla="*/ 135 w 240"/>
              <a:gd name="T63" fmla="*/ 352 h 416"/>
              <a:gd name="T64" fmla="*/ 144 w 240"/>
              <a:gd name="T65" fmla="*/ 141 h 416"/>
              <a:gd name="T66" fmla="*/ 122 w 240"/>
              <a:gd name="T67" fmla="*/ 130 h 416"/>
              <a:gd name="T68" fmla="*/ 98 w 240"/>
              <a:gd name="T69" fmla="*/ 126 h 416"/>
              <a:gd name="T70" fmla="*/ 69 w 240"/>
              <a:gd name="T71" fmla="*/ 19 h 416"/>
              <a:gd name="T72" fmla="*/ 65 w 240"/>
              <a:gd name="T73" fmla="*/ 10 h 416"/>
              <a:gd name="T74" fmla="*/ 58 w 240"/>
              <a:gd name="T75" fmla="*/ 4 h 416"/>
              <a:gd name="T76" fmla="*/ 49 w 240"/>
              <a:gd name="T77" fmla="*/ 0 h 416"/>
              <a:gd name="T78" fmla="*/ 39 w 240"/>
              <a:gd name="T79" fmla="*/ 2 h 416"/>
              <a:gd name="T80" fmla="*/ 34 w 240"/>
              <a:gd name="T81" fmla="*/ 3 h 416"/>
              <a:gd name="T82" fmla="*/ 26 w 240"/>
              <a:gd name="T83" fmla="*/ 10 h 416"/>
              <a:gd name="T84" fmla="*/ 22 w 240"/>
              <a:gd name="T85" fmla="*/ 18 h 416"/>
              <a:gd name="T86" fmla="*/ 20 w 240"/>
              <a:gd name="T87" fmla="*/ 27 h 416"/>
              <a:gd name="T88" fmla="*/ 49 w 240"/>
              <a:gd name="T89" fmla="*/ 139 h 416"/>
              <a:gd name="T90" fmla="*/ 38 w 240"/>
              <a:gd name="T91" fmla="*/ 145 h 416"/>
              <a:gd name="T92" fmla="*/ 20 w 240"/>
              <a:gd name="T93" fmla="*/ 164 h 416"/>
              <a:gd name="T94" fmla="*/ 11 w 240"/>
              <a:gd name="T95" fmla="*/ 187 h 416"/>
              <a:gd name="T96" fmla="*/ 8 w 240"/>
              <a:gd name="T97" fmla="*/ 216 h 416"/>
              <a:gd name="T98" fmla="*/ 11 w 240"/>
              <a:gd name="T99" fmla="*/ 232 h 416"/>
              <a:gd name="T100" fmla="*/ 26 w 240"/>
              <a:gd name="T101" fmla="*/ 285 h 416"/>
              <a:gd name="T102" fmla="*/ 26 w 240"/>
              <a:gd name="T103" fmla="*/ 294 h 416"/>
              <a:gd name="T104" fmla="*/ 20 w 240"/>
              <a:gd name="T105" fmla="*/ 308 h 416"/>
              <a:gd name="T106" fmla="*/ 5 w 240"/>
              <a:gd name="T107" fmla="*/ 321 h 416"/>
              <a:gd name="T108" fmla="*/ 10 w 240"/>
              <a:gd name="T109" fmla="*/ 361 h 416"/>
              <a:gd name="T110" fmla="*/ 144 w 240"/>
              <a:gd name="T111" fmla="*/ 141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40" h="416">
                <a:moveTo>
                  <a:pt x="144" y="352"/>
                </a:moveTo>
                <a:lnTo>
                  <a:pt x="144" y="352"/>
                </a:lnTo>
                <a:lnTo>
                  <a:pt x="149" y="352"/>
                </a:lnTo>
                <a:lnTo>
                  <a:pt x="154" y="354"/>
                </a:lnTo>
                <a:lnTo>
                  <a:pt x="160" y="355"/>
                </a:lnTo>
                <a:lnTo>
                  <a:pt x="164" y="359"/>
                </a:lnTo>
                <a:lnTo>
                  <a:pt x="168" y="362"/>
                </a:lnTo>
                <a:lnTo>
                  <a:pt x="171" y="366"/>
                </a:lnTo>
                <a:lnTo>
                  <a:pt x="173" y="371"/>
                </a:lnTo>
                <a:lnTo>
                  <a:pt x="175" y="375"/>
                </a:lnTo>
                <a:lnTo>
                  <a:pt x="175" y="375"/>
                </a:lnTo>
                <a:lnTo>
                  <a:pt x="176" y="382"/>
                </a:lnTo>
                <a:lnTo>
                  <a:pt x="176" y="389"/>
                </a:lnTo>
                <a:lnTo>
                  <a:pt x="175" y="394"/>
                </a:lnTo>
                <a:lnTo>
                  <a:pt x="172" y="400"/>
                </a:lnTo>
                <a:lnTo>
                  <a:pt x="168" y="405"/>
                </a:lnTo>
                <a:lnTo>
                  <a:pt x="164" y="409"/>
                </a:lnTo>
                <a:lnTo>
                  <a:pt x="158" y="413"/>
                </a:lnTo>
                <a:lnTo>
                  <a:pt x="152" y="415"/>
                </a:lnTo>
                <a:lnTo>
                  <a:pt x="152" y="415"/>
                </a:lnTo>
                <a:lnTo>
                  <a:pt x="144" y="416"/>
                </a:lnTo>
                <a:lnTo>
                  <a:pt x="144" y="352"/>
                </a:lnTo>
                <a:lnTo>
                  <a:pt x="144" y="352"/>
                </a:lnTo>
                <a:close/>
                <a:moveTo>
                  <a:pt x="144" y="325"/>
                </a:moveTo>
                <a:lnTo>
                  <a:pt x="144" y="141"/>
                </a:lnTo>
                <a:lnTo>
                  <a:pt x="144" y="141"/>
                </a:lnTo>
                <a:lnTo>
                  <a:pt x="154" y="149"/>
                </a:lnTo>
                <a:lnTo>
                  <a:pt x="163" y="160"/>
                </a:lnTo>
                <a:lnTo>
                  <a:pt x="169" y="174"/>
                </a:lnTo>
                <a:lnTo>
                  <a:pt x="175" y="189"/>
                </a:lnTo>
                <a:lnTo>
                  <a:pt x="175" y="189"/>
                </a:lnTo>
                <a:lnTo>
                  <a:pt x="188" y="243"/>
                </a:lnTo>
                <a:lnTo>
                  <a:pt x="188" y="243"/>
                </a:lnTo>
                <a:lnTo>
                  <a:pt x="192" y="251"/>
                </a:lnTo>
                <a:lnTo>
                  <a:pt x="198" y="256"/>
                </a:lnTo>
                <a:lnTo>
                  <a:pt x="205" y="260"/>
                </a:lnTo>
                <a:lnTo>
                  <a:pt x="211" y="263"/>
                </a:lnTo>
                <a:lnTo>
                  <a:pt x="225" y="264"/>
                </a:lnTo>
                <a:lnTo>
                  <a:pt x="230" y="264"/>
                </a:lnTo>
                <a:lnTo>
                  <a:pt x="240" y="300"/>
                </a:lnTo>
                <a:lnTo>
                  <a:pt x="144" y="325"/>
                </a:lnTo>
                <a:close/>
                <a:moveTo>
                  <a:pt x="135" y="352"/>
                </a:moveTo>
                <a:lnTo>
                  <a:pt x="135" y="352"/>
                </a:lnTo>
                <a:lnTo>
                  <a:pt x="144" y="352"/>
                </a:lnTo>
                <a:lnTo>
                  <a:pt x="144" y="416"/>
                </a:lnTo>
                <a:lnTo>
                  <a:pt x="144" y="416"/>
                </a:lnTo>
                <a:lnTo>
                  <a:pt x="138" y="416"/>
                </a:lnTo>
                <a:lnTo>
                  <a:pt x="134" y="415"/>
                </a:lnTo>
                <a:lnTo>
                  <a:pt x="129" y="412"/>
                </a:lnTo>
                <a:lnTo>
                  <a:pt x="125" y="409"/>
                </a:lnTo>
                <a:lnTo>
                  <a:pt x="121" y="407"/>
                </a:lnTo>
                <a:lnTo>
                  <a:pt x="118" y="403"/>
                </a:lnTo>
                <a:lnTo>
                  <a:pt x="115" y="397"/>
                </a:lnTo>
                <a:lnTo>
                  <a:pt x="112" y="392"/>
                </a:lnTo>
                <a:lnTo>
                  <a:pt x="112" y="392"/>
                </a:lnTo>
                <a:lnTo>
                  <a:pt x="112" y="386"/>
                </a:lnTo>
                <a:lnTo>
                  <a:pt x="112" y="380"/>
                </a:lnTo>
                <a:lnTo>
                  <a:pt x="114" y="374"/>
                </a:lnTo>
                <a:lnTo>
                  <a:pt x="117" y="367"/>
                </a:lnTo>
                <a:lnTo>
                  <a:pt x="121" y="363"/>
                </a:lnTo>
                <a:lnTo>
                  <a:pt x="125" y="359"/>
                </a:lnTo>
                <a:lnTo>
                  <a:pt x="130" y="355"/>
                </a:lnTo>
                <a:lnTo>
                  <a:pt x="135" y="352"/>
                </a:lnTo>
                <a:lnTo>
                  <a:pt x="135" y="352"/>
                </a:lnTo>
                <a:close/>
                <a:moveTo>
                  <a:pt x="144" y="141"/>
                </a:moveTo>
                <a:lnTo>
                  <a:pt x="144" y="141"/>
                </a:lnTo>
                <a:lnTo>
                  <a:pt x="133" y="134"/>
                </a:lnTo>
                <a:lnTo>
                  <a:pt x="122" y="130"/>
                </a:lnTo>
                <a:lnTo>
                  <a:pt x="110" y="128"/>
                </a:lnTo>
                <a:lnTo>
                  <a:pt x="98" y="126"/>
                </a:lnTo>
                <a:lnTo>
                  <a:pt x="69" y="19"/>
                </a:lnTo>
                <a:lnTo>
                  <a:pt x="69" y="19"/>
                </a:lnTo>
                <a:lnTo>
                  <a:pt x="68" y="15"/>
                </a:lnTo>
                <a:lnTo>
                  <a:pt x="65" y="10"/>
                </a:lnTo>
                <a:lnTo>
                  <a:pt x="61" y="7"/>
                </a:lnTo>
                <a:lnTo>
                  <a:pt x="58" y="4"/>
                </a:lnTo>
                <a:lnTo>
                  <a:pt x="53" y="2"/>
                </a:lnTo>
                <a:lnTo>
                  <a:pt x="49" y="0"/>
                </a:lnTo>
                <a:lnTo>
                  <a:pt x="43" y="0"/>
                </a:lnTo>
                <a:lnTo>
                  <a:pt x="39" y="2"/>
                </a:lnTo>
                <a:lnTo>
                  <a:pt x="39" y="2"/>
                </a:lnTo>
                <a:lnTo>
                  <a:pt x="34" y="3"/>
                </a:lnTo>
                <a:lnTo>
                  <a:pt x="30" y="6"/>
                </a:lnTo>
                <a:lnTo>
                  <a:pt x="26" y="10"/>
                </a:lnTo>
                <a:lnTo>
                  <a:pt x="23" y="13"/>
                </a:lnTo>
                <a:lnTo>
                  <a:pt x="22" y="18"/>
                </a:lnTo>
                <a:lnTo>
                  <a:pt x="20" y="22"/>
                </a:lnTo>
                <a:lnTo>
                  <a:pt x="20" y="27"/>
                </a:lnTo>
                <a:lnTo>
                  <a:pt x="20" y="32"/>
                </a:lnTo>
                <a:lnTo>
                  <a:pt x="49" y="139"/>
                </a:lnTo>
                <a:lnTo>
                  <a:pt x="49" y="139"/>
                </a:lnTo>
                <a:lnTo>
                  <a:pt x="38" y="145"/>
                </a:lnTo>
                <a:lnTo>
                  <a:pt x="28" y="155"/>
                </a:lnTo>
                <a:lnTo>
                  <a:pt x="20" y="164"/>
                </a:lnTo>
                <a:lnTo>
                  <a:pt x="15" y="175"/>
                </a:lnTo>
                <a:lnTo>
                  <a:pt x="11" y="187"/>
                </a:lnTo>
                <a:lnTo>
                  <a:pt x="8" y="201"/>
                </a:lnTo>
                <a:lnTo>
                  <a:pt x="8" y="216"/>
                </a:lnTo>
                <a:lnTo>
                  <a:pt x="11" y="232"/>
                </a:lnTo>
                <a:lnTo>
                  <a:pt x="11" y="232"/>
                </a:lnTo>
                <a:lnTo>
                  <a:pt x="26" y="285"/>
                </a:lnTo>
                <a:lnTo>
                  <a:pt x="26" y="285"/>
                </a:lnTo>
                <a:lnTo>
                  <a:pt x="26" y="285"/>
                </a:lnTo>
                <a:lnTo>
                  <a:pt x="26" y="294"/>
                </a:lnTo>
                <a:lnTo>
                  <a:pt x="24" y="301"/>
                </a:lnTo>
                <a:lnTo>
                  <a:pt x="20" y="308"/>
                </a:lnTo>
                <a:lnTo>
                  <a:pt x="15" y="313"/>
                </a:lnTo>
                <a:lnTo>
                  <a:pt x="5" y="321"/>
                </a:lnTo>
                <a:lnTo>
                  <a:pt x="0" y="324"/>
                </a:lnTo>
                <a:lnTo>
                  <a:pt x="10" y="361"/>
                </a:lnTo>
                <a:lnTo>
                  <a:pt x="144" y="325"/>
                </a:lnTo>
                <a:lnTo>
                  <a:pt x="144" y="141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5" name="Freeform 169"/>
          <p:cNvSpPr>
            <a:spLocks noEditPoints="1"/>
          </p:cNvSpPr>
          <p:nvPr/>
        </p:nvSpPr>
        <p:spPr bwMode="auto">
          <a:xfrm>
            <a:off x="5738132" y="1596391"/>
            <a:ext cx="139304" cy="240506"/>
          </a:xfrm>
          <a:custGeom>
            <a:avLst/>
            <a:gdLst>
              <a:gd name="T0" fmla="*/ 71 w 117"/>
              <a:gd name="T1" fmla="*/ 170 h 202"/>
              <a:gd name="T2" fmla="*/ 80 w 117"/>
              <a:gd name="T3" fmla="*/ 173 h 202"/>
              <a:gd name="T4" fmla="*/ 85 w 117"/>
              <a:gd name="T5" fmla="*/ 181 h 202"/>
              <a:gd name="T6" fmla="*/ 85 w 117"/>
              <a:gd name="T7" fmla="*/ 188 h 202"/>
              <a:gd name="T8" fmla="*/ 80 w 117"/>
              <a:gd name="T9" fmla="*/ 199 h 202"/>
              <a:gd name="T10" fmla="*/ 75 w 117"/>
              <a:gd name="T11" fmla="*/ 202 h 202"/>
              <a:gd name="T12" fmla="*/ 71 w 117"/>
              <a:gd name="T13" fmla="*/ 170 h 202"/>
              <a:gd name="T14" fmla="*/ 71 w 117"/>
              <a:gd name="T15" fmla="*/ 157 h 202"/>
              <a:gd name="T16" fmla="*/ 71 w 117"/>
              <a:gd name="T17" fmla="*/ 68 h 202"/>
              <a:gd name="T18" fmla="*/ 80 w 117"/>
              <a:gd name="T19" fmla="*/ 77 h 202"/>
              <a:gd name="T20" fmla="*/ 85 w 117"/>
              <a:gd name="T21" fmla="*/ 91 h 202"/>
              <a:gd name="T22" fmla="*/ 92 w 117"/>
              <a:gd name="T23" fmla="*/ 116 h 202"/>
              <a:gd name="T24" fmla="*/ 94 w 117"/>
              <a:gd name="T25" fmla="*/ 120 h 202"/>
              <a:gd name="T26" fmla="*/ 100 w 117"/>
              <a:gd name="T27" fmla="*/ 126 h 202"/>
              <a:gd name="T28" fmla="*/ 110 w 117"/>
              <a:gd name="T29" fmla="*/ 127 h 202"/>
              <a:gd name="T30" fmla="*/ 117 w 117"/>
              <a:gd name="T31" fmla="*/ 145 h 202"/>
              <a:gd name="T32" fmla="*/ 66 w 117"/>
              <a:gd name="T33" fmla="*/ 170 h 202"/>
              <a:gd name="T34" fmla="*/ 71 w 117"/>
              <a:gd name="T35" fmla="*/ 170 h 202"/>
              <a:gd name="T36" fmla="*/ 71 w 117"/>
              <a:gd name="T37" fmla="*/ 202 h 202"/>
              <a:gd name="T38" fmla="*/ 61 w 117"/>
              <a:gd name="T39" fmla="*/ 199 h 202"/>
              <a:gd name="T40" fmla="*/ 56 w 117"/>
              <a:gd name="T41" fmla="*/ 189 h 202"/>
              <a:gd name="T42" fmla="*/ 56 w 117"/>
              <a:gd name="T43" fmla="*/ 184 h 202"/>
              <a:gd name="T44" fmla="*/ 61 w 117"/>
              <a:gd name="T45" fmla="*/ 173 h 202"/>
              <a:gd name="T46" fmla="*/ 66 w 117"/>
              <a:gd name="T47" fmla="*/ 170 h 202"/>
              <a:gd name="T48" fmla="*/ 71 w 117"/>
              <a:gd name="T49" fmla="*/ 68 h 202"/>
              <a:gd name="T50" fmla="*/ 60 w 117"/>
              <a:gd name="T51" fmla="*/ 62 h 202"/>
              <a:gd name="T52" fmla="*/ 47 w 117"/>
              <a:gd name="T53" fmla="*/ 61 h 202"/>
              <a:gd name="T54" fmla="*/ 34 w 117"/>
              <a:gd name="T55" fmla="*/ 8 h 202"/>
              <a:gd name="T56" fmla="*/ 29 w 117"/>
              <a:gd name="T57" fmla="*/ 1 h 202"/>
              <a:gd name="T58" fmla="*/ 19 w 117"/>
              <a:gd name="T59" fmla="*/ 0 h 202"/>
              <a:gd name="T60" fmla="*/ 15 w 117"/>
              <a:gd name="T61" fmla="*/ 1 h 202"/>
              <a:gd name="T62" fmla="*/ 10 w 117"/>
              <a:gd name="T63" fmla="*/ 9 h 202"/>
              <a:gd name="T64" fmla="*/ 24 w 117"/>
              <a:gd name="T65" fmla="*/ 66 h 202"/>
              <a:gd name="T66" fmla="*/ 19 w 117"/>
              <a:gd name="T67" fmla="*/ 70 h 202"/>
              <a:gd name="T68" fmla="*/ 11 w 117"/>
              <a:gd name="T69" fmla="*/ 78 h 202"/>
              <a:gd name="T70" fmla="*/ 6 w 117"/>
              <a:gd name="T71" fmla="*/ 91 h 202"/>
              <a:gd name="T72" fmla="*/ 4 w 117"/>
              <a:gd name="T73" fmla="*/ 104 h 202"/>
              <a:gd name="T74" fmla="*/ 6 w 117"/>
              <a:gd name="T75" fmla="*/ 111 h 202"/>
              <a:gd name="T76" fmla="*/ 12 w 117"/>
              <a:gd name="T77" fmla="*/ 138 h 202"/>
              <a:gd name="T78" fmla="*/ 12 w 117"/>
              <a:gd name="T79" fmla="*/ 142 h 202"/>
              <a:gd name="T80" fmla="*/ 10 w 117"/>
              <a:gd name="T81" fmla="*/ 149 h 202"/>
              <a:gd name="T82" fmla="*/ 3 w 117"/>
              <a:gd name="T83" fmla="*/ 156 h 202"/>
              <a:gd name="T84" fmla="*/ 6 w 117"/>
              <a:gd name="T85" fmla="*/ 175 h 202"/>
              <a:gd name="T86" fmla="*/ 71 w 117"/>
              <a:gd name="T87" fmla="*/ 68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7" h="202">
                <a:moveTo>
                  <a:pt x="71" y="170"/>
                </a:moveTo>
                <a:lnTo>
                  <a:pt x="71" y="170"/>
                </a:lnTo>
                <a:lnTo>
                  <a:pt x="76" y="170"/>
                </a:lnTo>
                <a:lnTo>
                  <a:pt x="80" y="173"/>
                </a:lnTo>
                <a:lnTo>
                  <a:pt x="84" y="177"/>
                </a:lnTo>
                <a:lnTo>
                  <a:pt x="85" y="181"/>
                </a:lnTo>
                <a:lnTo>
                  <a:pt x="85" y="181"/>
                </a:lnTo>
                <a:lnTo>
                  <a:pt x="85" y="188"/>
                </a:lnTo>
                <a:lnTo>
                  <a:pt x="84" y="193"/>
                </a:lnTo>
                <a:lnTo>
                  <a:pt x="80" y="199"/>
                </a:lnTo>
                <a:lnTo>
                  <a:pt x="75" y="202"/>
                </a:lnTo>
                <a:lnTo>
                  <a:pt x="75" y="202"/>
                </a:lnTo>
                <a:lnTo>
                  <a:pt x="71" y="202"/>
                </a:lnTo>
                <a:lnTo>
                  <a:pt x="71" y="170"/>
                </a:lnTo>
                <a:lnTo>
                  <a:pt x="71" y="170"/>
                </a:lnTo>
                <a:close/>
                <a:moveTo>
                  <a:pt x="71" y="157"/>
                </a:moveTo>
                <a:lnTo>
                  <a:pt x="71" y="68"/>
                </a:lnTo>
                <a:lnTo>
                  <a:pt x="71" y="68"/>
                </a:lnTo>
                <a:lnTo>
                  <a:pt x="76" y="72"/>
                </a:lnTo>
                <a:lnTo>
                  <a:pt x="80" y="77"/>
                </a:lnTo>
                <a:lnTo>
                  <a:pt x="83" y="84"/>
                </a:lnTo>
                <a:lnTo>
                  <a:pt x="85" y="91"/>
                </a:lnTo>
                <a:lnTo>
                  <a:pt x="85" y="91"/>
                </a:lnTo>
                <a:lnTo>
                  <a:pt x="92" y="116"/>
                </a:lnTo>
                <a:lnTo>
                  <a:pt x="92" y="116"/>
                </a:lnTo>
                <a:lnTo>
                  <a:pt x="94" y="120"/>
                </a:lnTo>
                <a:lnTo>
                  <a:pt x="96" y="123"/>
                </a:lnTo>
                <a:lnTo>
                  <a:pt x="100" y="126"/>
                </a:lnTo>
                <a:lnTo>
                  <a:pt x="103" y="127"/>
                </a:lnTo>
                <a:lnTo>
                  <a:pt x="110" y="127"/>
                </a:lnTo>
                <a:lnTo>
                  <a:pt x="112" y="127"/>
                </a:lnTo>
                <a:lnTo>
                  <a:pt x="117" y="145"/>
                </a:lnTo>
                <a:lnTo>
                  <a:pt x="71" y="157"/>
                </a:lnTo>
                <a:close/>
                <a:moveTo>
                  <a:pt x="66" y="170"/>
                </a:moveTo>
                <a:lnTo>
                  <a:pt x="66" y="170"/>
                </a:lnTo>
                <a:lnTo>
                  <a:pt x="71" y="170"/>
                </a:lnTo>
                <a:lnTo>
                  <a:pt x="71" y="202"/>
                </a:lnTo>
                <a:lnTo>
                  <a:pt x="71" y="202"/>
                </a:lnTo>
                <a:lnTo>
                  <a:pt x="65" y="200"/>
                </a:lnTo>
                <a:lnTo>
                  <a:pt x="61" y="199"/>
                </a:lnTo>
                <a:lnTo>
                  <a:pt x="57" y="195"/>
                </a:lnTo>
                <a:lnTo>
                  <a:pt x="56" y="189"/>
                </a:lnTo>
                <a:lnTo>
                  <a:pt x="56" y="189"/>
                </a:lnTo>
                <a:lnTo>
                  <a:pt x="56" y="184"/>
                </a:lnTo>
                <a:lnTo>
                  <a:pt x="57" y="179"/>
                </a:lnTo>
                <a:lnTo>
                  <a:pt x="61" y="173"/>
                </a:lnTo>
                <a:lnTo>
                  <a:pt x="66" y="170"/>
                </a:lnTo>
                <a:lnTo>
                  <a:pt x="66" y="170"/>
                </a:lnTo>
                <a:close/>
                <a:moveTo>
                  <a:pt x="71" y="68"/>
                </a:moveTo>
                <a:lnTo>
                  <a:pt x="71" y="68"/>
                </a:lnTo>
                <a:lnTo>
                  <a:pt x="65" y="65"/>
                </a:lnTo>
                <a:lnTo>
                  <a:pt x="60" y="62"/>
                </a:lnTo>
                <a:lnTo>
                  <a:pt x="54" y="61"/>
                </a:lnTo>
                <a:lnTo>
                  <a:pt x="47" y="61"/>
                </a:lnTo>
                <a:lnTo>
                  <a:pt x="34" y="8"/>
                </a:lnTo>
                <a:lnTo>
                  <a:pt x="34" y="8"/>
                </a:lnTo>
                <a:lnTo>
                  <a:pt x="31" y="4"/>
                </a:lnTo>
                <a:lnTo>
                  <a:pt x="29" y="1"/>
                </a:lnTo>
                <a:lnTo>
                  <a:pt x="24" y="0"/>
                </a:lnTo>
                <a:lnTo>
                  <a:pt x="19" y="0"/>
                </a:lnTo>
                <a:lnTo>
                  <a:pt x="19" y="0"/>
                </a:lnTo>
                <a:lnTo>
                  <a:pt x="15" y="1"/>
                </a:lnTo>
                <a:lnTo>
                  <a:pt x="12" y="5"/>
                </a:lnTo>
                <a:lnTo>
                  <a:pt x="10" y="9"/>
                </a:lnTo>
                <a:lnTo>
                  <a:pt x="11" y="15"/>
                </a:lnTo>
                <a:lnTo>
                  <a:pt x="24" y="66"/>
                </a:lnTo>
                <a:lnTo>
                  <a:pt x="24" y="66"/>
                </a:lnTo>
                <a:lnTo>
                  <a:pt x="19" y="70"/>
                </a:lnTo>
                <a:lnTo>
                  <a:pt x="15" y="74"/>
                </a:lnTo>
                <a:lnTo>
                  <a:pt x="11" y="78"/>
                </a:lnTo>
                <a:lnTo>
                  <a:pt x="7" y="84"/>
                </a:lnTo>
                <a:lnTo>
                  <a:pt x="6" y="91"/>
                </a:lnTo>
                <a:lnTo>
                  <a:pt x="4" y="96"/>
                </a:lnTo>
                <a:lnTo>
                  <a:pt x="4" y="104"/>
                </a:lnTo>
                <a:lnTo>
                  <a:pt x="6" y="111"/>
                </a:lnTo>
                <a:lnTo>
                  <a:pt x="6" y="111"/>
                </a:lnTo>
                <a:lnTo>
                  <a:pt x="12" y="138"/>
                </a:lnTo>
                <a:lnTo>
                  <a:pt x="12" y="138"/>
                </a:lnTo>
                <a:lnTo>
                  <a:pt x="12" y="138"/>
                </a:lnTo>
                <a:lnTo>
                  <a:pt x="12" y="142"/>
                </a:lnTo>
                <a:lnTo>
                  <a:pt x="12" y="146"/>
                </a:lnTo>
                <a:lnTo>
                  <a:pt x="10" y="149"/>
                </a:lnTo>
                <a:lnTo>
                  <a:pt x="8" y="152"/>
                </a:lnTo>
                <a:lnTo>
                  <a:pt x="3" y="156"/>
                </a:lnTo>
                <a:lnTo>
                  <a:pt x="0" y="157"/>
                </a:lnTo>
                <a:lnTo>
                  <a:pt x="6" y="175"/>
                </a:lnTo>
                <a:lnTo>
                  <a:pt x="71" y="157"/>
                </a:lnTo>
                <a:lnTo>
                  <a:pt x="71" y="68"/>
                </a:lnTo>
                <a:close/>
              </a:path>
            </a:pathLst>
          </a:custGeom>
          <a:noFill/>
          <a:ln w="3175">
            <a:solidFill>
              <a:srgbClr val="E44B46"/>
            </a:solidFill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86" name="组合 185"/>
          <p:cNvGrpSpPr/>
          <p:nvPr/>
        </p:nvGrpSpPr>
        <p:grpSpPr>
          <a:xfrm>
            <a:off x="5645263" y="2270775"/>
            <a:ext cx="185738" cy="234553"/>
            <a:chOff x="1516063" y="3252788"/>
            <a:chExt cx="247651" cy="312737"/>
          </a:xfrm>
          <a:noFill/>
        </p:grpSpPr>
        <p:sp>
          <p:nvSpPr>
            <p:cNvPr id="187" name="Freeform 182"/>
            <p:cNvSpPr>
              <a:spLocks/>
            </p:cNvSpPr>
            <p:nvPr/>
          </p:nvSpPr>
          <p:spPr bwMode="auto">
            <a:xfrm>
              <a:off x="1527176" y="3263900"/>
              <a:ext cx="236538" cy="301625"/>
            </a:xfrm>
            <a:custGeom>
              <a:avLst/>
              <a:gdLst>
                <a:gd name="T0" fmla="*/ 0 w 149"/>
                <a:gd name="T1" fmla="*/ 33 h 190"/>
                <a:gd name="T2" fmla="*/ 7 w 149"/>
                <a:gd name="T3" fmla="*/ 28 h 190"/>
                <a:gd name="T4" fmla="*/ 96 w 149"/>
                <a:gd name="T5" fmla="*/ 171 h 190"/>
                <a:gd name="T6" fmla="*/ 96 w 149"/>
                <a:gd name="T7" fmla="*/ 171 h 190"/>
                <a:gd name="T8" fmla="*/ 99 w 149"/>
                <a:gd name="T9" fmla="*/ 176 h 190"/>
                <a:gd name="T10" fmla="*/ 101 w 149"/>
                <a:gd name="T11" fmla="*/ 178 h 190"/>
                <a:gd name="T12" fmla="*/ 105 w 149"/>
                <a:gd name="T13" fmla="*/ 180 h 190"/>
                <a:gd name="T14" fmla="*/ 109 w 149"/>
                <a:gd name="T15" fmla="*/ 181 h 190"/>
                <a:gd name="T16" fmla="*/ 114 w 149"/>
                <a:gd name="T17" fmla="*/ 181 h 190"/>
                <a:gd name="T18" fmla="*/ 119 w 149"/>
                <a:gd name="T19" fmla="*/ 181 h 190"/>
                <a:gd name="T20" fmla="*/ 123 w 149"/>
                <a:gd name="T21" fmla="*/ 180 h 190"/>
                <a:gd name="T22" fmla="*/ 127 w 149"/>
                <a:gd name="T23" fmla="*/ 177 h 190"/>
                <a:gd name="T24" fmla="*/ 127 w 149"/>
                <a:gd name="T25" fmla="*/ 177 h 190"/>
                <a:gd name="T26" fmla="*/ 131 w 149"/>
                <a:gd name="T27" fmla="*/ 174 h 190"/>
                <a:gd name="T28" fmla="*/ 135 w 149"/>
                <a:gd name="T29" fmla="*/ 171 h 190"/>
                <a:gd name="T30" fmla="*/ 137 w 149"/>
                <a:gd name="T31" fmla="*/ 167 h 190"/>
                <a:gd name="T32" fmla="*/ 138 w 149"/>
                <a:gd name="T33" fmla="*/ 163 h 190"/>
                <a:gd name="T34" fmla="*/ 139 w 149"/>
                <a:gd name="T35" fmla="*/ 159 h 190"/>
                <a:gd name="T36" fmla="*/ 139 w 149"/>
                <a:gd name="T37" fmla="*/ 155 h 190"/>
                <a:gd name="T38" fmla="*/ 138 w 149"/>
                <a:gd name="T39" fmla="*/ 150 h 190"/>
                <a:gd name="T40" fmla="*/ 137 w 149"/>
                <a:gd name="T41" fmla="*/ 146 h 190"/>
                <a:gd name="T42" fmla="*/ 49 w 149"/>
                <a:gd name="T43" fmla="*/ 4 h 190"/>
                <a:gd name="T44" fmla="*/ 54 w 149"/>
                <a:gd name="T45" fmla="*/ 0 h 190"/>
                <a:gd name="T46" fmla="*/ 145 w 149"/>
                <a:gd name="T47" fmla="*/ 144 h 190"/>
                <a:gd name="T48" fmla="*/ 145 w 149"/>
                <a:gd name="T49" fmla="*/ 144 h 190"/>
                <a:gd name="T50" fmla="*/ 147 w 149"/>
                <a:gd name="T51" fmla="*/ 150 h 190"/>
                <a:gd name="T52" fmla="*/ 149 w 149"/>
                <a:gd name="T53" fmla="*/ 155 h 190"/>
                <a:gd name="T54" fmla="*/ 149 w 149"/>
                <a:gd name="T55" fmla="*/ 161 h 190"/>
                <a:gd name="T56" fmla="*/ 147 w 149"/>
                <a:gd name="T57" fmla="*/ 166 h 190"/>
                <a:gd name="T58" fmla="*/ 145 w 149"/>
                <a:gd name="T59" fmla="*/ 171 h 190"/>
                <a:gd name="T60" fmla="*/ 142 w 149"/>
                <a:gd name="T61" fmla="*/ 177 h 190"/>
                <a:gd name="T62" fmla="*/ 138 w 149"/>
                <a:gd name="T63" fmla="*/ 181 h 190"/>
                <a:gd name="T64" fmla="*/ 133 w 149"/>
                <a:gd name="T65" fmla="*/ 185 h 190"/>
                <a:gd name="T66" fmla="*/ 133 w 149"/>
                <a:gd name="T67" fmla="*/ 185 h 190"/>
                <a:gd name="T68" fmla="*/ 127 w 149"/>
                <a:gd name="T69" fmla="*/ 188 h 190"/>
                <a:gd name="T70" fmla="*/ 120 w 149"/>
                <a:gd name="T71" fmla="*/ 190 h 190"/>
                <a:gd name="T72" fmla="*/ 115 w 149"/>
                <a:gd name="T73" fmla="*/ 190 h 190"/>
                <a:gd name="T74" fmla="*/ 108 w 149"/>
                <a:gd name="T75" fmla="*/ 190 h 190"/>
                <a:gd name="T76" fmla="*/ 103 w 149"/>
                <a:gd name="T77" fmla="*/ 189 h 190"/>
                <a:gd name="T78" fmla="*/ 97 w 149"/>
                <a:gd name="T79" fmla="*/ 186 h 190"/>
                <a:gd name="T80" fmla="*/ 93 w 149"/>
                <a:gd name="T81" fmla="*/ 182 h 190"/>
                <a:gd name="T82" fmla="*/ 91 w 149"/>
                <a:gd name="T83" fmla="*/ 178 h 190"/>
                <a:gd name="T84" fmla="*/ 0 w 149"/>
                <a:gd name="T85" fmla="*/ 33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9" h="190">
                  <a:moveTo>
                    <a:pt x="0" y="33"/>
                  </a:moveTo>
                  <a:lnTo>
                    <a:pt x="7" y="28"/>
                  </a:lnTo>
                  <a:lnTo>
                    <a:pt x="96" y="171"/>
                  </a:lnTo>
                  <a:lnTo>
                    <a:pt x="96" y="171"/>
                  </a:lnTo>
                  <a:lnTo>
                    <a:pt x="99" y="176"/>
                  </a:lnTo>
                  <a:lnTo>
                    <a:pt x="101" y="178"/>
                  </a:lnTo>
                  <a:lnTo>
                    <a:pt x="105" y="180"/>
                  </a:lnTo>
                  <a:lnTo>
                    <a:pt x="109" y="181"/>
                  </a:lnTo>
                  <a:lnTo>
                    <a:pt x="114" y="181"/>
                  </a:lnTo>
                  <a:lnTo>
                    <a:pt x="119" y="181"/>
                  </a:lnTo>
                  <a:lnTo>
                    <a:pt x="123" y="180"/>
                  </a:lnTo>
                  <a:lnTo>
                    <a:pt x="127" y="177"/>
                  </a:lnTo>
                  <a:lnTo>
                    <a:pt x="127" y="177"/>
                  </a:lnTo>
                  <a:lnTo>
                    <a:pt x="131" y="174"/>
                  </a:lnTo>
                  <a:lnTo>
                    <a:pt x="135" y="171"/>
                  </a:lnTo>
                  <a:lnTo>
                    <a:pt x="137" y="167"/>
                  </a:lnTo>
                  <a:lnTo>
                    <a:pt x="138" y="163"/>
                  </a:lnTo>
                  <a:lnTo>
                    <a:pt x="139" y="159"/>
                  </a:lnTo>
                  <a:lnTo>
                    <a:pt x="139" y="155"/>
                  </a:lnTo>
                  <a:lnTo>
                    <a:pt x="138" y="150"/>
                  </a:lnTo>
                  <a:lnTo>
                    <a:pt x="137" y="146"/>
                  </a:lnTo>
                  <a:lnTo>
                    <a:pt x="49" y="4"/>
                  </a:lnTo>
                  <a:lnTo>
                    <a:pt x="54" y="0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7" y="150"/>
                  </a:lnTo>
                  <a:lnTo>
                    <a:pt x="149" y="155"/>
                  </a:lnTo>
                  <a:lnTo>
                    <a:pt x="149" y="161"/>
                  </a:lnTo>
                  <a:lnTo>
                    <a:pt x="147" y="166"/>
                  </a:lnTo>
                  <a:lnTo>
                    <a:pt x="145" y="171"/>
                  </a:lnTo>
                  <a:lnTo>
                    <a:pt x="142" y="177"/>
                  </a:lnTo>
                  <a:lnTo>
                    <a:pt x="138" y="181"/>
                  </a:lnTo>
                  <a:lnTo>
                    <a:pt x="133" y="185"/>
                  </a:lnTo>
                  <a:lnTo>
                    <a:pt x="133" y="185"/>
                  </a:lnTo>
                  <a:lnTo>
                    <a:pt x="127" y="188"/>
                  </a:lnTo>
                  <a:lnTo>
                    <a:pt x="120" y="190"/>
                  </a:lnTo>
                  <a:lnTo>
                    <a:pt x="115" y="190"/>
                  </a:lnTo>
                  <a:lnTo>
                    <a:pt x="108" y="190"/>
                  </a:lnTo>
                  <a:lnTo>
                    <a:pt x="103" y="189"/>
                  </a:lnTo>
                  <a:lnTo>
                    <a:pt x="97" y="186"/>
                  </a:lnTo>
                  <a:lnTo>
                    <a:pt x="93" y="182"/>
                  </a:lnTo>
                  <a:lnTo>
                    <a:pt x="91" y="178"/>
                  </a:lnTo>
                  <a:lnTo>
                    <a:pt x="0" y="33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8" name="Freeform 183"/>
            <p:cNvSpPr>
              <a:spLocks/>
            </p:cNvSpPr>
            <p:nvPr/>
          </p:nvSpPr>
          <p:spPr bwMode="auto">
            <a:xfrm>
              <a:off x="1516063" y="3252788"/>
              <a:ext cx="114300" cy="79375"/>
            </a:xfrm>
            <a:custGeom>
              <a:avLst/>
              <a:gdLst>
                <a:gd name="T0" fmla="*/ 0 w 72"/>
                <a:gd name="T1" fmla="*/ 47 h 50"/>
                <a:gd name="T2" fmla="*/ 0 w 72"/>
                <a:gd name="T3" fmla="*/ 47 h 50"/>
                <a:gd name="T4" fmla="*/ 1 w 72"/>
                <a:gd name="T5" fmla="*/ 49 h 50"/>
                <a:gd name="T6" fmla="*/ 4 w 72"/>
                <a:gd name="T7" fmla="*/ 50 h 50"/>
                <a:gd name="T8" fmla="*/ 5 w 72"/>
                <a:gd name="T9" fmla="*/ 50 h 50"/>
                <a:gd name="T10" fmla="*/ 8 w 72"/>
                <a:gd name="T11" fmla="*/ 49 h 50"/>
                <a:gd name="T12" fmla="*/ 69 w 72"/>
                <a:gd name="T13" fmla="*/ 11 h 50"/>
                <a:gd name="T14" fmla="*/ 69 w 72"/>
                <a:gd name="T15" fmla="*/ 11 h 50"/>
                <a:gd name="T16" fmla="*/ 70 w 72"/>
                <a:gd name="T17" fmla="*/ 9 h 50"/>
                <a:gd name="T18" fmla="*/ 72 w 72"/>
                <a:gd name="T19" fmla="*/ 8 h 50"/>
                <a:gd name="T20" fmla="*/ 72 w 72"/>
                <a:gd name="T21" fmla="*/ 5 h 50"/>
                <a:gd name="T22" fmla="*/ 70 w 72"/>
                <a:gd name="T23" fmla="*/ 2 h 50"/>
                <a:gd name="T24" fmla="*/ 70 w 72"/>
                <a:gd name="T25" fmla="*/ 2 h 50"/>
                <a:gd name="T26" fmla="*/ 69 w 72"/>
                <a:gd name="T27" fmla="*/ 1 h 50"/>
                <a:gd name="T28" fmla="*/ 68 w 72"/>
                <a:gd name="T29" fmla="*/ 0 h 50"/>
                <a:gd name="T30" fmla="*/ 65 w 72"/>
                <a:gd name="T31" fmla="*/ 0 h 50"/>
                <a:gd name="T32" fmla="*/ 64 w 72"/>
                <a:gd name="T33" fmla="*/ 1 h 50"/>
                <a:gd name="T34" fmla="*/ 1 w 72"/>
                <a:gd name="T35" fmla="*/ 39 h 50"/>
                <a:gd name="T36" fmla="*/ 1 w 72"/>
                <a:gd name="T37" fmla="*/ 39 h 50"/>
                <a:gd name="T38" fmla="*/ 0 w 72"/>
                <a:gd name="T39" fmla="*/ 40 h 50"/>
                <a:gd name="T40" fmla="*/ 0 w 72"/>
                <a:gd name="T41" fmla="*/ 43 h 50"/>
                <a:gd name="T42" fmla="*/ 0 w 72"/>
                <a:gd name="T43" fmla="*/ 44 h 50"/>
                <a:gd name="T44" fmla="*/ 0 w 72"/>
                <a:gd name="T45" fmla="*/ 47 h 50"/>
                <a:gd name="T46" fmla="*/ 0 w 72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" h="50">
                  <a:moveTo>
                    <a:pt x="0" y="47"/>
                  </a:moveTo>
                  <a:lnTo>
                    <a:pt x="0" y="47"/>
                  </a:lnTo>
                  <a:lnTo>
                    <a:pt x="1" y="49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8" y="49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2" y="5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1"/>
                  </a:lnTo>
                  <a:lnTo>
                    <a:pt x="1" y="39"/>
                  </a:lnTo>
                  <a:lnTo>
                    <a:pt x="1" y="39"/>
                  </a:lnTo>
                  <a:lnTo>
                    <a:pt x="0" y="40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0" y="47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9" name="Freeform 184"/>
            <p:cNvSpPr>
              <a:spLocks/>
            </p:cNvSpPr>
            <p:nvPr/>
          </p:nvSpPr>
          <p:spPr bwMode="auto">
            <a:xfrm>
              <a:off x="1560513" y="3316288"/>
              <a:ext cx="161925" cy="219075"/>
            </a:xfrm>
            <a:custGeom>
              <a:avLst/>
              <a:gdLst>
                <a:gd name="T0" fmla="*/ 0 w 102"/>
                <a:gd name="T1" fmla="*/ 6 h 138"/>
                <a:gd name="T2" fmla="*/ 9 w 102"/>
                <a:gd name="T3" fmla="*/ 0 h 138"/>
                <a:gd name="T4" fmla="*/ 88 w 102"/>
                <a:gd name="T5" fmla="*/ 128 h 138"/>
                <a:gd name="T6" fmla="*/ 88 w 102"/>
                <a:gd name="T7" fmla="*/ 128 h 138"/>
                <a:gd name="T8" fmla="*/ 91 w 102"/>
                <a:gd name="T9" fmla="*/ 132 h 138"/>
                <a:gd name="T10" fmla="*/ 94 w 102"/>
                <a:gd name="T11" fmla="*/ 133 h 138"/>
                <a:gd name="T12" fmla="*/ 98 w 102"/>
                <a:gd name="T13" fmla="*/ 134 h 138"/>
                <a:gd name="T14" fmla="*/ 102 w 102"/>
                <a:gd name="T15" fmla="*/ 136 h 138"/>
                <a:gd name="T16" fmla="*/ 102 w 102"/>
                <a:gd name="T17" fmla="*/ 136 h 138"/>
                <a:gd name="T18" fmla="*/ 101 w 102"/>
                <a:gd name="T19" fmla="*/ 136 h 138"/>
                <a:gd name="T20" fmla="*/ 101 w 102"/>
                <a:gd name="T21" fmla="*/ 136 h 138"/>
                <a:gd name="T22" fmla="*/ 95 w 102"/>
                <a:gd name="T23" fmla="*/ 138 h 138"/>
                <a:gd name="T24" fmla="*/ 88 w 102"/>
                <a:gd name="T25" fmla="*/ 138 h 138"/>
                <a:gd name="T26" fmla="*/ 83 w 102"/>
                <a:gd name="T27" fmla="*/ 136 h 138"/>
                <a:gd name="T28" fmla="*/ 79 w 102"/>
                <a:gd name="T29" fmla="*/ 132 h 138"/>
                <a:gd name="T30" fmla="*/ 0 w 102"/>
                <a:gd name="T31" fmla="*/ 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38">
                  <a:moveTo>
                    <a:pt x="0" y="6"/>
                  </a:moveTo>
                  <a:lnTo>
                    <a:pt x="9" y="0"/>
                  </a:lnTo>
                  <a:lnTo>
                    <a:pt x="88" y="128"/>
                  </a:lnTo>
                  <a:lnTo>
                    <a:pt x="88" y="128"/>
                  </a:lnTo>
                  <a:lnTo>
                    <a:pt x="91" y="132"/>
                  </a:lnTo>
                  <a:lnTo>
                    <a:pt x="94" y="133"/>
                  </a:lnTo>
                  <a:lnTo>
                    <a:pt x="98" y="134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1" y="136"/>
                  </a:lnTo>
                  <a:lnTo>
                    <a:pt x="101" y="136"/>
                  </a:lnTo>
                  <a:lnTo>
                    <a:pt x="95" y="138"/>
                  </a:lnTo>
                  <a:lnTo>
                    <a:pt x="88" y="138"/>
                  </a:lnTo>
                  <a:lnTo>
                    <a:pt x="83" y="136"/>
                  </a:lnTo>
                  <a:lnTo>
                    <a:pt x="79" y="132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>
            <a:off x="2987970" y="2386370"/>
            <a:ext cx="120253" cy="191691"/>
            <a:chOff x="2679701" y="2924175"/>
            <a:chExt cx="160337" cy="255588"/>
          </a:xfrm>
          <a:noFill/>
        </p:grpSpPr>
        <p:sp>
          <p:nvSpPr>
            <p:cNvPr id="191" name="Freeform 190"/>
            <p:cNvSpPr>
              <a:spLocks/>
            </p:cNvSpPr>
            <p:nvPr/>
          </p:nvSpPr>
          <p:spPr bwMode="auto">
            <a:xfrm>
              <a:off x="2770188" y="3103563"/>
              <a:ext cx="57150" cy="57150"/>
            </a:xfrm>
            <a:custGeom>
              <a:avLst/>
              <a:gdLst>
                <a:gd name="T0" fmla="*/ 0 w 36"/>
                <a:gd name="T1" fmla="*/ 22 h 36"/>
                <a:gd name="T2" fmla="*/ 0 w 36"/>
                <a:gd name="T3" fmla="*/ 22 h 36"/>
                <a:gd name="T4" fmla="*/ 2 w 36"/>
                <a:gd name="T5" fmla="*/ 27 h 36"/>
                <a:gd name="T6" fmla="*/ 8 w 36"/>
                <a:gd name="T7" fmla="*/ 33 h 36"/>
                <a:gd name="T8" fmla="*/ 13 w 36"/>
                <a:gd name="T9" fmla="*/ 36 h 36"/>
                <a:gd name="T10" fmla="*/ 21 w 36"/>
                <a:gd name="T11" fmla="*/ 36 h 36"/>
                <a:gd name="T12" fmla="*/ 21 w 36"/>
                <a:gd name="T13" fmla="*/ 36 h 36"/>
                <a:gd name="T14" fmla="*/ 28 w 36"/>
                <a:gd name="T15" fmla="*/ 33 h 36"/>
                <a:gd name="T16" fmla="*/ 32 w 36"/>
                <a:gd name="T17" fmla="*/ 29 h 36"/>
                <a:gd name="T18" fmla="*/ 35 w 36"/>
                <a:gd name="T19" fmla="*/ 22 h 36"/>
                <a:gd name="T20" fmla="*/ 36 w 36"/>
                <a:gd name="T21" fmla="*/ 15 h 36"/>
                <a:gd name="T22" fmla="*/ 36 w 36"/>
                <a:gd name="T23" fmla="*/ 15 h 36"/>
                <a:gd name="T24" fmla="*/ 33 w 36"/>
                <a:gd name="T25" fmla="*/ 8 h 36"/>
                <a:gd name="T26" fmla="*/ 28 w 36"/>
                <a:gd name="T27" fmla="*/ 3 h 36"/>
                <a:gd name="T28" fmla="*/ 21 w 36"/>
                <a:gd name="T29" fmla="*/ 0 h 36"/>
                <a:gd name="T30" fmla="*/ 14 w 36"/>
                <a:gd name="T31" fmla="*/ 0 h 36"/>
                <a:gd name="T32" fmla="*/ 14 w 36"/>
                <a:gd name="T33" fmla="*/ 0 h 36"/>
                <a:gd name="T34" fmla="*/ 8 w 36"/>
                <a:gd name="T35" fmla="*/ 3 h 36"/>
                <a:gd name="T36" fmla="*/ 4 w 36"/>
                <a:gd name="T37" fmla="*/ 8 h 36"/>
                <a:gd name="T38" fmla="*/ 1 w 36"/>
                <a:gd name="T39" fmla="*/ 14 h 36"/>
                <a:gd name="T40" fmla="*/ 0 w 36"/>
                <a:gd name="T41" fmla="*/ 22 h 36"/>
                <a:gd name="T42" fmla="*/ 0 w 36"/>
                <a:gd name="T43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6" h="36">
                  <a:moveTo>
                    <a:pt x="0" y="22"/>
                  </a:moveTo>
                  <a:lnTo>
                    <a:pt x="0" y="22"/>
                  </a:lnTo>
                  <a:lnTo>
                    <a:pt x="2" y="27"/>
                  </a:lnTo>
                  <a:lnTo>
                    <a:pt x="8" y="33"/>
                  </a:lnTo>
                  <a:lnTo>
                    <a:pt x="13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8" y="33"/>
                  </a:lnTo>
                  <a:lnTo>
                    <a:pt x="32" y="29"/>
                  </a:lnTo>
                  <a:lnTo>
                    <a:pt x="35" y="22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3" y="8"/>
                  </a:lnTo>
                  <a:lnTo>
                    <a:pt x="28" y="3"/>
                  </a:lnTo>
                  <a:lnTo>
                    <a:pt x="21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3"/>
                  </a:lnTo>
                  <a:lnTo>
                    <a:pt x="4" y="8"/>
                  </a:lnTo>
                  <a:lnTo>
                    <a:pt x="1" y="14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2" name="Freeform 191"/>
            <p:cNvSpPr>
              <a:spLocks/>
            </p:cNvSpPr>
            <p:nvPr/>
          </p:nvSpPr>
          <p:spPr bwMode="auto">
            <a:xfrm>
              <a:off x="2786063" y="2924175"/>
              <a:ext cx="53975" cy="192088"/>
            </a:xfrm>
            <a:custGeom>
              <a:avLst/>
              <a:gdLst>
                <a:gd name="T0" fmla="*/ 0 w 34"/>
                <a:gd name="T1" fmla="*/ 121 h 121"/>
                <a:gd name="T2" fmla="*/ 0 w 34"/>
                <a:gd name="T3" fmla="*/ 121 h 121"/>
                <a:gd name="T4" fmla="*/ 21 w 34"/>
                <a:gd name="T5" fmla="*/ 17 h 121"/>
                <a:gd name="T6" fmla="*/ 21 w 34"/>
                <a:gd name="T7" fmla="*/ 17 h 121"/>
                <a:gd name="T8" fmla="*/ 27 w 34"/>
                <a:gd name="T9" fmla="*/ 9 h 121"/>
                <a:gd name="T10" fmla="*/ 31 w 34"/>
                <a:gd name="T11" fmla="*/ 2 h 121"/>
                <a:gd name="T12" fmla="*/ 34 w 34"/>
                <a:gd name="T13" fmla="*/ 0 h 121"/>
                <a:gd name="T14" fmla="*/ 34 w 34"/>
                <a:gd name="T15" fmla="*/ 0 h 121"/>
                <a:gd name="T16" fmla="*/ 31 w 34"/>
                <a:gd name="T17" fmla="*/ 19 h 121"/>
                <a:gd name="T18" fmla="*/ 25 w 34"/>
                <a:gd name="T19" fmla="*/ 61 h 121"/>
                <a:gd name="T20" fmla="*/ 14 w 34"/>
                <a:gd name="T21" fmla="*/ 121 h 121"/>
                <a:gd name="T22" fmla="*/ 0 w 34"/>
                <a:gd name="T23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121">
                  <a:moveTo>
                    <a:pt x="0" y="121"/>
                  </a:moveTo>
                  <a:lnTo>
                    <a:pt x="0" y="121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7" y="9"/>
                  </a:lnTo>
                  <a:lnTo>
                    <a:pt x="31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1" y="19"/>
                  </a:lnTo>
                  <a:lnTo>
                    <a:pt x="25" y="61"/>
                  </a:lnTo>
                  <a:lnTo>
                    <a:pt x="14" y="121"/>
                  </a:lnTo>
                  <a:lnTo>
                    <a:pt x="0" y="121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3" name="Freeform 192"/>
            <p:cNvSpPr>
              <a:spLocks/>
            </p:cNvSpPr>
            <p:nvPr/>
          </p:nvSpPr>
          <p:spPr bwMode="auto">
            <a:xfrm>
              <a:off x="2679701" y="2954338"/>
              <a:ext cx="123825" cy="166688"/>
            </a:xfrm>
            <a:custGeom>
              <a:avLst/>
              <a:gdLst>
                <a:gd name="T0" fmla="*/ 77 w 78"/>
                <a:gd name="T1" fmla="*/ 98 h 105"/>
                <a:gd name="T2" fmla="*/ 19 w 78"/>
                <a:gd name="T3" fmla="*/ 13 h 105"/>
                <a:gd name="T4" fmla="*/ 0 w 78"/>
                <a:gd name="T5" fmla="*/ 0 h 105"/>
                <a:gd name="T6" fmla="*/ 8 w 78"/>
                <a:gd name="T7" fmla="*/ 20 h 105"/>
                <a:gd name="T8" fmla="*/ 66 w 78"/>
                <a:gd name="T9" fmla="*/ 105 h 105"/>
                <a:gd name="T10" fmla="*/ 78 w 78"/>
                <a:gd name="T11" fmla="*/ 98 h 105"/>
                <a:gd name="T12" fmla="*/ 77 w 78"/>
                <a:gd name="T1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05">
                  <a:moveTo>
                    <a:pt x="77" y="98"/>
                  </a:moveTo>
                  <a:lnTo>
                    <a:pt x="19" y="13"/>
                  </a:lnTo>
                  <a:lnTo>
                    <a:pt x="0" y="0"/>
                  </a:lnTo>
                  <a:lnTo>
                    <a:pt x="8" y="20"/>
                  </a:lnTo>
                  <a:lnTo>
                    <a:pt x="66" y="105"/>
                  </a:lnTo>
                  <a:lnTo>
                    <a:pt x="78" y="98"/>
                  </a:lnTo>
                  <a:lnTo>
                    <a:pt x="77" y="98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4" name="Freeform 193"/>
            <p:cNvSpPr>
              <a:spLocks/>
            </p:cNvSpPr>
            <p:nvPr/>
          </p:nvSpPr>
          <p:spPr bwMode="auto">
            <a:xfrm>
              <a:off x="2798763" y="3149600"/>
              <a:ext cx="14288" cy="30163"/>
            </a:xfrm>
            <a:custGeom>
              <a:avLst/>
              <a:gdLst>
                <a:gd name="T0" fmla="*/ 7 w 9"/>
                <a:gd name="T1" fmla="*/ 2 h 19"/>
                <a:gd name="T2" fmla="*/ 7 w 9"/>
                <a:gd name="T3" fmla="*/ 2 h 19"/>
                <a:gd name="T4" fmla="*/ 6 w 9"/>
                <a:gd name="T5" fmla="*/ 0 h 19"/>
                <a:gd name="T6" fmla="*/ 3 w 9"/>
                <a:gd name="T7" fmla="*/ 0 h 19"/>
                <a:gd name="T8" fmla="*/ 3 w 9"/>
                <a:gd name="T9" fmla="*/ 0 h 19"/>
                <a:gd name="T10" fmla="*/ 0 w 9"/>
                <a:gd name="T11" fmla="*/ 1 h 19"/>
                <a:gd name="T12" fmla="*/ 0 w 9"/>
                <a:gd name="T13" fmla="*/ 4 h 19"/>
                <a:gd name="T14" fmla="*/ 3 w 9"/>
                <a:gd name="T15" fmla="*/ 16 h 19"/>
                <a:gd name="T16" fmla="*/ 3 w 9"/>
                <a:gd name="T17" fmla="*/ 16 h 19"/>
                <a:gd name="T18" fmla="*/ 3 w 9"/>
                <a:gd name="T19" fmla="*/ 19 h 19"/>
                <a:gd name="T20" fmla="*/ 6 w 9"/>
                <a:gd name="T21" fmla="*/ 19 h 19"/>
                <a:gd name="T22" fmla="*/ 6 w 9"/>
                <a:gd name="T23" fmla="*/ 19 h 19"/>
                <a:gd name="T24" fmla="*/ 9 w 9"/>
                <a:gd name="T25" fmla="*/ 17 h 19"/>
                <a:gd name="T26" fmla="*/ 9 w 9"/>
                <a:gd name="T27" fmla="*/ 15 h 19"/>
                <a:gd name="T28" fmla="*/ 7 w 9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9">
                  <a:moveTo>
                    <a:pt x="7" y="2"/>
                  </a:moveTo>
                  <a:lnTo>
                    <a:pt x="7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4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3175">
              <a:solidFill>
                <a:srgbClr val="E44B46"/>
              </a:solidFill>
              <a:round/>
              <a:headEnd/>
              <a:tailEnd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4592805" y="1563243"/>
            <a:ext cx="1072706" cy="1071969"/>
            <a:chOff x="2352316" y="1342640"/>
            <a:chExt cx="1600142" cy="1599042"/>
          </a:xfrm>
          <a:solidFill>
            <a:srgbClr val="E44B46"/>
          </a:solidFill>
        </p:grpSpPr>
        <p:sp>
          <p:nvSpPr>
            <p:cNvPr id="196" name="Freeform 679"/>
            <p:cNvSpPr>
              <a:spLocks noEditPoints="1"/>
            </p:cNvSpPr>
            <p:nvPr/>
          </p:nvSpPr>
          <p:spPr bwMode="auto">
            <a:xfrm rot="4026370">
              <a:off x="2352866" y="1342090"/>
              <a:ext cx="1599042" cy="1600142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7" name="Oval 680"/>
            <p:cNvSpPr>
              <a:spLocks noChangeArrowheads="1"/>
            </p:cNvSpPr>
            <p:nvPr/>
          </p:nvSpPr>
          <p:spPr bwMode="auto">
            <a:xfrm rot="4026370">
              <a:off x="2604551" y="1594052"/>
              <a:ext cx="1095416" cy="1095414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98" name="文本框 7"/>
          <p:cNvSpPr txBox="1"/>
          <p:nvPr/>
        </p:nvSpPr>
        <p:spPr>
          <a:xfrm>
            <a:off x="4965025" y="1845472"/>
            <a:ext cx="3492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3199545" y="1124090"/>
            <a:ext cx="1072706" cy="1071969"/>
            <a:chOff x="2352316" y="1342640"/>
            <a:chExt cx="1600142" cy="1599042"/>
          </a:xfrm>
          <a:solidFill>
            <a:srgbClr val="E44B46"/>
          </a:solidFill>
        </p:grpSpPr>
        <p:sp>
          <p:nvSpPr>
            <p:cNvPr id="200" name="Freeform 679"/>
            <p:cNvSpPr>
              <a:spLocks noEditPoints="1"/>
            </p:cNvSpPr>
            <p:nvPr/>
          </p:nvSpPr>
          <p:spPr bwMode="auto">
            <a:xfrm rot="4026370">
              <a:off x="2352866" y="1342090"/>
              <a:ext cx="1599042" cy="1600142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1" name="Oval 680"/>
            <p:cNvSpPr>
              <a:spLocks noChangeArrowheads="1"/>
            </p:cNvSpPr>
            <p:nvPr/>
          </p:nvSpPr>
          <p:spPr bwMode="auto">
            <a:xfrm rot="4026370">
              <a:off x="2604551" y="1594052"/>
              <a:ext cx="1095416" cy="1095414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02" name="文本框 7"/>
          <p:cNvSpPr txBox="1"/>
          <p:nvPr/>
        </p:nvSpPr>
        <p:spPr>
          <a:xfrm>
            <a:off x="3571765" y="1406318"/>
            <a:ext cx="3492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3" name="组合 202"/>
          <p:cNvGrpSpPr/>
          <p:nvPr/>
        </p:nvGrpSpPr>
        <p:grpSpPr>
          <a:xfrm>
            <a:off x="4494898" y="3007877"/>
            <a:ext cx="1072706" cy="1071969"/>
            <a:chOff x="2352316" y="1342640"/>
            <a:chExt cx="1600142" cy="1599042"/>
          </a:xfrm>
          <a:solidFill>
            <a:srgbClr val="E44B46"/>
          </a:solidFill>
        </p:grpSpPr>
        <p:sp>
          <p:nvSpPr>
            <p:cNvPr id="204" name="Freeform 679"/>
            <p:cNvSpPr>
              <a:spLocks noEditPoints="1"/>
            </p:cNvSpPr>
            <p:nvPr/>
          </p:nvSpPr>
          <p:spPr bwMode="auto">
            <a:xfrm rot="4026370">
              <a:off x="2352866" y="1342090"/>
              <a:ext cx="1599042" cy="1600142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5" name="Oval 680"/>
            <p:cNvSpPr>
              <a:spLocks noChangeArrowheads="1"/>
            </p:cNvSpPr>
            <p:nvPr/>
          </p:nvSpPr>
          <p:spPr bwMode="auto">
            <a:xfrm rot="4026370">
              <a:off x="2604551" y="1594052"/>
              <a:ext cx="1095416" cy="1095414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06" name="文本框 7"/>
          <p:cNvSpPr txBox="1"/>
          <p:nvPr/>
        </p:nvSpPr>
        <p:spPr>
          <a:xfrm>
            <a:off x="4867118" y="3290105"/>
            <a:ext cx="3492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7" name="组合 206"/>
          <p:cNvGrpSpPr/>
          <p:nvPr/>
        </p:nvGrpSpPr>
        <p:grpSpPr>
          <a:xfrm>
            <a:off x="3246051" y="3043274"/>
            <a:ext cx="1072706" cy="1071969"/>
            <a:chOff x="2352316" y="1342640"/>
            <a:chExt cx="1600142" cy="1599042"/>
          </a:xfrm>
          <a:solidFill>
            <a:srgbClr val="E44B46"/>
          </a:solidFill>
        </p:grpSpPr>
        <p:sp>
          <p:nvSpPr>
            <p:cNvPr id="208" name="Freeform 679"/>
            <p:cNvSpPr>
              <a:spLocks noEditPoints="1"/>
            </p:cNvSpPr>
            <p:nvPr/>
          </p:nvSpPr>
          <p:spPr bwMode="auto">
            <a:xfrm rot="4026370">
              <a:off x="2352866" y="1342090"/>
              <a:ext cx="1599042" cy="1600142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9" name="Oval 680"/>
            <p:cNvSpPr>
              <a:spLocks noChangeArrowheads="1"/>
            </p:cNvSpPr>
            <p:nvPr/>
          </p:nvSpPr>
          <p:spPr bwMode="auto">
            <a:xfrm rot="4026370">
              <a:off x="2604551" y="1594052"/>
              <a:ext cx="1095416" cy="1095414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210" name="文本框 7"/>
          <p:cNvSpPr txBox="1"/>
          <p:nvPr/>
        </p:nvSpPr>
        <p:spPr>
          <a:xfrm>
            <a:off x="3618271" y="3325503"/>
            <a:ext cx="3492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1" name="直接箭头连接符 210"/>
          <p:cNvCxnSpPr/>
          <p:nvPr/>
        </p:nvCxnSpPr>
        <p:spPr>
          <a:xfrm>
            <a:off x="5693858" y="2098958"/>
            <a:ext cx="2355448" cy="0"/>
          </a:xfrm>
          <a:prstGeom prst="straightConnector1">
            <a:avLst/>
          </a:prstGeom>
          <a:ln>
            <a:solidFill>
              <a:srgbClr val="E44B46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箭头连接符 211"/>
          <p:cNvCxnSpPr/>
          <p:nvPr/>
        </p:nvCxnSpPr>
        <p:spPr>
          <a:xfrm>
            <a:off x="5488475" y="3590960"/>
            <a:ext cx="2355448" cy="0"/>
          </a:xfrm>
          <a:prstGeom prst="straightConnector1">
            <a:avLst/>
          </a:prstGeom>
          <a:ln>
            <a:solidFill>
              <a:srgbClr val="E44B46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箭头连接符 212"/>
          <p:cNvCxnSpPr/>
          <p:nvPr/>
        </p:nvCxnSpPr>
        <p:spPr>
          <a:xfrm flipH="1">
            <a:off x="1000496" y="3590960"/>
            <a:ext cx="2254226" cy="0"/>
          </a:xfrm>
          <a:prstGeom prst="straightConnector1">
            <a:avLst/>
          </a:prstGeom>
          <a:ln>
            <a:solidFill>
              <a:srgbClr val="E44B46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接箭头连接符 213"/>
          <p:cNvCxnSpPr/>
          <p:nvPr/>
        </p:nvCxnSpPr>
        <p:spPr>
          <a:xfrm flipH="1">
            <a:off x="1000495" y="1655787"/>
            <a:ext cx="2254226" cy="0"/>
          </a:xfrm>
          <a:prstGeom prst="straightConnector1">
            <a:avLst/>
          </a:prstGeom>
          <a:ln>
            <a:solidFill>
              <a:srgbClr val="E44B46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5" name="组合 214"/>
          <p:cNvGrpSpPr/>
          <p:nvPr/>
        </p:nvGrpSpPr>
        <p:grpSpPr>
          <a:xfrm>
            <a:off x="6075918" y="1388900"/>
            <a:ext cx="2101699" cy="711059"/>
            <a:chOff x="8626301" y="2552130"/>
            <a:chExt cx="2267226" cy="948079"/>
          </a:xfrm>
        </p:grpSpPr>
        <p:sp>
          <p:nvSpPr>
            <p:cNvPr id="216" name="文本框 87"/>
            <p:cNvSpPr txBox="1"/>
            <p:nvPr/>
          </p:nvSpPr>
          <p:spPr>
            <a:xfrm>
              <a:off x="9121841" y="2552130"/>
              <a:ext cx="946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17" name="文本框 88"/>
            <p:cNvSpPr txBox="1"/>
            <p:nvPr/>
          </p:nvSpPr>
          <p:spPr>
            <a:xfrm>
              <a:off x="8626301" y="2860034"/>
              <a:ext cx="226722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1238832" y="946690"/>
            <a:ext cx="2101699" cy="711059"/>
            <a:chOff x="8626301" y="2552130"/>
            <a:chExt cx="2267226" cy="948079"/>
          </a:xfrm>
        </p:grpSpPr>
        <p:sp>
          <p:nvSpPr>
            <p:cNvPr id="219" name="文本框 87"/>
            <p:cNvSpPr txBox="1"/>
            <p:nvPr/>
          </p:nvSpPr>
          <p:spPr>
            <a:xfrm>
              <a:off x="9121841" y="2552130"/>
              <a:ext cx="946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0" name="文本框 88"/>
            <p:cNvSpPr txBox="1"/>
            <p:nvPr/>
          </p:nvSpPr>
          <p:spPr>
            <a:xfrm>
              <a:off x="8626301" y="2860034"/>
              <a:ext cx="226722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1199529" y="2863323"/>
            <a:ext cx="2101699" cy="711059"/>
            <a:chOff x="8626301" y="2552130"/>
            <a:chExt cx="2267226" cy="948079"/>
          </a:xfrm>
        </p:grpSpPr>
        <p:sp>
          <p:nvSpPr>
            <p:cNvPr id="222" name="文本框 87"/>
            <p:cNvSpPr txBox="1"/>
            <p:nvPr/>
          </p:nvSpPr>
          <p:spPr>
            <a:xfrm>
              <a:off x="9121841" y="2552130"/>
              <a:ext cx="946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3" name="文本框 88"/>
            <p:cNvSpPr txBox="1"/>
            <p:nvPr/>
          </p:nvSpPr>
          <p:spPr>
            <a:xfrm>
              <a:off x="8626301" y="2860034"/>
              <a:ext cx="226722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5778607" y="2864102"/>
            <a:ext cx="2101699" cy="711059"/>
            <a:chOff x="8626301" y="2552130"/>
            <a:chExt cx="2267226" cy="948079"/>
          </a:xfrm>
        </p:grpSpPr>
        <p:sp>
          <p:nvSpPr>
            <p:cNvPr id="225" name="文本框 87"/>
            <p:cNvSpPr txBox="1"/>
            <p:nvPr/>
          </p:nvSpPr>
          <p:spPr>
            <a:xfrm>
              <a:off x="9121841" y="2552130"/>
              <a:ext cx="9462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26" name="文本框 88"/>
            <p:cNvSpPr txBox="1"/>
            <p:nvPr/>
          </p:nvSpPr>
          <p:spPr>
            <a:xfrm>
              <a:off x="8626301" y="2860034"/>
              <a:ext cx="2267226" cy="640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sp>
        <p:nvSpPr>
          <p:cNvPr id="227" name="任意多边形 226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188876396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2" dur="4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4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4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4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7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2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227" grpId="0" animBg="1"/>
      <p:bldP spid="227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7" name="中国 52"/>
          <p:cNvGrpSpPr>
            <a:grpSpLocks/>
          </p:cNvGrpSpPr>
          <p:nvPr/>
        </p:nvGrpSpPr>
        <p:grpSpPr bwMode="auto">
          <a:xfrm>
            <a:off x="1221958" y="1392514"/>
            <a:ext cx="3200423" cy="2914253"/>
            <a:chOff x="0" y="0"/>
            <a:chExt cx="5832647" cy="4819363"/>
          </a:xfrm>
          <a:solidFill>
            <a:srgbClr val="E44B46"/>
          </a:solidFill>
        </p:grpSpPr>
        <p:sp>
          <p:nvSpPr>
            <p:cNvPr id="228" name="Freeform 9"/>
            <p:cNvSpPr>
              <a:spLocks/>
            </p:cNvSpPr>
            <p:nvPr/>
          </p:nvSpPr>
          <p:spPr bwMode="auto">
            <a:xfrm>
              <a:off x="2449068" y="53707"/>
              <a:ext cx="2556482" cy="2180531"/>
            </a:xfrm>
            <a:custGeom>
              <a:avLst/>
              <a:gdLst/>
              <a:ahLst/>
              <a:cxnLst>
                <a:cxn ang="0">
                  <a:pos x="1322" y="106"/>
                </a:cxn>
                <a:cxn ang="0">
                  <a:pos x="1262" y="116"/>
                </a:cxn>
                <a:cxn ang="0">
                  <a:pos x="1216" y="60"/>
                </a:cxn>
                <a:cxn ang="0">
                  <a:pos x="1168" y="58"/>
                </a:cxn>
                <a:cxn ang="0">
                  <a:pos x="1136" y="8"/>
                </a:cxn>
                <a:cxn ang="0">
                  <a:pos x="1142" y="48"/>
                </a:cxn>
                <a:cxn ang="0">
                  <a:pos x="1114" y="192"/>
                </a:cxn>
                <a:cxn ang="0">
                  <a:pos x="1088" y="262"/>
                </a:cxn>
                <a:cxn ang="0">
                  <a:pos x="982" y="276"/>
                </a:cxn>
                <a:cxn ang="0">
                  <a:pos x="994" y="420"/>
                </a:cxn>
                <a:cxn ang="0">
                  <a:pos x="1136" y="428"/>
                </a:cxn>
                <a:cxn ang="0">
                  <a:pos x="1174" y="498"/>
                </a:cxn>
                <a:cxn ang="0">
                  <a:pos x="1018" y="540"/>
                </a:cxn>
                <a:cxn ang="0">
                  <a:pos x="946" y="626"/>
                </a:cxn>
                <a:cxn ang="0">
                  <a:pos x="820" y="664"/>
                </a:cxn>
                <a:cxn ang="0">
                  <a:pos x="778" y="722"/>
                </a:cxn>
                <a:cxn ang="0">
                  <a:pos x="776" y="774"/>
                </a:cxn>
                <a:cxn ang="0">
                  <a:pos x="688" y="860"/>
                </a:cxn>
                <a:cxn ang="0">
                  <a:pos x="510" y="882"/>
                </a:cxn>
                <a:cxn ang="0">
                  <a:pos x="398" y="934"/>
                </a:cxn>
                <a:cxn ang="0">
                  <a:pos x="246" y="872"/>
                </a:cxn>
                <a:cxn ang="0">
                  <a:pos x="68" y="854"/>
                </a:cxn>
                <a:cxn ang="0">
                  <a:pos x="24" y="906"/>
                </a:cxn>
                <a:cxn ang="0">
                  <a:pos x="46" y="980"/>
                </a:cxn>
                <a:cxn ang="0">
                  <a:pos x="138" y="966"/>
                </a:cxn>
                <a:cxn ang="0">
                  <a:pos x="156" y="1060"/>
                </a:cxn>
                <a:cxn ang="0">
                  <a:pos x="196" y="1112"/>
                </a:cxn>
                <a:cxn ang="0">
                  <a:pos x="240" y="1114"/>
                </a:cxn>
                <a:cxn ang="0">
                  <a:pos x="342" y="1074"/>
                </a:cxn>
                <a:cxn ang="0">
                  <a:pos x="386" y="1108"/>
                </a:cxn>
                <a:cxn ang="0">
                  <a:pos x="340" y="1208"/>
                </a:cxn>
                <a:cxn ang="0">
                  <a:pos x="450" y="1204"/>
                </a:cxn>
                <a:cxn ang="0">
                  <a:pos x="522" y="1092"/>
                </a:cxn>
                <a:cxn ang="0">
                  <a:pos x="538" y="1180"/>
                </a:cxn>
                <a:cxn ang="0">
                  <a:pos x="614" y="1216"/>
                </a:cxn>
                <a:cxn ang="0">
                  <a:pos x="690" y="1108"/>
                </a:cxn>
                <a:cxn ang="0">
                  <a:pos x="752" y="1064"/>
                </a:cxn>
                <a:cxn ang="0">
                  <a:pos x="806" y="1052"/>
                </a:cxn>
                <a:cxn ang="0">
                  <a:pos x="860" y="992"/>
                </a:cxn>
                <a:cxn ang="0">
                  <a:pos x="914" y="940"/>
                </a:cxn>
                <a:cxn ang="0">
                  <a:pos x="958" y="840"/>
                </a:cxn>
                <a:cxn ang="0">
                  <a:pos x="992" y="896"/>
                </a:cxn>
                <a:cxn ang="0">
                  <a:pos x="1068" y="848"/>
                </a:cxn>
                <a:cxn ang="0">
                  <a:pos x="1122" y="796"/>
                </a:cxn>
                <a:cxn ang="0">
                  <a:pos x="1158" y="828"/>
                </a:cxn>
                <a:cxn ang="0">
                  <a:pos x="1206" y="890"/>
                </a:cxn>
                <a:cxn ang="0">
                  <a:pos x="1266" y="832"/>
                </a:cxn>
                <a:cxn ang="0">
                  <a:pos x="1356" y="756"/>
                </a:cxn>
                <a:cxn ang="0">
                  <a:pos x="1412" y="712"/>
                </a:cxn>
                <a:cxn ang="0">
                  <a:pos x="1386" y="642"/>
                </a:cxn>
                <a:cxn ang="0">
                  <a:pos x="1328" y="630"/>
                </a:cxn>
                <a:cxn ang="0">
                  <a:pos x="1276" y="524"/>
                </a:cxn>
                <a:cxn ang="0">
                  <a:pos x="1338" y="512"/>
                </a:cxn>
                <a:cxn ang="0">
                  <a:pos x="1298" y="406"/>
                </a:cxn>
                <a:cxn ang="0">
                  <a:pos x="1334" y="368"/>
                </a:cxn>
                <a:cxn ang="0">
                  <a:pos x="1386" y="284"/>
                </a:cxn>
                <a:cxn ang="0">
                  <a:pos x="1398" y="186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9" name="Freeform 10"/>
            <p:cNvSpPr>
              <a:spLocks/>
            </p:cNvSpPr>
            <p:nvPr/>
          </p:nvSpPr>
          <p:spPr bwMode="auto">
            <a:xfrm>
              <a:off x="1958538" y="1528877"/>
              <a:ext cx="1632711" cy="1382076"/>
            </a:xfrm>
            <a:custGeom>
              <a:avLst/>
              <a:gdLst/>
              <a:ahLst/>
              <a:cxnLst>
                <a:cxn ang="0">
                  <a:pos x="536" y="310"/>
                </a:cxn>
                <a:cxn ang="0">
                  <a:pos x="494" y="314"/>
                </a:cxn>
                <a:cxn ang="0">
                  <a:pos x="446" y="258"/>
                </a:cxn>
                <a:cxn ang="0">
                  <a:pos x="406" y="228"/>
                </a:cxn>
                <a:cxn ang="0">
                  <a:pos x="416" y="162"/>
                </a:cxn>
                <a:cxn ang="0">
                  <a:pos x="348" y="164"/>
                </a:cxn>
                <a:cxn ang="0">
                  <a:pos x="324" y="176"/>
                </a:cxn>
                <a:cxn ang="0">
                  <a:pos x="288" y="108"/>
                </a:cxn>
                <a:cxn ang="0">
                  <a:pos x="268" y="32"/>
                </a:cxn>
                <a:cxn ang="0">
                  <a:pos x="216" y="4"/>
                </a:cxn>
                <a:cxn ang="0">
                  <a:pos x="178" y="64"/>
                </a:cxn>
                <a:cxn ang="0">
                  <a:pos x="108" y="86"/>
                </a:cxn>
                <a:cxn ang="0">
                  <a:pos x="60" y="132"/>
                </a:cxn>
                <a:cxn ang="0">
                  <a:pos x="8" y="158"/>
                </a:cxn>
                <a:cxn ang="0">
                  <a:pos x="10" y="232"/>
                </a:cxn>
                <a:cxn ang="0">
                  <a:pos x="80" y="236"/>
                </a:cxn>
                <a:cxn ang="0">
                  <a:pos x="154" y="272"/>
                </a:cxn>
                <a:cxn ang="0">
                  <a:pos x="222" y="274"/>
                </a:cxn>
                <a:cxn ang="0">
                  <a:pos x="302" y="284"/>
                </a:cxn>
                <a:cxn ang="0">
                  <a:pos x="352" y="296"/>
                </a:cxn>
                <a:cxn ang="0">
                  <a:pos x="404" y="338"/>
                </a:cxn>
                <a:cxn ang="0">
                  <a:pos x="492" y="392"/>
                </a:cxn>
                <a:cxn ang="0">
                  <a:pos x="548" y="440"/>
                </a:cxn>
                <a:cxn ang="0">
                  <a:pos x="544" y="576"/>
                </a:cxn>
                <a:cxn ang="0">
                  <a:pos x="500" y="622"/>
                </a:cxn>
                <a:cxn ang="0">
                  <a:pos x="492" y="656"/>
                </a:cxn>
                <a:cxn ang="0">
                  <a:pos x="452" y="696"/>
                </a:cxn>
                <a:cxn ang="0">
                  <a:pos x="500" y="706"/>
                </a:cxn>
                <a:cxn ang="0">
                  <a:pos x="520" y="678"/>
                </a:cxn>
                <a:cxn ang="0">
                  <a:pos x="552" y="644"/>
                </a:cxn>
                <a:cxn ang="0">
                  <a:pos x="576" y="664"/>
                </a:cxn>
                <a:cxn ang="0">
                  <a:pos x="644" y="690"/>
                </a:cxn>
                <a:cxn ang="0">
                  <a:pos x="668" y="726"/>
                </a:cxn>
                <a:cxn ang="0">
                  <a:pos x="684" y="762"/>
                </a:cxn>
                <a:cxn ang="0">
                  <a:pos x="732" y="742"/>
                </a:cxn>
                <a:cxn ang="0">
                  <a:pos x="736" y="700"/>
                </a:cxn>
                <a:cxn ang="0">
                  <a:pos x="776" y="664"/>
                </a:cxn>
                <a:cxn ang="0">
                  <a:pos x="792" y="582"/>
                </a:cxn>
                <a:cxn ang="0">
                  <a:pos x="840" y="596"/>
                </a:cxn>
                <a:cxn ang="0">
                  <a:pos x="860" y="562"/>
                </a:cxn>
                <a:cxn ang="0">
                  <a:pos x="904" y="536"/>
                </a:cxn>
                <a:cxn ang="0">
                  <a:pos x="906" y="488"/>
                </a:cxn>
                <a:cxn ang="0">
                  <a:pos x="840" y="454"/>
                </a:cxn>
                <a:cxn ang="0">
                  <a:pos x="788" y="476"/>
                </a:cxn>
                <a:cxn ang="0">
                  <a:pos x="816" y="510"/>
                </a:cxn>
                <a:cxn ang="0">
                  <a:pos x="798" y="548"/>
                </a:cxn>
                <a:cxn ang="0">
                  <a:pos x="780" y="552"/>
                </a:cxn>
                <a:cxn ang="0">
                  <a:pos x="758" y="576"/>
                </a:cxn>
                <a:cxn ang="0">
                  <a:pos x="728" y="546"/>
                </a:cxn>
                <a:cxn ang="0">
                  <a:pos x="712" y="512"/>
                </a:cxn>
                <a:cxn ang="0">
                  <a:pos x="698" y="444"/>
                </a:cxn>
                <a:cxn ang="0">
                  <a:pos x="644" y="410"/>
                </a:cxn>
                <a:cxn ang="0">
                  <a:pos x="604" y="384"/>
                </a:cxn>
                <a:cxn ang="0">
                  <a:pos x="606" y="324"/>
                </a:cxn>
                <a:cxn ang="0">
                  <a:pos x="640" y="254"/>
                </a:cxn>
                <a:cxn ang="0">
                  <a:pos x="590" y="286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0" name="Freeform 11"/>
            <p:cNvSpPr>
              <a:spLocks/>
            </p:cNvSpPr>
            <p:nvPr/>
          </p:nvSpPr>
          <p:spPr bwMode="auto">
            <a:xfrm>
              <a:off x="3118622" y="2008665"/>
              <a:ext cx="329407" cy="544237"/>
            </a:xfrm>
            <a:custGeom>
              <a:avLst/>
              <a:gdLst/>
              <a:ahLst/>
              <a:cxnLst>
                <a:cxn ang="0">
                  <a:pos x="92" y="58"/>
                </a:cxn>
                <a:cxn ang="0">
                  <a:pos x="92" y="86"/>
                </a:cxn>
                <a:cxn ang="0">
                  <a:pos x="84" y="108"/>
                </a:cxn>
                <a:cxn ang="0">
                  <a:pos x="82" y="116"/>
                </a:cxn>
                <a:cxn ang="0">
                  <a:pos x="76" y="122"/>
                </a:cxn>
                <a:cxn ang="0">
                  <a:pos x="74" y="124"/>
                </a:cxn>
                <a:cxn ang="0">
                  <a:pos x="54" y="120"/>
                </a:cxn>
                <a:cxn ang="0">
                  <a:pos x="12" y="134"/>
                </a:cxn>
                <a:cxn ang="0">
                  <a:pos x="8" y="140"/>
                </a:cxn>
                <a:cxn ang="0">
                  <a:pos x="38" y="144"/>
                </a:cxn>
                <a:cxn ang="0">
                  <a:pos x="48" y="162"/>
                </a:cxn>
                <a:cxn ang="0">
                  <a:pos x="60" y="174"/>
                </a:cxn>
                <a:cxn ang="0">
                  <a:pos x="60" y="206"/>
                </a:cxn>
                <a:cxn ang="0">
                  <a:pos x="72" y="216"/>
                </a:cxn>
                <a:cxn ang="0">
                  <a:pos x="76" y="240"/>
                </a:cxn>
                <a:cxn ang="0">
                  <a:pos x="70" y="256"/>
                </a:cxn>
                <a:cxn ang="0">
                  <a:pos x="82" y="270"/>
                </a:cxn>
                <a:cxn ang="0">
                  <a:pos x="100" y="280"/>
                </a:cxn>
                <a:cxn ang="0">
                  <a:pos x="114" y="298"/>
                </a:cxn>
                <a:cxn ang="0">
                  <a:pos x="124" y="304"/>
                </a:cxn>
                <a:cxn ang="0">
                  <a:pos x="122" y="282"/>
                </a:cxn>
                <a:cxn ang="0">
                  <a:pos x="126" y="274"/>
                </a:cxn>
                <a:cxn ang="0">
                  <a:pos x="140" y="268"/>
                </a:cxn>
                <a:cxn ang="0">
                  <a:pos x="144" y="268"/>
                </a:cxn>
                <a:cxn ang="0">
                  <a:pos x="156" y="266"/>
                </a:cxn>
                <a:cxn ang="0">
                  <a:pos x="158" y="244"/>
                </a:cxn>
                <a:cxn ang="0">
                  <a:pos x="148" y="232"/>
                </a:cxn>
                <a:cxn ang="0">
                  <a:pos x="138" y="232"/>
                </a:cxn>
                <a:cxn ang="0">
                  <a:pos x="132" y="210"/>
                </a:cxn>
                <a:cxn ang="0">
                  <a:pos x="136" y="168"/>
                </a:cxn>
                <a:cxn ang="0">
                  <a:pos x="164" y="160"/>
                </a:cxn>
                <a:cxn ang="0">
                  <a:pos x="184" y="108"/>
                </a:cxn>
                <a:cxn ang="0">
                  <a:pos x="174" y="96"/>
                </a:cxn>
                <a:cxn ang="0">
                  <a:pos x="166" y="96"/>
                </a:cxn>
                <a:cxn ang="0">
                  <a:pos x="152" y="96"/>
                </a:cxn>
                <a:cxn ang="0">
                  <a:pos x="142" y="84"/>
                </a:cxn>
                <a:cxn ang="0">
                  <a:pos x="146" y="52"/>
                </a:cxn>
                <a:cxn ang="0">
                  <a:pos x="150" y="42"/>
                </a:cxn>
                <a:cxn ang="0">
                  <a:pos x="156" y="32"/>
                </a:cxn>
                <a:cxn ang="0">
                  <a:pos x="144" y="8"/>
                </a:cxn>
                <a:cxn ang="0">
                  <a:pos x="108" y="18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1" name="Freeform 12"/>
            <p:cNvSpPr>
              <a:spLocks/>
            </p:cNvSpPr>
            <p:nvPr/>
          </p:nvSpPr>
          <p:spPr bwMode="auto">
            <a:xfrm>
              <a:off x="0" y="576462"/>
              <a:ext cx="2334491" cy="1765190"/>
            </a:xfrm>
            <a:custGeom>
              <a:avLst/>
              <a:gdLst/>
              <a:ahLst/>
              <a:cxnLst>
                <a:cxn ang="0">
                  <a:pos x="1262" y="444"/>
                </a:cxn>
                <a:cxn ang="0">
                  <a:pos x="1222" y="408"/>
                </a:cxn>
                <a:cxn ang="0">
                  <a:pos x="1202" y="378"/>
                </a:cxn>
                <a:cxn ang="0">
                  <a:pos x="1140" y="340"/>
                </a:cxn>
                <a:cxn ang="0">
                  <a:pos x="1032" y="320"/>
                </a:cxn>
                <a:cxn ang="0">
                  <a:pos x="1044" y="246"/>
                </a:cxn>
                <a:cxn ang="0">
                  <a:pos x="1024" y="112"/>
                </a:cxn>
                <a:cxn ang="0">
                  <a:pos x="976" y="90"/>
                </a:cxn>
                <a:cxn ang="0">
                  <a:pos x="954" y="60"/>
                </a:cxn>
                <a:cxn ang="0">
                  <a:pos x="928" y="0"/>
                </a:cxn>
                <a:cxn ang="0">
                  <a:pos x="876" y="36"/>
                </a:cxn>
                <a:cxn ang="0">
                  <a:pos x="816" y="66"/>
                </a:cxn>
                <a:cxn ang="0">
                  <a:pos x="798" y="130"/>
                </a:cxn>
                <a:cxn ang="0">
                  <a:pos x="760" y="146"/>
                </a:cxn>
                <a:cxn ang="0">
                  <a:pos x="674" y="104"/>
                </a:cxn>
                <a:cxn ang="0">
                  <a:pos x="610" y="232"/>
                </a:cxn>
                <a:cxn ang="0">
                  <a:pos x="576" y="226"/>
                </a:cxn>
                <a:cxn ang="0">
                  <a:pos x="494" y="216"/>
                </a:cxn>
                <a:cxn ang="0">
                  <a:pos x="494" y="256"/>
                </a:cxn>
                <a:cxn ang="0">
                  <a:pos x="472" y="388"/>
                </a:cxn>
                <a:cxn ang="0">
                  <a:pos x="464" y="390"/>
                </a:cxn>
                <a:cxn ang="0">
                  <a:pos x="452" y="392"/>
                </a:cxn>
                <a:cxn ang="0">
                  <a:pos x="412" y="444"/>
                </a:cxn>
                <a:cxn ang="0">
                  <a:pos x="330" y="468"/>
                </a:cxn>
                <a:cxn ang="0">
                  <a:pos x="248" y="470"/>
                </a:cxn>
                <a:cxn ang="0">
                  <a:pos x="184" y="506"/>
                </a:cxn>
                <a:cxn ang="0">
                  <a:pos x="106" y="494"/>
                </a:cxn>
                <a:cxn ang="0">
                  <a:pos x="60" y="482"/>
                </a:cxn>
                <a:cxn ang="0">
                  <a:pos x="10" y="528"/>
                </a:cxn>
                <a:cxn ang="0">
                  <a:pos x="14" y="562"/>
                </a:cxn>
                <a:cxn ang="0">
                  <a:pos x="14" y="598"/>
                </a:cxn>
                <a:cxn ang="0">
                  <a:pos x="58" y="652"/>
                </a:cxn>
                <a:cxn ang="0">
                  <a:pos x="6" y="716"/>
                </a:cxn>
                <a:cxn ang="0">
                  <a:pos x="42" y="734"/>
                </a:cxn>
                <a:cxn ang="0">
                  <a:pos x="74" y="792"/>
                </a:cxn>
                <a:cxn ang="0">
                  <a:pos x="100" y="852"/>
                </a:cxn>
                <a:cxn ang="0">
                  <a:pos x="174" y="888"/>
                </a:cxn>
                <a:cxn ang="0">
                  <a:pos x="206" y="982"/>
                </a:cxn>
                <a:cxn ang="0">
                  <a:pos x="260" y="984"/>
                </a:cxn>
                <a:cxn ang="0">
                  <a:pos x="274" y="952"/>
                </a:cxn>
                <a:cxn ang="0">
                  <a:pos x="298" y="926"/>
                </a:cxn>
                <a:cxn ang="0">
                  <a:pos x="382" y="946"/>
                </a:cxn>
                <a:cxn ang="0">
                  <a:pos x="452" y="924"/>
                </a:cxn>
                <a:cxn ang="0">
                  <a:pos x="488" y="960"/>
                </a:cxn>
                <a:cxn ang="0">
                  <a:pos x="552" y="964"/>
                </a:cxn>
                <a:cxn ang="0">
                  <a:pos x="666" y="944"/>
                </a:cxn>
                <a:cxn ang="0">
                  <a:pos x="754" y="928"/>
                </a:cxn>
                <a:cxn ang="0">
                  <a:pos x="832" y="948"/>
                </a:cxn>
                <a:cxn ang="0">
                  <a:pos x="908" y="976"/>
                </a:cxn>
                <a:cxn ang="0">
                  <a:pos x="940" y="940"/>
                </a:cxn>
                <a:cxn ang="0">
                  <a:pos x="954" y="920"/>
                </a:cxn>
                <a:cxn ang="0">
                  <a:pos x="950" y="884"/>
                </a:cxn>
                <a:cxn ang="0">
                  <a:pos x="922" y="856"/>
                </a:cxn>
                <a:cxn ang="0">
                  <a:pos x="934" y="804"/>
                </a:cxn>
                <a:cxn ang="0">
                  <a:pos x="1004" y="794"/>
                </a:cxn>
                <a:cxn ang="0">
                  <a:pos x="1090" y="772"/>
                </a:cxn>
                <a:cxn ang="0">
                  <a:pos x="1086" y="748"/>
                </a:cxn>
                <a:cxn ang="0">
                  <a:pos x="1086" y="702"/>
                </a:cxn>
                <a:cxn ang="0">
                  <a:pos x="1126" y="676"/>
                </a:cxn>
                <a:cxn ang="0">
                  <a:pos x="1186" y="614"/>
                </a:cxn>
                <a:cxn ang="0">
                  <a:pos x="1214" y="596"/>
                </a:cxn>
                <a:cxn ang="0">
                  <a:pos x="1296" y="580"/>
                </a:cxn>
                <a:cxn ang="0">
                  <a:pos x="1302" y="530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2" name="Freeform 13"/>
            <p:cNvSpPr>
              <a:spLocks/>
            </p:cNvSpPr>
            <p:nvPr/>
          </p:nvSpPr>
          <p:spPr bwMode="auto">
            <a:xfrm>
              <a:off x="1514555" y="1962118"/>
              <a:ext cx="1453686" cy="1041928"/>
            </a:xfrm>
            <a:custGeom>
              <a:avLst/>
              <a:gdLst/>
              <a:ahLst/>
              <a:cxnLst>
                <a:cxn ang="0">
                  <a:pos x="480" y="58"/>
                </a:cxn>
                <a:cxn ang="0">
                  <a:pos x="460" y="82"/>
                </a:cxn>
                <a:cxn ang="0">
                  <a:pos x="396" y="38"/>
                </a:cxn>
                <a:cxn ang="0">
                  <a:pos x="344" y="10"/>
                </a:cxn>
                <a:cxn ang="0">
                  <a:pos x="288" y="4"/>
                </a:cxn>
                <a:cxn ang="0">
                  <a:pos x="248" y="6"/>
                </a:cxn>
                <a:cxn ang="0">
                  <a:pos x="198" y="18"/>
                </a:cxn>
                <a:cxn ang="0">
                  <a:pos x="158" y="28"/>
                </a:cxn>
                <a:cxn ang="0">
                  <a:pos x="92" y="38"/>
                </a:cxn>
                <a:cxn ang="0">
                  <a:pos x="84" y="78"/>
                </a:cxn>
                <a:cxn ang="0">
                  <a:pos x="120" y="114"/>
                </a:cxn>
                <a:cxn ang="0">
                  <a:pos x="128" y="142"/>
                </a:cxn>
                <a:cxn ang="0">
                  <a:pos x="112" y="196"/>
                </a:cxn>
                <a:cxn ang="0">
                  <a:pos x="106" y="214"/>
                </a:cxn>
                <a:cxn ang="0">
                  <a:pos x="60" y="210"/>
                </a:cxn>
                <a:cxn ang="0">
                  <a:pos x="22" y="202"/>
                </a:cxn>
                <a:cxn ang="0">
                  <a:pos x="8" y="250"/>
                </a:cxn>
                <a:cxn ang="0">
                  <a:pos x="4" y="272"/>
                </a:cxn>
                <a:cxn ang="0">
                  <a:pos x="18" y="310"/>
                </a:cxn>
                <a:cxn ang="0">
                  <a:pos x="0" y="362"/>
                </a:cxn>
                <a:cxn ang="0">
                  <a:pos x="26" y="406"/>
                </a:cxn>
                <a:cxn ang="0">
                  <a:pos x="68" y="422"/>
                </a:cxn>
                <a:cxn ang="0">
                  <a:pos x="92" y="424"/>
                </a:cxn>
                <a:cxn ang="0">
                  <a:pos x="108" y="448"/>
                </a:cxn>
                <a:cxn ang="0">
                  <a:pos x="132" y="460"/>
                </a:cxn>
                <a:cxn ang="0">
                  <a:pos x="162" y="474"/>
                </a:cxn>
                <a:cxn ang="0">
                  <a:pos x="232" y="498"/>
                </a:cxn>
                <a:cxn ang="0">
                  <a:pos x="304" y="494"/>
                </a:cxn>
                <a:cxn ang="0">
                  <a:pos x="332" y="532"/>
                </a:cxn>
                <a:cxn ang="0">
                  <a:pos x="348" y="554"/>
                </a:cxn>
                <a:cxn ang="0">
                  <a:pos x="364" y="578"/>
                </a:cxn>
                <a:cxn ang="0">
                  <a:pos x="390" y="568"/>
                </a:cxn>
                <a:cxn ang="0">
                  <a:pos x="428" y="574"/>
                </a:cxn>
                <a:cxn ang="0">
                  <a:pos x="456" y="546"/>
                </a:cxn>
                <a:cxn ang="0">
                  <a:pos x="476" y="492"/>
                </a:cxn>
                <a:cxn ang="0">
                  <a:pos x="476" y="438"/>
                </a:cxn>
                <a:cxn ang="0">
                  <a:pos x="480" y="418"/>
                </a:cxn>
                <a:cxn ang="0">
                  <a:pos x="514" y="410"/>
                </a:cxn>
                <a:cxn ang="0">
                  <a:pos x="556" y="428"/>
                </a:cxn>
                <a:cxn ang="0">
                  <a:pos x="568" y="462"/>
                </a:cxn>
                <a:cxn ang="0">
                  <a:pos x="584" y="478"/>
                </a:cxn>
                <a:cxn ang="0">
                  <a:pos x="610" y="506"/>
                </a:cxn>
                <a:cxn ang="0">
                  <a:pos x="652" y="518"/>
                </a:cxn>
                <a:cxn ang="0">
                  <a:pos x="664" y="518"/>
                </a:cxn>
                <a:cxn ang="0">
                  <a:pos x="700" y="508"/>
                </a:cxn>
                <a:cxn ang="0">
                  <a:pos x="698" y="480"/>
                </a:cxn>
                <a:cxn ang="0">
                  <a:pos x="722" y="472"/>
                </a:cxn>
                <a:cxn ang="0">
                  <a:pos x="688" y="426"/>
                </a:cxn>
                <a:cxn ang="0">
                  <a:pos x="744" y="396"/>
                </a:cxn>
                <a:cxn ang="0">
                  <a:pos x="730" y="378"/>
                </a:cxn>
                <a:cxn ang="0">
                  <a:pos x="752" y="350"/>
                </a:cxn>
                <a:cxn ang="0">
                  <a:pos x="796" y="310"/>
                </a:cxn>
                <a:cxn ang="0">
                  <a:pos x="800" y="254"/>
                </a:cxn>
                <a:cxn ang="0">
                  <a:pos x="778" y="182"/>
                </a:cxn>
                <a:cxn ang="0">
                  <a:pos x="736" y="158"/>
                </a:cxn>
                <a:cxn ang="0">
                  <a:pos x="672" y="100"/>
                </a:cxn>
                <a:cxn ang="0">
                  <a:pos x="658" y="106"/>
                </a:cxn>
                <a:cxn ang="0">
                  <a:pos x="616" y="78"/>
                </a:cxn>
                <a:cxn ang="0">
                  <a:pos x="584" y="52"/>
                </a:cxn>
                <a:cxn ang="0">
                  <a:pos x="552" y="50"/>
                </a:cxn>
                <a:cxn ang="0">
                  <a:pos x="484" y="30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3" name="Freeform 14"/>
            <p:cNvSpPr>
              <a:spLocks/>
            </p:cNvSpPr>
            <p:nvPr/>
          </p:nvSpPr>
          <p:spPr bwMode="auto">
            <a:xfrm>
              <a:off x="2348813" y="2692542"/>
              <a:ext cx="1256758" cy="1102796"/>
            </a:xfrm>
            <a:custGeom>
              <a:avLst/>
              <a:gdLst/>
              <a:ahLst/>
              <a:cxnLst>
                <a:cxn ang="0">
                  <a:pos x="20" y="28"/>
                </a:cxn>
                <a:cxn ang="0">
                  <a:pos x="22" y="90"/>
                </a:cxn>
                <a:cxn ang="0">
                  <a:pos x="38" y="136"/>
                </a:cxn>
                <a:cxn ang="0">
                  <a:pos x="70" y="194"/>
                </a:cxn>
                <a:cxn ang="0">
                  <a:pos x="74" y="244"/>
                </a:cxn>
                <a:cxn ang="0">
                  <a:pos x="92" y="302"/>
                </a:cxn>
                <a:cxn ang="0">
                  <a:pos x="98" y="346"/>
                </a:cxn>
                <a:cxn ang="0">
                  <a:pos x="90" y="386"/>
                </a:cxn>
                <a:cxn ang="0">
                  <a:pos x="90" y="434"/>
                </a:cxn>
                <a:cxn ang="0">
                  <a:pos x="106" y="462"/>
                </a:cxn>
                <a:cxn ang="0">
                  <a:pos x="118" y="450"/>
                </a:cxn>
                <a:cxn ang="0">
                  <a:pos x="124" y="426"/>
                </a:cxn>
                <a:cxn ang="0">
                  <a:pos x="146" y="420"/>
                </a:cxn>
                <a:cxn ang="0">
                  <a:pos x="170" y="474"/>
                </a:cxn>
                <a:cxn ang="0">
                  <a:pos x="200" y="470"/>
                </a:cxn>
                <a:cxn ang="0">
                  <a:pos x="238" y="556"/>
                </a:cxn>
                <a:cxn ang="0">
                  <a:pos x="254" y="588"/>
                </a:cxn>
                <a:cxn ang="0">
                  <a:pos x="262" y="598"/>
                </a:cxn>
                <a:cxn ang="0">
                  <a:pos x="278" y="602"/>
                </a:cxn>
                <a:cxn ang="0">
                  <a:pos x="328" y="588"/>
                </a:cxn>
                <a:cxn ang="0">
                  <a:pos x="328" y="536"/>
                </a:cxn>
                <a:cxn ang="0">
                  <a:pos x="348" y="510"/>
                </a:cxn>
                <a:cxn ang="0">
                  <a:pos x="390" y="450"/>
                </a:cxn>
                <a:cxn ang="0">
                  <a:pos x="428" y="420"/>
                </a:cxn>
                <a:cxn ang="0">
                  <a:pos x="448" y="480"/>
                </a:cxn>
                <a:cxn ang="0">
                  <a:pos x="478" y="466"/>
                </a:cxn>
                <a:cxn ang="0">
                  <a:pos x="498" y="494"/>
                </a:cxn>
                <a:cxn ang="0">
                  <a:pos x="554" y="482"/>
                </a:cxn>
                <a:cxn ang="0">
                  <a:pos x="504" y="434"/>
                </a:cxn>
                <a:cxn ang="0">
                  <a:pos x="534" y="416"/>
                </a:cxn>
                <a:cxn ang="0">
                  <a:pos x="532" y="396"/>
                </a:cxn>
                <a:cxn ang="0">
                  <a:pos x="522" y="314"/>
                </a:cxn>
                <a:cxn ang="0">
                  <a:pos x="608" y="286"/>
                </a:cxn>
                <a:cxn ang="0">
                  <a:pos x="664" y="224"/>
                </a:cxn>
                <a:cxn ang="0">
                  <a:pos x="686" y="174"/>
                </a:cxn>
                <a:cxn ang="0">
                  <a:pos x="684" y="156"/>
                </a:cxn>
                <a:cxn ang="0">
                  <a:pos x="630" y="138"/>
                </a:cxn>
                <a:cxn ang="0">
                  <a:pos x="612" y="146"/>
                </a:cxn>
                <a:cxn ang="0">
                  <a:pos x="598" y="126"/>
                </a:cxn>
                <a:cxn ang="0">
                  <a:pos x="576" y="124"/>
                </a:cxn>
                <a:cxn ang="0">
                  <a:pos x="524" y="114"/>
                </a:cxn>
                <a:cxn ang="0">
                  <a:pos x="488" y="132"/>
                </a:cxn>
                <a:cxn ang="0">
                  <a:pos x="438" y="110"/>
                </a:cxn>
                <a:cxn ang="0">
                  <a:pos x="416" y="58"/>
                </a:cxn>
                <a:cxn ang="0">
                  <a:pos x="350" y="18"/>
                </a:cxn>
                <a:cxn ang="0">
                  <a:pos x="310" y="30"/>
                </a:cxn>
                <a:cxn ang="0">
                  <a:pos x="318" y="62"/>
                </a:cxn>
                <a:cxn ang="0">
                  <a:pos x="280" y="66"/>
                </a:cxn>
                <a:cxn ang="0">
                  <a:pos x="262" y="86"/>
                </a:cxn>
                <a:cxn ang="0">
                  <a:pos x="246" y="104"/>
                </a:cxn>
                <a:cxn ang="0">
                  <a:pos x="208" y="118"/>
                </a:cxn>
                <a:cxn ang="0">
                  <a:pos x="160" y="110"/>
                </a:cxn>
                <a:cxn ang="0">
                  <a:pos x="132" y="108"/>
                </a:cxn>
                <a:cxn ang="0">
                  <a:pos x="106" y="66"/>
                </a:cxn>
                <a:cxn ang="0">
                  <a:pos x="86" y="46"/>
                </a:cxn>
                <a:cxn ang="0">
                  <a:pos x="66" y="14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4" name="Freeform 15"/>
            <p:cNvSpPr>
              <a:spLocks/>
            </p:cNvSpPr>
            <p:nvPr/>
          </p:nvSpPr>
          <p:spPr bwMode="auto">
            <a:xfrm>
              <a:off x="261377" y="2244978"/>
              <a:ext cx="2248559" cy="1367754"/>
            </a:xfrm>
            <a:custGeom>
              <a:avLst/>
              <a:gdLst/>
              <a:ahLst/>
              <a:cxnLst>
                <a:cxn ang="0">
                  <a:pos x="132" y="26"/>
                </a:cxn>
                <a:cxn ang="0">
                  <a:pos x="122" y="60"/>
                </a:cxn>
                <a:cxn ang="0">
                  <a:pos x="62" y="70"/>
                </a:cxn>
                <a:cxn ang="0">
                  <a:pos x="44" y="122"/>
                </a:cxn>
                <a:cxn ang="0">
                  <a:pos x="60" y="188"/>
                </a:cxn>
                <a:cxn ang="0">
                  <a:pos x="6" y="216"/>
                </a:cxn>
                <a:cxn ang="0">
                  <a:pos x="2" y="262"/>
                </a:cxn>
                <a:cxn ang="0">
                  <a:pos x="28" y="300"/>
                </a:cxn>
                <a:cxn ang="0">
                  <a:pos x="62" y="338"/>
                </a:cxn>
                <a:cxn ang="0">
                  <a:pos x="150" y="386"/>
                </a:cxn>
                <a:cxn ang="0">
                  <a:pos x="222" y="454"/>
                </a:cxn>
                <a:cxn ang="0">
                  <a:pos x="290" y="500"/>
                </a:cxn>
                <a:cxn ang="0">
                  <a:pos x="334" y="556"/>
                </a:cxn>
                <a:cxn ang="0">
                  <a:pos x="404" y="602"/>
                </a:cxn>
                <a:cxn ang="0">
                  <a:pos x="470" y="628"/>
                </a:cxn>
                <a:cxn ang="0">
                  <a:pos x="580" y="642"/>
                </a:cxn>
                <a:cxn ang="0">
                  <a:pos x="594" y="664"/>
                </a:cxn>
                <a:cxn ang="0">
                  <a:pos x="586" y="692"/>
                </a:cxn>
                <a:cxn ang="0">
                  <a:pos x="616" y="676"/>
                </a:cxn>
                <a:cxn ang="0">
                  <a:pos x="660" y="638"/>
                </a:cxn>
                <a:cxn ang="0">
                  <a:pos x="772" y="680"/>
                </a:cxn>
                <a:cxn ang="0">
                  <a:pos x="802" y="754"/>
                </a:cxn>
                <a:cxn ang="0">
                  <a:pos x="904" y="748"/>
                </a:cxn>
                <a:cxn ang="0">
                  <a:pos x="1024" y="680"/>
                </a:cxn>
                <a:cxn ang="0">
                  <a:pos x="1122" y="712"/>
                </a:cxn>
                <a:cxn ang="0">
                  <a:pos x="1138" y="716"/>
                </a:cxn>
                <a:cxn ang="0">
                  <a:pos x="1156" y="666"/>
                </a:cxn>
                <a:cxn ang="0">
                  <a:pos x="1192" y="696"/>
                </a:cxn>
                <a:cxn ang="0">
                  <a:pos x="1214" y="664"/>
                </a:cxn>
                <a:cxn ang="0">
                  <a:pos x="1228" y="644"/>
                </a:cxn>
                <a:cxn ang="0">
                  <a:pos x="1246" y="568"/>
                </a:cxn>
                <a:cxn ang="0">
                  <a:pos x="1240" y="510"/>
                </a:cxn>
                <a:cxn ang="0">
                  <a:pos x="1228" y="448"/>
                </a:cxn>
                <a:cxn ang="0">
                  <a:pos x="1200" y="412"/>
                </a:cxn>
                <a:cxn ang="0">
                  <a:pos x="1162" y="366"/>
                </a:cxn>
                <a:cxn ang="0">
                  <a:pos x="1152" y="418"/>
                </a:cxn>
                <a:cxn ang="0">
                  <a:pos x="1094" y="430"/>
                </a:cxn>
                <a:cxn ang="0">
                  <a:pos x="1036" y="386"/>
                </a:cxn>
                <a:cxn ang="0">
                  <a:pos x="1000" y="344"/>
                </a:cxn>
                <a:cxn ang="0">
                  <a:pos x="900" y="342"/>
                </a:cxn>
                <a:cxn ang="0">
                  <a:pos x="828" y="312"/>
                </a:cxn>
                <a:cxn ang="0">
                  <a:pos x="796" y="290"/>
                </a:cxn>
                <a:cxn ang="0">
                  <a:pos x="768" y="274"/>
                </a:cxn>
                <a:cxn ang="0">
                  <a:pos x="746" y="280"/>
                </a:cxn>
                <a:cxn ang="0">
                  <a:pos x="708" y="238"/>
                </a:cxn>
                <a:cxn ang="0">
                  <a:pos x="692" y="196"/>
                </a:cxn>
                <a:cxn ang="0">
                  <a:pos x="694" y="118"/>
                </a:cxn>
                <a:cxn ang="0">
                  <a:pos x="708" y="84"/>
                </a:cxn>
                <a:cxn ang="0">
                  <a:pos x="712" y="44"/>
                </a:cxn>
                <a:cxn ang="0">
                  <a:pos x="680" y="20"/>
                </a:cxn>
                <a:cxn ang="0">
                  <a:pos x="596" y="10"/>
                </a:cxn>
                <a:cxn ang="0">
                  <a:pos x="518" y="24"/>
                </a:cxn>
                <a:cxn ang="0">
                  <a:pos x="440" y="36"/>
                </a:cxn>
                <a:cxn ang="0">
                  <a:pos x="372" y="44"/>
                </a:cxn>
                <a:cxn ang="0">
                  <a:pos x="318" y="20"/>
                </a:cxn>
                <a:cxn ang="0">
                  <a:pos x="296" y="8"/>
                </a:cxn>
                <a:cxn ang="0">
                  <a:pos x="210" y="16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5" name="Freeform 16"/>
            <p:cNvSpPr>
              <a:spLocks/>
            </p:cNvSpPr>
            <p:nvPr/>
          </p:nvSpPr>
          <p:spPr bwMode="auto">
            <a:xfrm>
              <a:off x="2309427" y="3383580"/>
              <a:ext cx="1016864" cy="1059830"/>
            </a:xfrm>
            <a:custGeom>
              <a:avLst/>
              <a:gdLst/>
              <a:ahLst/>
              <a:cxnLst>
                <a:cxn ang="0">
                  <a:pos x="20" y="364"/>
                </a:cxn>
                <a:cxn ang="0">
                  <a:pos x="74" y="378"/>
                </a:cxn>
                <a:cxn ang="0">
                  <a:pos x="98" y="440"/>
                </a:cxn>
                <a:cxn ang="0">
                  <a:pos x="96" y="502"/>
                </a:cxn>
                <a:cxn ang="0">
                  <a:pos x="144" y="520"/>
                </a:cxn>
                <a:cxn ang="0">
                  <a:pos x="220" y="540"/>
                </a:cxn>
                <a:cxn ang="0">
                  <a:pos x="272" y="592"/>
                </a:cxn>
                <a:cxn ang="0">
                  <a:pos x="262" y="522"/>
                </a:cxn>
                <a:cxn ang="0">
                  <a:pos x="294" y="490"/>
                </a:cxn>
                <a:cxn ang="0">
                  <a:pos x="362" y="490"/>
                </a:cxn>
                <a:cxn ang="0">
                  <a:pos x="438" y="468"/>
                </a:cxn>
                <a:cxn ang="0">
                  <a:pos x="528" y="426"/>
                </a:cxn>
                <a:cxn ang="0">
                  <a:pos x="540" y="430"/>
                </a:cxn>
                <a:cxn ang="0">
                  <a:pos x="548" y="388"/>
                </a:cxn>
                <a:cxn ang="0">
                  <a:pos x="504" y="386"/>
                </a:cxn>
                <a:cxn ang="0">
                  <a:pos x="484" y="360"/>
                </a:cxn>
                <a:cxn ang="0">
                  <a:pos x="460" y="340"/>
                </a:cxn>
                <a:cxn ang="0">
                  <a:pos x="452" y="272"/>
                </a:cxn>
                <a:cxn ang="0">
                  <a:pos x="440" y="190"/>
                </a:cxn>
                <a:cxn ang="0">
                  <a:pos x="398" y="152"/>
                </a:cxn>
                <a:cxn ang="0">
                  <a:pos x="412" y="132"/>
                </a:cxn>
                <a:cxn ang="0">
                  <a:pos x="480" y="128"/>
                </a:cxn>
                <a:cxn ang="0">
                  <a:pos x="512" y="108"/>
                </a:cxn>
                <a:cxn ang="0">
                  <a:pos x="474" y="102"/>
                </a:cxn>
                <a:cxn ang="0">
                  <a:pos x="454" y="88"/>
                </a:cxn>
                <a:cxn ang="0">
                  <a:pos x="428" y="48"/>
                </a:cxn>
                <a:cxn ang="0">
                  <a:pos x="404" y="84"/>
                </a:cxn>
                <a:cxn ang="0">
                  <a:pos x="360" y="138"/>
                </a:cxn>
                <a:cxn ang="0">
                  <a:pos x="366" y="172"/>
                </a:cxn>
                <a:cxn ang="0">
                  <a:pos x="348" y="214"/>
                </a:cxn>
                <a:cxn ang="0">
                  <a:pos x="316" y="214"/>
                </a:cxn>
                <a:cxn ang="0">
                  <a:pos x="288" y="240"/>
                </a:cxn>
                <a:cxn ang="0">
                  <a:pos x="276" y="224"/>
                </a:cxn>
                <a:cxn ang="0">
                  <a:pos x="264" y="222"/>
                </a:cxn>
                <a:cxn ang="0">
                  <a:pos x="244" y="168"/>
                </a:cxn>
                <a:cxn ang="0">
                  <a:pos x="216" y="94"/>
                </a:cxn>
                <a:cxn ang="0">
                  <a:pos x="196" y="102"/>
                </a:cxn>
                <a:cxn ang="0">
                  <a:pos x="172" y="86"/>
                </a:cxn>
                <a:cxn ang="0">
                  <a:pos x="156" y="50"/>
                </a:cxn>
                <a:cxn ang="0">
                  <a:pos x="138" y="82"/>
                </a:cxn>
                <a:cxn ang="0">
                  <a:pos x="122" y="84"/>
                </a:cxn>
                <a:cxn ang="0">
                  <a:pos x="106" y="56"/>
                </a:cxn>
                <a:cxn ang="0">
                  <a:pos x="102" y="0"/>
                </a:cxn>
                <a:cxn ang="0">
                  <a:pos x="82" y="44"/>
                </a:cxn>
                <a:cxn ang="0">
                  <a:pos x="56" y="66"/>
                </a:cxn>
                <a:cxn ang="0">
                  <a:pos x="54" y="106"/>
                </a:cxn>
                <a:cxn ang="0">
                  <a:pos x="76" y="104"/>
                </a:cxn>
                <a:cxn ang="0">
                  <a:pos x="78" y="238"/>
                </a:cxn>
                <a:cxn ang="0">
                  <a:pos x="48" y="252"/>
                </a:cxn>
                <a:cxn ang="0">
                  <a:pos x="6" y="320"/>
                </a:cxn>
                <a:cxn ang="0">
                  <a:pos x="12" y="354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6" name="Freeform 17"/>
            <p:cNvSpPr>
              <a:spLocks/>
            </p:cNvSpPr>
            <p:nvPr/>
          </p:nvSpPr>
          <p:spPr bwMode="auto">
            <a:xfrm>
              <a:off x="3039851" y="3369257"/>
              <a:ext cx="687457" cy="594364"/>
            </a:xfrm>
            <a:custGeom>
              <a:avLst/>
              <a:gdLst/>
              <a:ahLst/>
              <a:cxnLst>
                <a:cxn ang="0">
                  <a:pos x="288" y="8"/>
                </a:cxn>
                <a:cxn ang="0">
                  <a:pos x="276" y="24"/>
                </a:cxn>
                <a:cxn ang="0">
                  <a:pos x="264" y="20"/>
                </a:cxn>
                <a:cxn ang="0">
                  <a:pos x="260" y="10"/>
                </a:cxn>
                <a:cxn ang="0">
                  <a:pos x="252" y="0"/>
                </a:cxn>
                <a:cxn ang="0">
                  <a:pos x="248" y="20"/>
                </a:cxn>
                <a:cxn ang="0">
                  <a:pos x="236" y="36"/>
                </a:cxn>
                <a:cxn ang="0">
                  <a:pos x="208" y="44"/>
                </a:cxn>
                <a:cxn ang="0">
                  <a:pos x="188" y="58"/>
                </a:cxn>
                <a:cxn ang="0">
                  <a:pos x="184" y="52"/>
                </a:cxn>
                <a:cxn ang="0">
                  <a:pos x="168" y="60"/>
                </a:cxn>
                <a:cxn ang="0">
                  <a:pos x="160" y="50"/>
                </a:cxn>
                <a:cxn ang="0">
                  <a:pos x="132" y="56"/>
                </a:cxn>
                <a:cxn ang="0">
                  <a:pos x="170" y="82"/>
                </a:cxn>
                <a:cxn ang="0">
                  <a:pos x="176" y="110"/>
                </a:cxn>
                <a:cxn ang="0">
                  <a:pos x="160" y="122"/>
                </a:cxn>
                <a:cxn ang="0">
                  <a:pos x="114" y="126"/>
                </a:cxn>
                <a:cxn ang="0">
                  <a:pos x="94" y="142"/>
                </a:cxn>
                <a:cxn ang="0">
                  <a:pos x="60" y="142"/>
                </a:cxn>
                <a:cxn ang="0">
                  <a:pos x="16" y="148"/>
                </a:cxn>
                <a:cxn ang="0">
                  <a:pos x="0" y="172"/>
                </a:cxn>
                <a:cxn ang="0">
                  <a:pos x="22" y="200"/>
                </a:cxn>
                <a:cxn ang="0">
                  <a:pos x="30" y="190"/>
                </a:cxn>
                <a:cxn ang="0">
                  <a:pos x="56" y="192"/>
                </a:cxn>
                <a:cxn ang="0">
                  <a:pos x="62" y="236"/>
                </a:cxn>
                <a:cxn ang="0">
                  <a:pos x="52" y="260"/>
                </a:cxn>
                <a:cxn ang="0">
                  <a:pos x="76" y="296"/>
                </a:cxn>
                <a:cxn ang="0">
                  <a:pos x="68" y="320"/>
                </a:cxn>
                <a:cxn ang="0">
                  <a:pos x="70" y="330"/>
                </a:cxn>
                <a:cxn ang="0">
                  <a:pos x="108" y="320"/>
                </a:cxn>
                <a:cxn ang="0">
                  <a:pos x="160" y="330"/>
                </a:cxn>
                <a:cxn ang="0">
                  <a:pos x="196" y="302"/>
                </a:cxn>
                <a:cxn ang="0">
                  <a:pos x="216" y="290"/>
                </a:cxn>
                <a:cxn ang="0">
                  <a:pos x="248" y="280"/>
                </a:cxn>
                <a:cxn ang="0">
                  <a:pos x="256" y="292"/>
                </a:cxn>
                <a:cxn ang="0">
                  <a:pos x="274" y="292"/>
                </a:cxn>
                <a:cxn ang="0">
                  <a:pos x="288" y="298"/>
                </a:cxn>
                <a:cxn ang="0">
                  <a:pos x="296" y="290"/>
                </a:cxn>
                <a:cxn ang="0">
                  <a:pos x="312" y="276"/>
                </a:cxn>
                <a:cxn ang="0">
                  <a:pos x="324" y="268"/>
                </a:cxn>
                <a:cxn ang="0">
                  <a:pos x="342" y="256"/>
                </a:cxn>
                <a:cxn ang="0">
                  <a:pos x="352" y="248"/>
                </a:cxn>
                <a:cxn ang="0">
                  <a:pos x="366" y="244"/>
                </a:cxn>
                <a:cxn ang="0">
                  <a:pos x="380" y="236"/>
                </a:cxn>
                <a:cxn ang="0">
                  <a:pos x="376" y="218"/>
                </a:cxn>
                <a:cxn ang="0">
                  <a:pos x="376" y="188"/>
                </a:cxn>
                <a:cxn ang="0">
                  <a:pos x="380" y="160"/>
                </a:cxn>
                <a:cxn ang="0">
                  <a:pos x="348" y="166"/>
                </a:cxn>
                <a:cxn ang="0">
                  <a:pos x="356" y="132"/>
                </a:cxn>
                <a:cxn ang="0">
                  <a:pos x="366" y="84"/>
                </a:cxn>
                <a:cxn ang="0">
                  <a:pos x="372" y="68"/>
                </a:cxn>
                <a:cxn ang="0">
                  <a:pos x="360" y="64"/>
                </a:cxn>
                <a:cxn ang="0">
                  <a:pos x="348" y="82"/>
                </a:cxn>
                <a:cxn ang="0">
                  <a:pos x="336" y="76"/>
                </a:cxn>
                <a:cxn ang="0">
                  <a:pos x="332" y="60"/>
                </a:cxn>
                <a:cxn ang="0">
                  <a:pos x="316" y="60"/>
                </a:cxn>
                <a:cxn ang="0">
                  <a:pos x="304" y="24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7" name="Freeform 18"/>
            <p:cNvSpPr>
              <a:spLocks/>
            </p:cNvSpPr>
            <p:nvPr/>
          </p:nvSpPr>
          <p:spPr bwMode="auto">
            <a:xfrm>
              <a:off x="3150847" y="3734469"/>
              <a:ext cx="898707" cy="683877"/>
            </a:xfrm>
            <a:custGeom>
              <a:avLst/>
              <a:gdLst/>
              <a:ahLst/>
              <a:cxnLst>
                <a:cxn ang="0">
                  <a:pos x="404" y="12"/>
                </a:cxn>
                <a:cxn ang="0">
                  <a:pos x="378" y="36"/>
                </a:cxn>
                <a:cxn ang="0">
                  <a:pos x="360" y="32"/>
                </a:cxn>
                <a:cxn ang="0">
                  <a:pos x="336" y="42"/>
                </a:cxn>
                <a:cxn ang="0">
                  <a:pos x="316" y="48"/>
                </a:cxn>
                <a:cxn ang="0">
                  <a:pos x="282" y="60"/>
                </a:cxn>
                <a:cxn ang="0">
                  <a:pos x="270" y="70"/>
                </a:cxn>
                <a:cxn ang="0">
                  <a:pos x="276" y="82"/>
                </a:cxn>
                <a:cxn ang="0">
                  <a:pos x="240" y="94"/>
                </a:cxn>
                <a:cxn ang="0">
                  <a:pos x="224" y="102"/>
                </a:cxn>
                <a:cxn ang="0">
                  <a:pos x="194" y="98"/>
                </a:cxn>
                <a:cxn ang="0">
                  <a:pos x="178" y="84"/>
                </a:cxn>
                <a:cxn ang="0">
                  <a:pos x="160" y="92"/>
                </a:cxn>
                <a:cxn ang="0">
                  <a:pos x="148" y="102"/>
                </a:cxn>
                <a:cxn ang="0">
                  <a:pos x="126" y="116"/>
                </a:cxn>
                <a:cxn ang="0">
                  <a:pos x="70" y="134"/>
                </a:cxn>
                <a:cxn ang="0">
                  <a:pos x="20" y="130"/>
                </a:cxn>
                <a:cxn ang="0">
                  <a:pos x="2" y="138"/>
                </a:cxn>
                <a:cxn ang="0">
                  <a:pos x="4" y="158"/>
                </a:cxn>
                <a:cxn ang="0">
                  <a:pos x="40" y="158"/>
                </a:cxn>
                <a:cxn ang="0">
                  <a:pos x="42" y="186"/>
                </a:cxn>
                <a:cxn ang="0">
                  <a:pos x="74" y="184"/>
                </a:cxn>
                <a:cxn ang="0">
                  <a:pos x="94" y="176"/>
                </a:cxn>
                <a:cxn ang="0">
                  <a:pos x="104" y="188"/>
                </a:cxn>
                <a:cxn ang="0">
                  <a:pos x="92" y="232"/>
                </a:cxn>
                <a:cxn ang="0">
                  <a:pos x="70" y="248"/>
                </a:cxn>
                <a:cxn ang="0">
                  <a:pos x="108" y="258"/>
                </a:cxn>
                <a:cxn ang="0">
                  <a:pos x="152" y="268"/>
                </a:cxn>
                <a:cxn ang="0">
                  <a:pos x="140" y="300"/>
                </a:cxn>
                <a:cxn ang="0">
                  <a:pos x="144" y="326"/>
                </a:cxn>
                <a:cxn ang="0">
                  <a:pos x="194" y="356"/>
                </a:cxn>
                <a:cxn ang="0">
                  <a:pos x="216" y="348"/>
                </a:cxn>
                <a:cxn ang="0">
                  <a:pos x="252" y="360"/>
                </a:cxn>
                <a:cxn ang="0">
                  <a:pos x="256" y="358"/>
                </a:cxn>
                <a:cxn ang="0">
                  <a:pos x="294" y="368"/>
                </a:cxn>
                <a:cxn ang="0">
                  <a:pos x="314" y="370"/>
                </a:cxn>
                <a:cxn ang="0">
                  <a:pos x="320" y="380"/>
                </a:cxn>
                <a:cxn ang="0">
                  <a:pos x="358" y="356"/>
                </a:cxn>
                <a:cxn ang="0">
                  <a:pos x="392" y="328"/>
                </a:cxn>
                <a:cxn ang="0">
                  <a:pos x="400" y="306"/>
                </a:cxn>
                <a:cxn ang="0">
                  <a:pos x="410" y="288"/>
                </a:cxn>
                <a:cxn ang="0">
                  <a:pos x="414" y="274"/>
                </a:cxn>
                <a:cxn ang="0">
                  <a:pos x="456" y="230"/>
                </a:cxn>
                <a:cxn ang="0">
                  <a:pos x="466" y="210"/>
                </a:cxn>
                <a:cxn ang="0">
                  <a:pos x="496" y="156"/>
                </a:cxn>
                <a:cxn ang="0">
                  <a:pos x="496" y="132"/>
                </a:cxn>
                <a:cxn ang="0">
                  <a:pos x="478" y="126"/>
                </a:cxn>
                <a:cxn ang="0">
                  <a:pos x="460" y="126"/>
                </a:cxn>
                <a:cxn ang="0">
                  <a:pos x="450" y="114"/>
                </a:cxn>
                <a:cxn ang="0">
                  <a:pos x="442" y="102"/>
                </a:cxn>
                <a:cxn ang="0">
                  <a:pos x="424" y="114"/>
                </a:cxn>
                <a:cxn ang="0">
                  <a:pos x="422" y="92"/>
                </a:cxn>
                <a:cxn ang="0">
                  <a:pos x="428" y="86"/>
                </a:cxn>
                <a:cxn ang="0">
                  <a:pos x="450" y="36"/>
                </a:cxn>
                <a:cxn ang="0">
                  <a:pos x="440" y="12"/>
                </a:cxn>
                <a:cxn ang="0">
                  <a:pos x="434" y="0"/>
                </a:cxn>
                <a:cxn ang="0">
                  <a:pos x="426" y="8"/>
                </a:cxn>
                <a:cxn ang="0">
                  <a:pos x="410" y="8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8" name="Freeform 19"/>
            <p:cNvSpPr>
              <a:spLocks/>
            </p:cNvSpPr>
            <p:nvPr/>
          </p:nvSpPr>
          <p:spPr bwMode="auto">
            <a:xfrm>
              <a:off x="3276165" y="2982563"/>
              <a:ext cx="508432" cy="515593"/>
            </a:xfrm>
            <a:custGeom>
              <a:avLst/>
              <a:gdLst/>
              <a:ahLst/>
              <a:cxnLst>
                <a:cxn ang="0">
                  <a:pos x="278" y="44"/>
                </a:cxn>
                <a:cxn ang="0">
                  <a:pos x="260" y="30"/>
                </a:cxn>
                <a:cxn ang="0">
                  <a:pos x="258" y="28"/>
                </a:cxn>
                <a:cxn ang="0">
                  <a:pos x="248" y="24"/>
                </a:cxn>
                <a:cxn ang="0">
                  <a:pos x="234" y="28"/>
                </a:cxn>
                <a:cxn ang="0">
                  <a:pos x="222" y="22"/>
                </a:cxn>
                <a:cxn ang="0">
                  <a:pos x="220" y="20"/>
                </a:cxn>
                <a:cxn ang="0">
                  <a:pos x="204" y="4"/>
                </a:cxn>
                <a:cxn ang="0">
                  <a:pos x="188" y="8"/>
                </a:cxn>
                <a:cxn ang="0">
                  <a:pos x="172" y="40"/>
                </a:cxn>
                <a:cxn ang="0">
                  <a:pos x="162" y="60"/>
                </a:cxn>
                <a:cxn ang="0">
                  <a:pos x="144" y="86"/>
                </a:cxn>
                <a:cxn ang="0">
                  <a:pos x="124" y="104"/>
                </a:cxn>
                <a:cxn ang="0">
                  <a:pos x="114" y="120"/>
                </a:cxn>
                <a:cxn ang="0">
                  <a:pos x="96" y="132"/>
                </a:cxn>
                <a:cxn ang="0">
                  <a:pos x="74" y="164"/>
                </a:cxn>
                <a:cxn ang="0">
                  <a:pos x="8" y="160"/>
                </a:cxn>
                <a:cxn ang="0">
                  <a:pos x="0" y="180"/>
                </a:cxn>
                <a:cxn ang="0">
                  <a:pos x="20" y="226"/>
                </a:cxn>
                <a:cxn ang="0">
                  <a:pos x="32" y="234"/>
                </a:cxn>
                <a:cxn ang="0">
                  <a:pos x="42" y="252"/>
                </a:cxn>
                <a:cxn ang="0">
                  <a:pos x="38" y="266"/>
                </a:cxn>
                <a:cxn ang="0">
                  <a:pos x="44" y="268"/>
                </a:cxn>
                <a:cxn ang="0">
                  <a:pos x="50" y="258"/>
                </a:cxn>
                <a:cxn ang="0">
                  <a:pos x="64" y="266"/>
                </a:cxn>
                <a:cxn ang="0">
                  <a:pos x="68" y="260"/>
                </a:cxn>
                <a:cxn ang="0">
                  <a:pos x="78" y="244"/>
                </a:cxn>
                <a:cxn ang="0">
                  <a:pos x="88" y="242"/>
                </a:cxn>
                <a:cxn ang="0">
                  <a:pos x="110" y="232"/>
                </a:cxn>
                <a:cxn ang="0">
                  <a:pos x="112" y="212"/>
                </a:cxn>
                <a:cxn ang="0">
                  <a:pos x="120" y="206"/>
                </a:cxn>
                <a:cxn ang="0">
                  <a:pos x="134" y="208"/>
                </a:cxn>
                <a:cxn ang="0">
                  <a:pos x="136" y="220"/>
                </a:cxn>
                <a:cxn ang="0">
                  <a:pos x="138" y="232"/>
                </a:cxn>
                <a:cxn ang="0">
                  <a:pos x="144" y="226"/>
                </a:cxn>
                <a:cxn ang="0">
                  <a:pos x="160" y="212"/>
                </a:cxn>
                <a:cxn ang="0">
                  <a:pos x="162" y="210"/>
                </a:cxn>
                <a:cxn ang="0">
                  <a:pos x="174" y="214"/>
                </a:cxn>
                <a:cxn ang="0">
                  <a:pos x="180" y="226"/>
                </a:cxn>
                <a:cxn ang="0">
                  <a:pos x="188" y="252"/>
                </a:cxn>
                <a:cxn ang="0">
                  <a:pos x="188" y="264"/>
                </a:cxn>
                <a:cxn ang="0">
                  <a:pos x="194" y="270"/>
                </a:cxn>
                <a:cxn ang="0">
                  <a:pos x="198" y="264"/>
                </a:cxn>
                <a:cxn ang="0">
                  <a:pos x="208" y="272"/>
                </a:cxn>
                <a:cxn ang="0">
                  <a:pos x="216" y="288"/>
                </a:cxn>
                <a:cxn ang="0">
                  <a:pos x="220" y="276"/>
                </a:cxn>
                <a:cxn ang="0">
                  <a:pos x="224" y="274"/>
                </a:cxn>
                <a:cxn ang="0">
                  <a:pos x="230" y="270"/>
                </a:cxn>
                <a:cxn ang="0">
                  <a:pos x="236" y="266"/>
                </a:cxn>
                <a:cxn ang="0">
                  <a:pos x="232" y="226"/>
                </a:cxn>
                <a:cxn ang="0">
                  <a:pos x="188" y="168"/>
                </a:cxn>
                <a:cxn ang="0">
                  <a:pos x="184" y="146"/>
                </a:cxn>
                <a:cxn ang="0">
                  <a:pos x="174" y="128"/>
                </a:cxn>
                <a:cxn ang="0">
                  <a:pos x="180" y="104"/>
                </a:cxn>
                <a:cxn ang="0">
                  <a:pos x="184" y="104"/>
                </a:cxn>
                <a:cxn ang="0">
                  <a:pos x="260" y="88"/>
                </a:cxn>
                <a:cxn ang="0">
                  <a:pos x="274" y="82"/>
                </a:cxn>
                <a:cxn ang="0">
                  <a:pos x="280" y="76"/>
                </a:cxn>
                <a:cxn ang="0">
                  <a:pos x="284" y="58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9" name="Freeform 20"/>
            <p:cNvSpPr>
              <a:spLocks/>
            </p:cNvSpPr>
            <p:nvPr/>
          </p:nvSpPr>
          <p:spPr bwMode="auto">
            <a:xfrm>
              <a:off x="3276165" y="1980021"/>
              <a:ext cx="580042" cy="1034767"/>
            </a:xfrm>
            <a:custGeom>
              <a:avLst/>
              <a:gdLst/>
              <a:ahLst/>
              <a:cxnLst>
                <a:cxn ang="0">
                  <a:pos x="96" y="180"/>
                </a:cxn>
                <a:cxn ang="0">
                  <a:pos x="124" y="202"/>
                </a:cxn>
                <a:cxn ang="0">
                  <a:pos x="176" y="228"/>
                </a:cxn>
                <a:cxn ang="0">
                  <a:pos x="188" y="244"/>
                </a:cxn>
                <a:cxn ang="0">
                  <a:pos x="178" y="264"/>
                </a:cxn>
                <a:cxn ang="0">
                  <a:pos x="178" y="286"/>
                </a:cxn>
                <a:cxn ang="0">
                  <a:pos x="168" y="316"/>
                </a:cxn>
                <a:cxn ang="0">
                  <a:pos x="140" y="312"/>
                </a:cxn>
                <a:cxn ang="0">
                  <a:pos x="112" y="332"/>
                </a:cxn>
                <a:cxn ang="0">
                  <a:pos x="124" y="350"/>
                </a:cxn>
                <a:cxn ang="0">
                  <a:pos x="88" y="348"/>
                </a:cxn>
                <a:cxn ang="0">
                  <a:pos x="44" y="366"/>
                </a:cxn>
                <a:cxn ang="0">
                  <a:pos x="48" y="406"/>
                </a:cxn>
                <a:cxn ang="0">
                  <a:pos x="52" y="422"/>
                </a:cxn>
                <a:cxn ang="0">
                  <a:pos x="54" y="444"/>
                </a:cxn>
                <a:cxn ang="0">
                  <a:pos x="6" y="454"/>
                </a:cxn>
                <a:cxn ang="0">
                  <a:pos x="6" y="486"/>
                </a:cxn>
                <a:cxn ang="0">
                  <a:pos x="12" y="508"/>
                </a:cxn>
                <a:cxn ang="0">
                  <a:pos x="66" y="504"/>
                </a:cxn>
                <a:cxn ang="0">
                  <a:pos x="86" y="520"/>
                </a:cxn>
                <a:cxn ang="0">
                  <a:pos x="100" y="532"/>
                </a:cxn>
                <a:cxn ang="0">
                  <a:pos x="104" y="530"/>
                </a:cxn>
                <a:cxn ang="0">
                  <a:pos x="136" y="546"/>
                </a:cxn>
                <a:cxn ang="0">
                  <a:pos x="168" y="544"/>
                </a:cxn>
                <a:cxn ang="0">
                  <a:pos x="208" y="556"/>
                </a:cxn>
                <a:cxn ang="0">
                  <a:pos x="226" y="574"/>
                </a:cxn>
                <a:cxn ang="0">
                  <a:pos x="248" y="560"/>
                </a:cxn>
                <a:cxn ang="0">
                  <a:pos x="246" y="516"/>
                </a:cxn>
                <a:cxn ang="0">
                  <a:pos x="268" y="512"/>
                </a:cxn>
                <a:cxn ang="0">
                  <a:pos x="242" y="484"/>
                </a:cxn>
                <a:cxn ang="0">
                  <a:pos x="236" y="472"/>
                </a:cxn>
                <a:cxn ang="0">
                  <a:pos x="260" y="466"/>
                </a:cxn>
                <a:cxn ang="0">
                  <a:pos x="304" y="466"/>
                </a:cxn>
                <a:cxn ang="0">
                  <a:pos x="320" y="438"/>
                </a:cxn>
                <a:cxn ang="0">
                  <a:pos x="296" y="420"/>
                </a:cxn>
                <a:cxn ang="0">
                  <a:pos x="290" y="374"/>
                </a:cxn>
                <a:cxn ang="0">
                  <a:pos x="274" y="366"/>
                </a:cxn>
                <a:cxn ang="0">
                  <a:pos x="288" y="262"/>
                </a:cxn>
                <a:cxn ang="0">
                  <a:pos x="276" y="190"/>
                </a:cxn>
                <a:cxn ang="0">
                  <a:pos x="280" y="160"/>
                </a:cxn>
                <a:cxn ang="0">
                  <a:pos x="294" y="130"/>
                </a:cxn>
                <a:cxn ang="0">
                  <a:pos x="278" y="110"/>
                </a:cxn>
                <a:cxn ang="0">
                  <a:pos x="276" y="86"/>
                </a:cxn>
                <a:cxn ang="0">
                  <a:pos x="292" y="36"/>
                </a:cxn>
                <a:cxn ang="0">
                  <a:pos x="302" y="20"/>
                </a:cxn>
                <a:cxn ang="0">
                  <a:pos x="306" y="0"/>
                </a:cxn>
                <a:cxn ang="0">
                  <a:pos x="290" y="18"/>
                </a:cxn>
                <a:cxn ang="0">
                  <a:pos x="260" y="28"/>
                </a:cxn>
                <a:cxn ang="0">
                  <a:pos x="210" y="56"/>
                </a:cxn>
                <a:cxn ang="0">
                  <a:pos x="196" y="70"/>
                </a:cxn>
                <a:cxn ang="0">
                  <a:pos x="186" y="118"/>
                </a:cxn>
                <a:cxn ang="0">
                  <a:pos x="182" y="132"/>
                </a:cxn>
                <a:cxn ang="0">
                  <a:pos x="172" y="146"/>
                </a:cxn>
                <a:cxn ang="0">
                  <a:pos x="108" y="132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0" name="Freeform 21"/>
            <p:cNvSpPr>
              <a:spLocks/>
            </p:cNvSpPr>
            <p:nvPr/>
          </p:nvSpPr>
          <p:spPr bwMode="auto">
            <a:xfrm>
              <a:off x="3777436" y="1786673"/>
              <a:ext cx="386695" cy="848580"/>
            </a:xfrm>
            <a:custGeom>
              <a:avLst/>
              <a:gdLst/>
              <a:ahLst/>
              <a:cxnLst>
                <a:cxn ang="0">
                  <a:pos x="204" y="20"/>
                </a:cxn>
                <a:cxn ang="0">
                  <a:pos x="194" y="0"/>
                </a:cxn>
                <a:cxn ang="0">
                  <a:pos x="176" y="24"/>
                </a:cxn>
                <a:cxn ang="0">
                  <a:pos x="156" y="30"/>
                </a:cxn>
                <a:cxn ang="0">
                  <a:pos x="136" y="28"/>
                </a:cxn>
                <a:cxn ang="0">
                  <a:pos x="122" y="40"/>
                </a:cxn>
                <a:cxn ang="0">
                  <a:pos x="112" y="48"/>
                </a:cxn>
                <a:cxn ang="0">
                  <a:pos x="94" y="46"/>
                </a:cxn>
                <a:cxn ang="0">
                  <a:pos x="92" y="64"/>
                </a:cxn>
                <a:cxn ang="0">
                  <a:pos x="82" y="76"/>
                </a:cxn>
                <a:cxn ang="0">
                  <a:pos x="66" y="92"/>
                </a:cxn>
                <a:cxn ang="0">
                  <a:pos x="40" y="106"/>
                </a:cxn>
                <a:cxn ang="0">
                  <a:pos x="42" y="124"/>
                </a:cxn>
                <a:cxn ang="0">
                  <a:pos x="28" y="136"/>
                </a:cxn>
                <a:cxn ang="0">
                  <a:pos x="26" y="154"/>
                </a:cxn>
                <a:cxn ang="0">
                  <a:pos x="26" y="170"/>
                </a:cxn>
                <a:cxn ang="0">
                  <a:pos x="16" y="184"/>
                </a:cxn>
                <a:cxn ang="0">
                  <a:pos x="6" y="214"/>
                </a:cxn>
                <a:cxn ang="0">
                  <a:pos x="22" y="236"/>
                </a:cxn>
                <a:cxn ang="0">
                  <a:pos x="24" y="262"/>
                </a:cxn>
                <a:cxn ang="0">
                  <a:pos x="6" y="276"/>
                </a:cxn>
                <a:cxn ang="0">
                  <a:pos x="6" y="324"/>
                </a:cxn>
                <a:cxn ang="0">
                  <a:pos x="18" y="368"/>
                </a:cxn>
                <a:cxn ang="0">
                  <a:pos x="18" y="372"/>
                </a:cxn>
                <a:cxn ang="0">
                  <a:pos x="2" y="468"/>
                </a:cxn>
                <a:cxn ang="0">
                  <a:pos x="32" y="456"/>
                </a:cxn>
                <a:cxn ang="0">
                  <a:pos x="96" y="432"/>
                </a:cxn>
                <a:cxn ang="0">
                  <a:pos x="114" y="416"/>
                </a:cxn>
                <a:cxn ang="0">
                  <a:pos x="150" y="420"/>
                </a:cxn>
                <a:cxn ang="0">
                  <a:pos x="180" y="408"/>
                </a:cxn>
                <a:cxn ang="0">
                  <a:pos x="182" y="392"/>
                </a:cxn>
                <a:cxn ang="0">
                  <a:pos x="190" y="372"/>
                </a:cxn>
                <a:cxn ang="0">
                  <a:pos x="190" y="368"/>
                </a:cxn>
                <a:cxn ang="0">
                  <a:pos x="192" y="360"/>
                </a:cxn>
                <a:cxn ang="0">
                  <a:pos x="190" y="352"/>
                </a:cxn>
                <a:cxn ang="0">
                  <a:pos x="198" y="336"/>
                </a:cxn>
                <a:cxn ang="0">
                  <a:pos x="184" y="310"/>
                </a:cxn>
                <a:cxn ang="0">
                  <a:pos x="180" y="302"/>
                </a:cxn>
                <a:cxn ang="0">
                  <a:pos x="182" y="294"/>
                </a:cxn>
                <a:cxn ang="0">
                  <a:pos x="190" y="280"/>
                </a:cxn>
                <a:cxn ang="0">
                  <a:pos x="202" y="248"/>
                </a:cxn>
                <a:cxn ang="0">
                  <a:pos x="216" y="216"/>
                </a:cxn>
                <a:cxn ang="0">
                  <a:pos x="184" y="184"/>
                </a:cxn>
                <a:cxn ang="0">
                  <a:pos x="176" y="170"/>
                </a:cxn>
                <a:cxn ang="0">
                  <a:pos x="180" y="146"/>
                </a:cxn>
                <a:cxn ang="0">
                  <a:pos x="184" y="122"/>
                </a:cxn>
                <a:cxn ang="0">
                  <a:pos x="190" y="114"/>
                </a:cxn>
                <a:cxn ang="0">
                  <a:pos x="208" y="112"/>
                </a:cxn>
                <a:cxn ang="0">
                  <a:pos x="216" y="76"/>
                </a:cxn>
                <a:cxn ang="0">
                  <a:pos x="200" y="64"/>
                </a:cxn>
                <a:cxn ang="0">
                  <a:pos x="182" y="54"/>
                </a:cxn>
                <a:cxn ang="0">
                  <a:pos x="180" y="32"/>
                </a:cxn>
                <a:cxn ang="0">
                  <a:pos x="202" y="24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1" name="Freeform 22"/>
            <p:cNvSpPr>
              <a:spLocks/>
            </p:cNvSpPr>
            <p:nvPr/>
          </p:nvSpPr>
          <p:spPr bwMode="auto">
            <a:xfrm>
              <a:off x="3677181" y="3233198"/>
              <a:ext cx="615847" cy="716101"/>
            </a:xfrm>
            <a:custGeom>
              <a:avLst/>
              <a:gdLst/>
              <a:ahLst/>
              <a:cxnLst>
                <a:cxn ang="0">
                  <a:pos x="300" y="66"/>
                </a:cxn>
                <a:cxn ang="0">
                  <a:pos x="294" y="32"/>
                </a:cxn>
                <a:cxn ang="0">
                  <a:pos x="282" y="24"/>
                </a:cxn>
                <a:cxn ang="0">
                  <a:pos x="252" y="44"/>
                </a:cxn>
                <a:cxn ang="0">
                  <a:pos x="252" y="22"/>
                </a:cxn>
                <a:cxn ang="0">
                  <a:pos x="244" y="20"/>
                </a:cxn>
                <a:cxn ang="0">
                  <a:pos x="216" y="44"/>
                </a:cxn>
                <a:cxn ang="0">
                  <a:pos x="198" y="32"/>
                </a:cxn>
                <a:cxn ang="0">
                  <a:pos x="176" y="20"/>
                </a:cxn>
                <a:cxn ang="0">
                  <a:pos x="132" y="6"/>
                </a:cxn>
                <a:cxn ang="0">
                  <a:pos x="100" y="0"/>
                </a:cxn>
                <a:cxn ang="0">
                  <a:pos x="96" y="30"/>
                </a:cxn>
                <a:cxn ang="0">
                  <a:pos x="68" y="32"/>
                </a:cxn>
                <a:cxn ang="0">
                  <a:pos x="28" y="52"/>
                </a:cxn>
                <a:cxn ang="0">
                  <a:pos x="26" y="144"/>
                </a:cxn>
                <a:cxn ang="0">
                  <a:pos x="20" y="152"/>
                </a:cxn>
                <a:cxn ang="0">
                  <a:pos x="26" y="198"/>
                </a:cxn>
                <a:cxn ang="0">
                  <a:pos x="4" y="214"/>
                </a:cxn>
                <a:cxn ang="0">
                  <a:pos x="14" y="224"/>
                </a:cxn>
                <a:cxn ang="0">
                  <a:pos x="22" y="224"/>
                </a:cxn>
                <a:cxn ang="0">
                  <a:pos x="32" y="234"/>
                </a:cxn>
                <a:cxn ang="0">
                  <a:pos x="32" y="256"/>
                </a:cxn>
                <a:cxn ang="0">
                  <a:pos x="24" y="282"/>
                </a:cxn>
                <a:cxn ang="0">
                  <a:pos x="48" y="316"/>
                </a:cxn>
                <a:cxn ang="0">
                  <a:pos x="76" y="304"/>
                </a:cxn>
                <a:cxn ang="0">
                  <a:pos x="92" y="302"/>
                </a:cxn>
                <a:cxn ang="0">
                  <a:pos x="100" y="282"/>
                </a:cxn>
                <a:cxn ang="0">
                  <a:pos x="128" y="280"/>
                </a:cxn>
                <a:cxn ang="0">
                  <a:pos x="136" y="270"/>
                </a:cxn>
                <a:cxn ang="0">
                  <a:pos x="152" y="280"/>
                </a:cxn>
                <a:cxn ang="0">
                  <a:pos x="154" y="302"/>
                </a:cxn>
                <a:cxn ang="0">
                  <a:pos x="164" y="316"/>
                </a:cxn>
                <a:cxn ang="0">
                  <a:pos x="154" y="344"/>
                </a:cxn>
                <a:cxn ang="0">
                  <a:pos x="164" y="372"/>
                </a:cxn>
                <a:cxn ang="0">
                  <a:pos x="164" y="388"/>
                </a:cxn>
                <a:cxn ang="0">
                  <a:pos x="176" y="400"/>
                </a:cxn>
                <a:cxn ang="0">
                  <a:pos x="194" y="392"/>
                </a:cxn>
                <a:cxn ang="0">
                  <a:pos x="216" y="366"/>
                </a:cxn>
                <a:cxn ang="0">
                  <a:pos x="220" y="354"/>
                </a:cxn>
                <a:cxn ang="0">
                  <a:pos x="236" y="360"/>
                </a:cxn>
                <a:cxn ang="0">
                  <a:pos x="270" y="378"/>
                </a:cxn>
                <a:cxn ang="0">
                  <a:pos x="266" y="360"/>
                </a:cxn>
                <a:cxn ang="0">
                  <a:pos x="256" y="340"/>
                </a:cxn>
                <a:cxn ang="0">
                  <a:pos x="282" y="324"/>
                </a:cxn>
                <a:cxn ang="0">
                  <a:pos x="332" y="332"/>
                </a:cxn>
                <a:cxn ang="0">
                  <a:pos x="332" y="328"/>
                </a:cxn>
                <a:cxn ang="0">
                  <a:pos x="344" y="304"/>
                </a:cxn>
                <a:cxn ang="0">
                  <a:pos x="338" y="286"/>
                </a:cxn>
                <a:cxn ang="0">
                  <a:pos x="330" y="276"/>
                </a:cxn>
                <a:cxn ang="0">
                  <a:pos x="340" y="268"/>
                </a:cxn>
                <a:cxn ang="0">
                  <a:pos x="326" y="250"/>
                </a:cxn>
                <a:cxn ang="0">
                  <a:pos x="316" y="196"/>
                </a:cxn>
                <a:cxn ang="0">
                  <a:pos x="302" y="204"/>
                </a:cxn>
                <a:cxn ang="0">
                  <a:pos x="322" y="138"/>
                </a:cxn>
                <a:cxn ang="0">
                  <a:pos x="322" y="76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2" name="Freeform 23"/>
            <p:cNvSpPr>
              <a:spLocks/>
            </p:cNvSpPr>
            <p:nvPr/>
          </p:nvSpPr>
          <p:spPr bwMode="auto">
            <a:xfrm>
              <a:off x="3605571" y="2821440"/>
              <a:ext cx="873644" cy="547818"/>
            </a:xfrm>
            <a:custGeom>
              <a:avLst/>
              <a:gdLst/>
              <a:ahLst/>
              <a:cxnLst>
                <a:cxn ang="0">
                  <a:pos x="64" y="10"/>
                </a:cxn>
                <a:cxn ang="0">
                  <a:pos x="98" y="40"/>
                </a:cxn>
                <a:cxn ang="0">
                  <a:pos x="88" y="52"/>
                </a:cxn>
                <a:cxn ang="0">
                  <a:pos x="60" y="58"/>
                </a:cxn>
                <a:cxn ang="0">
                  <a:pos x="72" y="86"/>
                </a:cxn>
                <a:cxn ang="0">
                  <a:pos x="88" y="114"/>
                </a:cxn>
                <a:cxn ang="0">
                  <a:pos x="102" y="130"/>
                </a:cxn>
                <a:cxn ang="0">
                  <a:pos x="106" y="164"/>
                </a:cxn>
                <a:cxn ang="0">
                  <a:pos x="80" y="184"/>
                </a:cxn>
                <a:cxn ang="0">
                  <a:pos x="4" y="204"/>
                </a:cxn>
                <a:cxn ang="0">
                  <a:pos x="8" y="234"/>
                </a:cxn>
                <a:cxn ang="0">
                  <a:pos x="40" y="286"/>
                </a:cxn>
                <a:cxn ang="0">
                  <a:pos x="60" y="278"/>
                </a:cxn>
                <a:cxn ang="0">
                  <a:pos x="78" y="254"/>
                </a:cxn>
                <a:cxn ang="0">
                  <a:pos x="112" y="254"/>
                </a:cxn>
                <a:cxn ang="0">
                  <a:pos x="126" y="222"/>
                </a:cxn>
                <a:cxn ang="0">
                  <a:pos x="160" y="222"/>
                </a:cxn>
                <a:cxn ang="0">
                  <a:pos x="220" y="242"/>
                </a:cxn>
                <a:cxn ang="0">
                  <a:pos x="250" y="262"/>
                </a:cxn>
                <a:cxn ang="0">
                  <a:pos x="264" y="254"/>
                </a:cxn>
                <a:cxn ang="0">
                  <a:pos x="296" y="238"/>
                </a:cxn>
                <a:cxn ang="0">
                  <a:pos x="300" y="252"/>
                </a:cxn>
                <a:cxn ang="0">
                  <a:pos x="308" y="256"/>
                </a:cxn>
                <a:cxn ang="0">
                  <a:pos x="330" y="246"/>
                </a:cxn>
                <a:cxn ang="0">
                  <a:pos x="342" y="260"/>
                </a:cxn>
                <a:cxn ang="0">
                  <a:pos x="346" y="290"/>
                </a:cxn>
                <a:cxn ang="0">
                  <a:pos x="372" y="268"/>
                </a:cxn>
                <a:cxn ang="0">
                  <a:pos x="408" y="260"/>
                </a:cxn>
                <a:cxn ang="0">
                  <a:pos x="432" y="242"/>
                </a:cxn>
                <a:cxn ang="0">
                  <a:pos x="488" y="228"/>
                </a:cxn>
                <a:cxn ang="0">
                  <a:pos x="488" y="216"/>
                </a:cxn>
                <a:cxn ang="0">
                  <a:pos x="458" y="150"/>
                </a:cxn>
                <a:cxn ang="0">
                  <a:pos x="446" y="126"/>
                </a:cxn>
                <a:cxn ang="0">
                  <a:pos x="430" y="110"/>
                </a:cxn>
                <a:cxn ang="0">
                  <a:pos x="416" y="100"/>
                </a:cxn>
                <a:cxn ang="0">
                  <a:pos x="394" y="114"/>
                </a:cxn>
                <a:cxn ang="0">
                  <a:pos x="372" y="94"/>
                </a:cxn>
                <a:cxn ang="0">
                  <a:pos x="352" y="90"/>
                </a:cxn>
                <a:cxn ang="0">
                  <a:pos x="324" y="94"/>
                </a:cxn>
                <a:cxn ang="0">
                  <a:pos x="320" y="70"/>
                </a:cxn>
                <a:cxn ang="0">
                  <a:pos x="216" y="50"/>
                </a:cxn>
                <a:cxn ang="0">
                  <a:pos x="178" y="34"/>
                </a:cxn>
                <a:cxn ang="0">
                  <a:pos x="144" y="0"/>
                </a:cxn>
                <a:cxn ang="0">
                  <a:pos x="74" y="6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3" name="Freeform 24"/>
            <p:cNvSpPr>
              <a:spLocks/>
            </p:cNvSpPr>
            <p:nvPr/>
          </p:nvSpPr>
          <p:spPr bwMode="auto">
            <a:xfrm>
              <a:off x="3798919" y="3827562"/>
              <a:ext cx="909449" cy="719682"/>
            </a:xfrm>
            <a:custGeom>
              <a:avLst/>
              <a:gdLst/>
              <a:ahLst/>
              <a:cxnLst>
                <a:cxn ang="0">
                  <a:pos x="484" y="134"/>
                </a:cxn>
                <a:cxn ang="0">
                  <a:pos x="490" y="126"/>
                </a:cxn>
                <a:cxn ang="0">
                  <a:pos x="508" y="116"/>
                </a:cxn>
                <a:cxn ang="0">
                  <a:pos x="472" y="88"/>
                </a:cxn>
                <a:cxn ang="0">
                  <a:pos x="424" y="42"/>
                </a:cxn>
                <a:cxn ang="0">
                  <a:pos x="404" y="54"/>
                </a:cxn>
                <a:cxn ang="0">
                  <a:pos x="400" y="58"/>
                </a:cxn>
                <a:cxn ang="0">
                  <a:pos x="372" y="50"/>
                </a:cxn>
                <a:cxn ang="0">
                  <a:pos x="332" y="64"/>
                </a:cxn>
                <a:cxn ang="0">
                  <a:pos x="310" y="70"/>
                </a:cxn>
                <a:cxn ang="0">
                  <a:pos x="298" y="76"/>
                </a:cxn>
                <a:cxn ang="0">
                  <a:pos x="286" y="58"/>
                </a:cxn>
                <a:cxn ang="0">
                  <a:pos x="314" y="22"/>
                </a:cxn>
                <a:cxn ang="0">
                  <a:pos x="312" y="12"/>
                </a:cxn>
                <a:cxn ang="0">
                  <a:pos x="288" y="26"/>
                </a:cxn>
                <a:cxn ang="0">
                  <a:pos x="278" y="20"/>
                </a:cxn>
                <a:cxn ang="0">
                  <a:pos x="254" y="16"/>
                </a:cxn>
                <a:cxn ang="0">
                  <a:pos x="236" y="8"/>
                </a:cxn>
                <a:cxn ang="0">
                  <a:pos x="208" y="2"/>
                </a:cxn>
                <a:cxn ang="0">
                  <a:pos x="204" y="24"/>
                </a:cxn>
                <a:cxn ang="0">
                  <a:pos x="210" y="48"/>
                </a:cxn>
                <a:cxn ang="0">
                  <a:pos x="200" y="54"/>
                </a:cxn>
                <a:cxn ang="0">
                  <a:pos x="182" y="46"/>
                </a:cxn>
                <a:cxn ang="0">
                  <a:pos x="156" y="34"/>
                </a:cxn>
                <a:cxn ang="0">
                  <a:pos x="144" y="80"/>
                </a:cxn>
                <a:cxn ang="0">
                  <a:pos x="140" y="108"/>
                </a:cxn>
                <a:cxn ang="0">
                  <a:pos x="124" y="134"/>
                </a:cxn>
                <a:cxn ang="0">
                  <a:pos x="60" y="230"/>
                </a:cxn>
                <a:cxn ang="0">
                  <a:pos x="60" y="266"/>
                </a:cxn>
                <a:cxn ang="0">
                  <a:pos x="16" y="284"/>
                </a:cxn>
                <a:cxn ang="0">
                  <a:pos x="0" y="356"/>
                </a:cxn>
                <a:cxn ang="0">
                  <a:pos x="6" y="380"/>
                </a:cxn>
                <a:cxn ang="0">
                  <a:pos x="42" y="400"/>
                </a:cxn>
                <a:cxn ang="0">
                  <a:pos x="52" y="388"/>
                </a:cxn>
                <a:cxn ang="0">
                  <a:pos x="24" y="364"/>
                </a:cxn>
                <a:cxn ang="0">
                  <a:pos x="36" y="346"/>
                </a:cxn>
                <a:cxn ang="0">
                  <a:pos x="64" y="324"/>
                </a:cxn>
                <a:cxn ang="0">
                  <a:pos x="128" y="282"/>
                </a:cxn>
                <a:cxn ang="0">
                  <a:pos x="146" y="296"/>
                </a:cxn>
                <a:cxn ang="0">
                  <a:pos x="168" y="282"/>
                </a:cxn>
                <a:cxn ang="0">
                  <a:pos x="194" y="272"/>
                </a:cxn>
                <a:cxn ang="0">
                  <a:pos x="218" y="238"/>
                </a:cxn>
                <a:cxn ang="0">
                  <a:pos x="250" y="252"/>
                </a:cxn>
                <a:cxn ang="0">
                  <a:pos x="248" y="186"/>
                </a:cxn>
                <a:cxn ang="0">
                  <a:pos x="264" y="190"/>
                </a:cxn>
                <a:cxn ang="0">
                  <a:pos x="318" y="224"/>
                </a:cxn>
                <a:cxn ang="0">
                  <a:pos x="312" y="206"/>
                </a:cxn>
                <a:cxn ang="0">
                  <a:pos x="340" y="206"/>
                </a:cxn>
                <a:cxn ang="0">
                  <a:pos x="350" y="190"/>
                </a:cxn>
                <a:cxn ang="0">
                  <a:pos x="376" y="194"/>
                </a:cxn>
                <a:cxn ang="0">
                  <a:pos x="388" y="206"/>
                </a:cxn>
                <a:cxn ang="0">
                  <a:pos x="400" y="182"/>
                </a:cxn>
                <a:cxn ang="0">
                  <a:pos x="414" y="186"/>
                </a:cxn>
                <a:cxn ang="0">
                  <a:pos x="432" y="180"/>
                </a:cxn>
                <a:cxn ang="0">
                  <a:pos x="464" y="146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4" name="Freeform 25"/>
            <p:cNvSpPr>
              <a:spLocks/>
            </p:cNvSpPr>
            <p:nvPr/>
          </p:nvSpPr>
          <p:spPr bwMode="auto">
            <a:xfrm>
              <a:off x="4228580" y="3204554"/>
              <a:ext cx="544237" cy="741165"/>
            </a:xfrm>
            <a:custGeom>
              <a:avLst/>
              <a:gdLst/>
              <a:ahLst/>
              <a:cxnLst>
                <a:cxn ang="0">
                  <a:pos x="220" y="0"/>
                </a:cxn>
                <a:cxn ang="0">
                  <a:pos x="200" y="24"/>
                </a:cxn>
                <a:cxn ang="0">
                  <a:pos x="180" y="34"/>
                </a:cxn>
                <a:cxn ang="0">
                  <a:pos x="174" y="22"/>
                </a:cxn>
                <a:cxn ang="0">
                  <a:pos x="152" y="24"/>
                </a:cxn>
                <a:cxn ang="0">
                  <a:pos x="108" y="36"/>
                </a:cxn>
                <a:cxn ang="0">
                  <a:pos x="68" y="54"/>
                </a:cxn>
                <a:cxn ang="0">
                  <a:pos x="34" y="56"/>
                </a:cxn>
                <a:cxn ang="0">
                  <a:pos x="16" y="84"/>
                </a:cxn>
                <a:cxn ang="0">
                  <a:pos x="22" y="92"/>
                </a:cxn>
                <a:cxn ang="0">
                  <a:pos x="34" y="144"/>
                </a:cxn>
                <a:cxn ang="0">
                  <a:pos x="0" y="200"/>
                </a:cxn>
                <a:cxn ang="0">
                  <a:pos x="16" y="198"/>
                </a:cxn>
                <a:cxn ang="0">
                  <a:pos x="16" y="226"/>
                </a:cxn>
                <a:cxn ang="0">
                  <a:pos x="24" y="262"/>
                </a:cxn>
                <a:cxn ang="0">
                  <a:pos x="40" y="286"/>
                </a:cxn>
                <a:cxn ang="0">
                  <a:pos x="44" y="310"/>
                </a:cxn>
                <a:cxn ang="0">
                  <a:pos x="34" y="344"/>
                </a:cxn>
                <a:cxn ang="0">
                  <a:pos x="52" y="362"/>
                </a:cxn>
                <a:cxn ang="0">
                  <a:pos x="72" y="352"/>
                </a:cxn>
                <a:cxn ang="0">
                  <a:pos x="86" y="362"/>
                </a:cxn>
                <a:cxn ang="0">
                  <a:pos x="66" y="392"/>
                </a:cxn>
                <a:cxn ang="0">
                  <a:pos x="72" y="408"/>
                </a:cxn>
                <a:cxn ang="0">
                  <a:pos x="94" y="402"/>
                </a:cxn>
                <a:cxn ang="0">
                  <a:pos x="134" y="390"/>
                </a:cxn>
                <a:cxn ang="0">
                  <a:pos x="154" y="400"/>
                </a:cxn>
                <a:cxn ang="0">
                  <a:pos x="152" y="384"/>
                </a:cxn>
                <a:cxn ang="0">
                  <a:pos x="150" y="362"/>
                </a:cxn>
                <a:cxn ang="0">
                  <a:pos x="166" y="346"/>
                </a:cxn>
                <a:cxn ang="0">
                  <a:pos x="166" y="328"/>
                </a:cxn>
                <a:cxn ang="0">
                  <a:pos x="164" y="316"/>
                </a:cxn>
                <a:cxn ang="0">
                  <a:pos x="178" y="298"/>
                </a:cxn>
                <a:cxn ang="0">
                  <a:pos x="186" y="278"/>
                </a:cxn>
                <a:cxn ang="0">
                  <a:pos x="194" y="266"/>
                </a:cxn>
                <a:cxn ang="0">
                  <a:pos x="194" y="242"/>
                </a:cxn>
                <a:cxn ang="0">
                  <a:pos x="194" y="228"/>
                </a:cxn>
                <a:cxn ang="0">
                  <a:pos x="224" y="200"/>
                </a:cxn>
                <a:cxn ang="0">
                  <a:pos x="220" y="186"/>
                </a:cxn>
                <a:cxn ang="0">
                  <a:pos x="224" y="156"/>
                </a:cxn>
                <a:cxn ang="0">
                  <a:pos x="250" y="136"/>
                </a:cxn>
                <a:cxn ang="0">
                  <a:pos x="272" y="140"/>
                </a:cxn>
                <a:cxn ang="0">
                  <a:pos x="296" y="108"/>
                </a:cxn>
                <a:cxn ang="0">
                  <a:pos x="300" y="102"/>
                </a:cxn>
                <a:cxn ang="0">
                  <a:pos x="296" y="84"/>
                </a:cxn>
                <a:cxn ang="0">
                  <a:pos x="274" y="46"/>
                </a:cxn>
                <a:cxn ang="0">
                  <a:pos x="280" y="28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5" name="Freeform 26"/>
            <p:cNvSpPr>
              <a:spLocks/>
            </p:cNvSpPr>
            <p:nvPr/>
          </p:nvSpPr>
          <p:spPr bwMode="auto">
            <a:xfrm>
              <a:off x="4511440" y="3401482"/>
              <a:ext cx="504852" cy="615847"/>
            </a:xfrm>
            <a:custGeom>
              <a:avLst/>
              <a:gdLst/>
              <a:ahLst/>
              <a:cxnLst>
                <a:cxn ang="0">
                  <a:pos x="132" y="24"/>
                </a:cxn>
                <a:cxn ang="0">
                  <a:pos x="118" y="40"/>
                </a:cxn>
                <a:cxn ang="0">
                  <a:pos x="84" y="38"/>
                </a:cxn>
                <a:cxn ang="0">
                  <a:pos x="70" y="60"/>
                </a:cxn>
                <a:cxn ang="0">
                  <a:pos x="74" y="92"/>
                </a:cxn>
                <a:cxn ang="0">
                  <a:pos x="42" y="124"/>
                </a:cxn>
                <a:cxn ang="0">
                  <a:pos x="54" y="140"/>
                </a:cxn>
                <a:cxn ang="0">
                  <a:pos x="56" y="148"/>
                </a:cxn>
                <a:cxn ang="0">
                  <a:pos x="38" y="174"/>
                </a:cxn>
                <a:cxn ang="0">
                  <a:pos x="30" y="190"/>
                </a:cxn>
                <a:cxn ang="0">
                  <a:pos x="14" y="208"/>
                </a:cxn>
                <a:cxn ang="0">
                  <a:pos x="14" y="226"/>
                </a:cxn>
                <a:cxn ang="0">
                  <a:pos x="14" y="242"/>
                </a:cxn>
                <a:cxn ang="0">
                  <a:pos x="0" y="252"/>
                </a:cxn>
                <a:cxn ang="0">
                  <a:pos x="28" y="272"/>
                </a:cxn>
                <a:cxn ang="0">
                  <a:pos x="52" y="274"/>
                </a:cxn>
                <a:cxn ang="0">
                  <a:pos x="82" y="322"/>
                </a:cxn>
                <a:cxn ang="0">
                  <a:pos x="112" y="320"/>
                </a:cxn>
                <a:cxn ang="0">
                  <a:pos x="150" y="306"/>
                </a:cxn>
                <a:cxn ang="0">
                  <a:pos x="156" y="290"/>
                </a:cxn>
                <a:cxn ang="0">
                  <a:pos x="170" y="278"/>
                </a:cxn>
                <a:cxn ang="0">
                  <a:pos x="194" y="276"/>
                </a:cxn>
                <a:cxn ang="0">
                  <a:pos x="208" y="256"/>
                </a:cxn>
                <a:cxn ang="0">
                  <a:pos x="222" y="226"/>
                </a:cxn>
                <a:cxn ang="0">
                  <a:pos x="218" y="208"/>
                </a:cxn>
                <a:cxn ang="0">
                  <a:pos x="236" y="194"/>
                </a:cxn>
                <a:cxn ang="0">
                  <a:pos x="238" y="182"/>
                </a:cxn>
                <a:cxn ang="0">
                  <a:pos x="244" y="172"/>
                </a:cxn>
                <a:cxn ang="0">
                  <a:pos x="238" y="154"/>
                </a:cxn>
                <a:cxn ang="0">
                  <a:pos x="240" y="120"/>
                </a:cxn>
                <a:cxn ang="0">
                  <a:pos x="236" y="108"/>
                </a:cxn>
                <a:cxn ang="0">
                  <a:pos x="266" y="98"/>
                </a:cxn>
                <a:cxn ang="0">
                  <a:pos x="282" y="74"/>
                </a:cxn>
                <a:cxn ang="0">
                  <a:pos x="270" y="64"/>
                </a:cxn>
                <a:cxn ang="0">
                  <a:pos x="268" y="58"/>
                </a:cxn>
                <a:cxn ang="0">
                  <a:pos x="256" y="64"/>
                </a:cxn>
                <a:cxn ang="0">
                  <a:pos x="234" y="54"/>
                </a:cxn>
                <a:cxn ang="0">
                  <a:pos x="222" y="50"/>
                </a:cxn>
                <a:cxn ang="0">
                  <a:pos x="200" y="62"/>
                </a:cxn>
                <a:cxn ang="0">
                  <a:pos x="182" y="58"/>
                </a:cxn>
                <a:cxn ang="0">
                  <a:pos x="170" y="30"/>
                </a:cxn>
                <a:cxn ang="0">
                  <a:pos x="160" y="2"/>
                </a:cxn>
                <a:cxn ang="0">
                  <a:pos x="148" y="14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6" name="Freeform 27"/>
            <p:cNvSpPr>
              <a:spLocks/>
            </p:cNvSpPr>
            <p:nvPr/>
          </p:nvSpPr>
          <p:spPr bwMode="auto">
            <a:xfrm>
              <a:off x="4737012" y="3011207"/>
              <a:ext cx="433241" cy="501271"/>
            </a:xfrm>
            <a:custGeom>
              <a:avLst/>
              <a:gdLst/>
              <a:ahLst/>
              <a:cxnLst>
                <a:cxn ang="0">
                  <a:pos x="148" y="4"/>
                </a:cxn>
                <a:cxn ang="0">
                  <a:pos x="126" y="12"/>
                </a:cxn>
                <a:cxn ang="0">
                  <a:pos x="102" y="6"/>
                </a:cxn>
                <a:cxn ang="0">
                  <a:pos x="78" y="6"/>
                </a:cxn>
                <a:cxn ang="0">
                  <a:pos x="62" y="28"/>
                </a:cxn>
                <a:cxn ang="0">
                  <a:pos x="54" y="64"/>
                </a:cxn>
                <a:cxn ang="0">
                  <a:pos x="44" y="74"/>
                </a:cxn>
                <a:cxn ang="0">
                  <a:pos x="44" y="82"/>
                </a:cxn>
                <a:cxn ang="0">
                  <a:pos x="36" y="100"/>
                </a:cxn>
                <a:cxn ang="0">
                  <a:pos x="4" y="132"/>
                </a:cxn>
                <a:cxn ang="0">
                  <a:pos x="6" y="140"/>
                </a:cxn>
                <a:cxn ang="0">
                  <a:pos x="0" y="148"/>
                </a:cxn>
                <a:cxn ang="0">
                  <a:pos x="0" y="156"/>
                </a:cxn>
                <a:cxn ang="0">
                  <a:pos x="30" y="202"/>
                </a:cxn>
                <a:cxn ang="0">
                  <a:pos x="30" y="206"/>
                </a:cxn>
                <a:cxn ang="0">
                  <a:pos x="28" y="210"/>
                </a:cxn>
                <a:cxn ang="0">
                  <a:pos x="40" y="214"/>
                </a:cxn>
                <a:cxn ang="0">
                  <a:pos x="48" y="224"/>
                </a:cxn>
                <a:cxn ang="0">
                  <a:pos x="52" y="246"/>
                </a:cxn>
                <a:cxn ang="0">
                  <a:pos x="58" y="266"/>
                </a:cxn>
                <a:cxn ang="0">
                  <a:pos x="68" y="272"/>
                </a:cxn>
                <a:cxn ang="0">
                  <a:pos x="80" y="270"/>
                </a:cxn>
                <a:cxn ang="0">
                  <a:pos x="90" y="264"/>
                </a:cxn>
                <a:cxn ang="0">
                  <a:pos x="90" y="258"/>
                </a:cxn>
                <a:cxn ang="0">
                  <a:pos x="104" y="250"/>
                </a:cxn>
                <a:cxn ang="0">
                  <a:pos x="122" y="270"/>
                </a:cxn>
                <a:cxn ang="0">
                  <a:pos x="134" y="272"/>
                </a:cxn>
                <a:cxn ang="0">
                  <a:pos x="146" y="268"/>
                </a:cxn>
                <a:cxn ang="0">
                  <a:pos x="152" y="270"/>
                </a:cxn>
                <a:cxn ang="0">
                  <a:pos x="170" y="274"/>
                </a:cxn>
                <a:cxn ang="0">
                  <a:pos x="170" y="246"/>
                </a:cxn>
                <a:cxn ang="0">
                  <a:pos x="180" y="232"/>
                </a:cxn>
                <a:cxn ang="0">
                  <a:pos x="172" y="224"/>
                </a:cxn>
                <a:cxn ang="0">
                  <a:pos x="176" y="220"/>
                </a:cxn>
                <a:cxn ang="0">
                  <a:pos x="198" y="186"/>
                </a:cxn>
                <a:cxn ang="0">
                  <a:pos x="204" y="188"/>
                </a:cxn>
                <a:cxn ang="0">
                  <a:pos x="204" y="204"/>
                </a:cxn>
                <a:cxn ang="0">
                  <a:pos x="226" y="172"/>
                </a:cxn>
                <a:cxn ang="0">
                  <a:pos x="214" y="174"/>
                </a:cxn>
                <a:cxn ang="0">
                  <a:pos x="216" y="136"/>
                </a:cxn>
                <a:cxn ang="0">
                  <a:pos x="214" y="134"/>
                </a:cxn>
                <a:cxn ang="0">
                  <a:pos x="208" y="122"/>
                </a:cxn>
                <a:cxn ang="0">
                  <a:pos x="230" y="116"/>
                </a:cxn>
                <a:cxn ang="0">
                  <a:pos x="240" y="106"/>
                </a:cxn>
                <a:cxn ang="0">
                  <a:pos x="216" y="86"/>
                </a:cxn>
                <a:cxn ang="0">
                  <a:pos x="232" y="66"/>
                </a:cxn>
                <a:cxn ang="0">
                  <a:pos x="220" y="68"/>
                </a:cxn>
                <a:cxn ang="0">
                  <a:pos x="220" y="64"/>
                </a:cxn>
                <a:cxn ang="0">
                  <a:pos x="214" y="54"/>
                </a:cxn>
                <a:cxn ang="0">
                  <a:pos x="204" y="48"/>
                </a:cxn>
                <a:cxn ang="0">
                  <a:pos x="160" y="64"/>
                </a:cxn>
                <a:cxn ang="0">
                  <a:pos x="104" y="48"/>
                </a:cxn>
                <a:cxn ang="0">
                  <a:pos x="158" y="34"/>
                </a:cxn>
                <a:cxn ang="0">
                  <a:pos x="178" y="12"/>
                </a:cxn>
                <a:cxn ang="0">
                  <a:pos x="148" y="4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7" name="Freeform 28"/>
            <p:cNvSpPr>
              <a:spLocks/>
            </p:cNvSpPr>
            <p:nvPr/>
          </p:nvSpPr>
          <p:spPr bwMode="auto">
            <a:xfrm>
              <a:off x="4314512" y="2577965"/>
              <a:ext cx="547818" cy="669555"/>
            </a:xfrm>
            <a:custGeom>
              <a:avLst/>
              <a:gdLst/>
              <a:ahLst/>
              <a:cxnLst>
                <a:cxn ang="0">
                  <a:pos x="186" y="86"/>
                </a:cxn>
                <a:cxn ang="0">
                  <a:pos x="170" y="56"/>
                </a:cxn>
                <a:cxn ang="0">
                  <a:pos x="110" y="34"/>
                </a:cxn>
                <a:cxn ang="0">
                  <a:pos x="80" y="0"/>
                </a:cxn>
                <a:cxn ang="0">
                  <a:pos x="82" y="14"/>
                </a:cxn>
                <a:cxn ang="0">
                  <a:pos x="98" y="38"/>
                </a:cxn>
                <a:cxn ang="0">
                  <a:pos x="74" y="72"/>
                </a:cxn>
                <a:cxn ang="0">
                  <a:pos x="52" y="50"/>
                </a:cxn>
                <a:cxn ang="0">
                  <a:pos x="46" y="70"/>
                </a:cxn>
                <a:cxn ang="0">
                  <a:pos x="44" y="82"/>
                </a:cxn>
                <a:cxn ang="0">
                  <a:pos x="22" y="94"/>
                </a:cxn>
                <a:cxn ang="0">
                  <a:pos x="20" y="124"/>
                </a:cxn>
                <a:cxn ang="0">
                  <a:pos x="0" y="122"/>
                </a:cxn>
                <a:cxn ang="0">
                  <a:pos x="18" y="144"/>
                </a:cxn>
                <a:cxn ang="0">
                  <a:pos x="36" y="162"/>
                </a:cxn>
                <a:cxn ang="0">
                  <a:pos x="54" y="164"/>
                </a:cxn>
                <a:cxn ang="0">
                  <a:pos x="68" y="200"/>
                </a:cxn>
                <a:cxn ang="0">
                  <a:pos x="68" y="214"/>
                </a:cxn>
                <a:cxn ang="0">
                  <a:pos x="54" y="220"/>
                </a:cxn>
                <a:cxn ang="0">
                  <a:pos x="44" y="244"/>
                </a:cxn>
                <a:cxn ang="0">
                  <a:pos x="76" y="258"/>
                </a:cxn>
                <a:cxn ang="0">
                  <a:pos x="102" y="352"/>
                </a:cxn>
                <a:cxn ang="0">
                  <a:pos x="100" y="364"/>
                </a:cxn>
                <a:cxn ang="0">
                  <a:pos x="138" y="362"/>
                </a:cxn>
                <a:cxn ang="0">
                  <a:pos x="146" y="366"/>
                </a:cxn>
                <a:cxn ang="0">
                  <a:pos x="158" y="350"/>
                </a:cxn>
                <a:cxn ang="0">
                  <a:pos x="196" y="358"/>
                </a:cxn>
                <a:cxn ang="0">
                  <a:pos x="260" y="342"/>
                </a:cxn>
                <a:cxn ang="0">
                  <a:pos x="272" y="320"/>
                </a:cxn>
                <a:cxn ang="0">
                  <a:pos x="254" y="286"/>
                </a:cxn>
                <a:cxn ang="0">
                  <a:pos x="288" y="270"/>
                </a:cxn>
                <a:cxn ang="0">
                  <a:pos x="298" y="234"/>
                </a:cxn>
                <a:cxn ang="0">
                  <a:pos x="282" y="222"/>
                </a:cxn>
                <a:cxn ang="0">
                  <a:pos x="270" y="230"/>
                </a:cxn>
                <a:cxn ang="0">
                  <a:pos x="244" y="210"/>
                </a:cxn>
                <a:cxn ang="0">
                  <a:pos x="218" y="192"/>
                </a:cxn>
                <a:cxn ang="0">
                  <a:pos x="214" y="184"/>
                </a:cxn>
                <a:cxn ang="0">
                  <a:pos x="230" y="152"/>
                </a:cxn>
                <a:cxn ang="0">
                  <a:pos x="234" y="128"/>
                </a:cxn>
                <a:cxn ang="0">
                  <a:pos x="260" y="122"/>
                </a:cxn>
                <a:cxn ang="0">
                  <a:pos x="242" y="116"/>
                </a:cxn>
                <a:cxn ang="0">
                  <a:pos x="214" y="120"/>
                </a:cxn>
                <a:cxn ang="0">
                  <a:pos x="194" y="106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8" name="Freeform 29"/>
            <p:cNvSpPr>
              <a:spLocks/>
            </p:cNvSpPr>
            <p:nvPr/>
          </p:nvSpPr>
          <p:spPr bwMode="auto">
            <a:xfrm>
              <a:off x="4421927" y="1804576"/>
              <a:ext cx="143220" cy="207669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4" y="0"/>
                </a:cxn>
                <a:cxn ang="0">
                  <a:pos x="40" y="2"/>
                </a:cxn>
                <a:cxn ang="0">
                  <a:pos x="38" y="4"/>
                </a:cxn>
                <a:cxn ang="0">
                  <a:pos x="32" y="14"/>
                </a:cxn>
                <a:cxn ang="0">
                  <a:pos x="28" y="12"/>
                </a:cxn>
                <a:cxn ang="0">
                  <a:pos x="28" y="14"/>
                </a:cxn>
                <a:cxn ang="0">
                  <a:pos x="22" y="20"/>
                </a:cxn>
                <a:cxn ang="0">
                  <a:pos x="18" y="22"/>
                </a:cxn>
                <a:cxn ang="0">
                  <a:pos x="10" y="26"/>
                </a:cxn>
                <a:cxn ang="0">
                  <a:pos x="8" y="32"/>
                </a:cxn>
                <a:cxn ang="0">
                  <a:pos x="8" y="44"/>
                </a:cxn>
                <a:cxn ang="0">
                  <a:pos x="6" y="48"/>
                </a:cxn>
                <a:cxn ang="0">
                  <a:pos x="4" y="50"/>
                </a:cxn>
                <a:cxn ang="0">
                  <a:pos x="0" y="60"/>
                </a:cxn>
                <a:cxn ang="0">
                  <a:pos x="0" y="66"/>
                </a:cxn>
                <a:cxn ang="0">
                  <a:pos x="0" y="78"/>
                </a:cxn>
                <a:cxn ang="0">
                  <a:pos x="4" y="102"/>
                </a:cxn>
                <a:cxn ang="0">
                  <a:pos x="8" y="106"/>
                </a:cxn>
                <a:cxn ang="0">
                  <a:pos x="18" y="112"/>
                </a:cxn>
                <a:cxn ang="0">
                  <a:pos x="36" y="116"/>
                </a:cxn>
                <a:cxn ang="0">
                  <a:pos x="44" y="114"/>
                </a:cxn>
                <a:cxn ang="0">
                  <a:pos x="54" y="110"/>
                </a:cxn>
                <a:cxn ang="0">
                  <a:pos x="50" y="100"/>
                </a:cxn>
                <a:cxn ang="0">
                  <a:pos x="50" y="98"/>
                </a:cxn>
                <a:cxn ang="0">
                  <a:pos x="52" y="90"/>
                </a:cxn>
                <a:cxn ang="0">
                  <a:pos x="60" y="74"/>
                </a:cxn>
                <a:cxn ang="0">
                  <a:pos x="76" y="74"/>
                </a:cxn>
                <a:cxn ang="0">
                  <a:pos x="80" y="74"/>
                </a:cxn>
                <a:cxn ang="0">
                  <a:pos x="74" y="64"/>
                </a:cxn>
                <a:cxn ang="0">
                  <a:pos x="64" y="48"/>
                </a:cxn>
                <a:cxn ang="0">
                  <a:pos x="58" y="40"/>
                </a:cxn>
                <a:cxn ang="0">
                  <a:pos x="54" y="30"/>
                </a:cxn>
                <a:cxn ang="0">
                  <a:pos x="52" y="18"/>
                </a:cxn>
                <a:cxn ang="0">
                  <a:pos x="48" y="8"/>
                </a:cxn>
                <a:cxn ang="0">
                  <a:pos x="46" y="2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9" name="Freeform 30"/>
            <p:cNvSpPr>
              <a:spLocks/>
            </p:cNvSpPr>
            <p:nvPr/>
          </p:nvSpPr>
          <p:spPr bwMode="auto">
            <a:xfrm>
              <a:off x="4278707" y="1711483"/>
              <a:ext cx="189767" cy="204089"/>
            </a:xfrm>
            <a:custGeom>
              <a:avLst/>
              <a:gdLst/>
              <a:ahLst/>
              <a:cxnLst>
                <a:cxn ang="0">
                  <a:pos x="52" y="24"/>
                </a:cxn>
                <a:cxn ang="0">
                  <a:pos x="52" y="26"/>
                </a:cxn>
                <a:cxn ang="0">
                  <a:pos x="48" y="26"/>
                </a:cxn>
                <a:cxn ang="0">
                  <a:pos x="38" y="24"/>
                </a:cxn>
                <a:cxn ang="0">
                  <a:pos x="38" y="28"/>
                </a:cxn>
                <a:cxn ang="0">
                  <a:pos x="38" y="30"/>
                </a:cxn>
                <a:cxn ang="0">
                  <a:pos x="36" y="30"/>
                </a:cxn>
                <a:cxn ang="0">
                  <a:pos x="18" y="38"/>
                </a:cxn>
                <a:cxn ang="0">
                  <a:pos x="18" y="40"/>
                </a:cxn>
                <a:cxn ang="0">
                  <a:pos x="16" y="44"/>
                </a:cxn>
                <a:cxn ang="0">
                  <a:pos x="18" y="48"/>
                </a:cxn>
                <a:cxn ang="0">
                  <a:pos x="24" y="56"/>
                </a:cxn>
                <a:cxn ang="0">
                  <a:pos x="24" y="58"/>
                </a:cxn>
                <a:cxn ang="0">
                  <a:pos x="24" y="60"/>
                </a:cxn>
                <a:cxn ang="0">
                  <a:pos x="14" y="72"/>
                </a:cxn>
                <a:cxn ang="0">
                  <a:pos x="4" y="82"/>
                </a:cxn>
                <a:cxn ang="0">
                  <a:pos x="0" y="86"/>
                </a:cxn>
                <a:cxn ang="0">
                  <a:pos x="0" y="90"/>
                </a:cxn>
                <a:cxn ang="0">
                  <a:pos x="4" y="96"/>
                </a:cxn>
                <a:cxn ang="0">
                  <a:pos x="14" y="100"/>
                </a:cxn>
                <a:cxn ang="0">
                  <a:pos x="20" y="100"/>
                </a:cxn>
                <a:cxn ang="0">
                  <a:pos x="32" y="102"/>
                </a:cxn>
                <a:cxn ang="0">
                  <a:pos x="36" y="102"/>
                </a:cxn>
                <a:cxn ang="0">
                  <a:pos x="40" y="106"/>
                </a:cxn>
                <a:cxn ang="0">
                  <a:pos x="48" y="110"/>
                </a:cxn>
                <a:cxn ang="0">
                  <a:pos x="56" y="114"/>
                </a:cxn>
                <a:cxn ang="0">
                  <a:pos x="62" y="114"/>
                </a:cxn>
                <a:cxn ang="0">
                  <a:pos x="66" y="112"/>
                </a:cxn>
                <a:cxn ang="0">
                  <a:pos x="72" y="106"/>
                </a:cxn>
                <a:cxn ang="0">
                  <a:pos x="78" y="98"/>
                </a:cxn>
                <a:cxn ang="0">
                  <a:pos x="84" y="84"/>
                </a:cxn>
                <a:cxn ang="0">
                  <a:pos x="80" y="66"/>
                </a:cxn>
                <a:cxn ang="0">
                  <a:pos x="86" y="68"/>
                </a:cxn>
                <a:cxn ang="0">
                  <a:pos x="96" y="68"/>
                </a:cxn>
                <a:cxn ang="0">
                  <a:pos x="100" y="66"/>
                </a:cxn>
                <a:cxn ang="0">
                  <a:pos x="102" y="62"/>
                </a:cxn>
                <a:cxn ang="0">
                  <a:pos x="94" y="38"/>
                </a:cxn>
                <a:cxn ang="0">
                  <a:pos x="96" y="30"/>
                </a:cxn>
                <a:cxn ang="0">
                  <a:pos x="102" y="26"/>
                </a:cxn>
                <a:cxn ang="0">
                  <a:pos x="106" y="22"/>
                </a:cxn>
                <a:cxn ang="0">
                  <a:pos x="104" y="18"/>
                </a:cxn>
                <a:cxn ang="0">
                  <a:pos x="86" y="18"/>
                </a:cxn>
                <a:cxn ang="0">
                  <a:pos x="68" y="6"/>
                </a:cxn>
                <a:cxn ang="0">
                  <a:pos x="62" y="2"/>
                </a:cxn>
                <a:cxn ang="0">
                  <a:pos x="58" y="0"/>
                </a:cxn>
                <a:cxn ang="0">
                  <a:pos x="48" y="2"/>
                </a:cxn>
                <a:cxn ang="0">
                  <a:pos x="44" y="2"/>
                </a:cxn>
                <a:cxn ang="0">
                  <a:pos x="44" y="8"/>
                </a:cxn>
                <a:cxn ang="0">
                  <a:pos x="50" y="10"/>
                </a:cxn>
                <a:cxn ang="0">
                  <a:pos x="54" y="16"/>
                </a:cxn>
                <a:cxn ang="0">
                  <a:pos x="54" y="20"/>
                </a:cxn>
                <a:cxn ang="0">
                  <a:pos x="52" y="24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0" name="Freeform 31"/>
            <p:cNvSpPr>
              <a:spLocks/>
            </p:cNvSpPr>
            <p:nvPr/>
          </p:nvSpPr>
          <p:spPr bwMode="auto">
            <a:xfrm>
              <a:off x="4600952" y="1306885"/>
              <a:ext cx="673135" cy="640911"/>
            </a:xfrm>
            <a:custGeom>
              <a:avLst/>
              <a:gdLst/>
              <a:ahLst/>
              <a:cxnLst>
                <a:cxn ang="0">
                  <a:pos x="160" y="64"/>
                </a:cxn>
                <a:cxn ang="0">
                  <a:pos x="142" y="80"/>
                </a:cxn>
                <a:cxn ang="0">
                  <a:pos x="116" y="92"/>
                </a:cxn>
                <a:cxn ang="0">
                  <a:pos x="90" y="116"/>
                </a:cxn>
                <a:cxn ang="0">
                  <a:pos x="68" y="140"/>
                </a:cxn>
                <a:cxn ang="0">
                  <a:pos x="42" y="138"/>
                </a:cxn>
                <a:cxn ang="0">
                  <a:pos x="28" y="156"/>
                </a:cxn>
                <a:cxn ang="0">
                  <a:pos x="4" y="208"/>
                </a:cxn>
                <a:cxn ang="0">
                  <a:pos x="2" y="232"/>
                </a:cxn>
                <a:cxn ang="0">
                  <a:pos x="34" y="238"/>
                </a:cxn>
                <a:cxn ang="0">
                  <a:pos x="46" y="248"/>
                </a:cxn>
                <a:cxn ang="0">
                  <a:pos x="52" y="258"/>
                </a:cxn>
                <a:cxn ang="0">
                  <a:pos x="86" y="270"/>
                </a:cxn>
                <a:cxn ang="0">
                  <a:pos x="122" y="212"/>
                </a:cxn>
                <a:cxn ang="0">
                  <a:pos x="148" y="202"/>
                </a:cxn>
                <a:cxn ang="0">
                  <a:pos x="164" y="194"/>
                </a:cxn>
                <a:cxn ang="0">
                  <a:pos x="174" y="200"/>
                </a:cxn>
                <a:cxn ang="0">
                  <a:pos x="190" y="238"/>
                </a:cxn>
                <a:cxn ang="0">
                  <a:pos x="184" y="270"/>
                </a:cxn>
                <a:cxn ang="0">
                  <a:pos x="170" y="312"/>
                </a:cxn>
                <a:cxn ang="0">
                  <a:pos x="184" y="304"/>
                </a:cxn>
                <a:cxn ang="0">
                  <a:pos x="194" y="308"/>
                </a:cxn>
                <a:cxn ang="0">
                  <a:pos x="186" y="324"/>
                </a:cxn>
                <a:cxn ang="0">
                  <a:pos x="182" y="336"/>
                </a:cxn>
                <a:cxn ang="0">
                  <a:pos x="168" y="346"/>
                </a:cxn>
                <a:cxn ang="0">
                  <a:pos x="158" y="358"/>
                </a:cxn>
                <a:cxn ang="0">
                  <a:pos x="198" y="328"/>
                </a:cxn>
                <a:cxn ang="0">
                  <a:pos x="272" y="260"/>
                </a:cxn>
                <a:cxn ang="0">
                  <a:pos x="304" y="252"/>
                </a:cxn>
                <a:cxn ang="0">
                  <a:pos x="376" y="156"/>
                </a:cxn>
                <a:cxn ang="0">
                  <a:pos x="364" y="122"/>
                </a:cxn>
                <a:cxn ang="0">
                  <a:pos x="356" y="122"/>
                </a:cxn>
                <a:cxn ang="0">
                  <a:pos x="344" y="110"/>
                </a:cxn>
                <a:cxn ang="0">
                  <a:pos x="336" y="62"/>
                </a:cxn>
                <a:cxn ang="0">
                  <a:pos x="308" y="30"/>
                </a:cxn>
                <a:cxn ang="0">
                  <a:pos x="308" y="12"/>
                </a:cxn>
                <a:cxn ang="0">
                  <a:pos x="294" y="24"/>
                </a:cxn>
                <a:cxn ang="0">
                  <a:pos x="274" y="20"/>
                </a:cxn>
                <a:cxn ang="0">
                  <a:pos x="268" y="8"/>
                </a:cxn>
                <a:cxn ang="0">
                  <a:pos x="236" y="0"/>
                </a:cxn>
                <a:cxn ang="0">
                  <a:pos x="234" y="12"/>
                </a:cxn>
                <a:cxn ang="0">
                  <a:pos x="226" y="30"/>
                </a:cxn>
                <a:cxn ang="0">
                  <a:pos x="210" y="48"/>
                </a:cxn>
                <a:cxn ang="0">
                  <a:pos x="172" y="46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1" name="Freeform 32"/>
            <p:cNvSpPr>
              <a:spLocks/>
            </p:cNvSpPr>
            <p:nvPr/>
          </p:nvSpPr>
          <p:spPr bwMode="auto">
            <a:xfrm>
              <a:off x="4751334" y="920190"/>
              <a:ext cx="959576" cy="651652"/>
            </a:xfrm>
            <a:custGeom>
              <a:avLst/>
              <a:gdLst/>
              <a:ahLst/>
              <a:cxnLst>
                <a:cxn ang="0">
                  <a:pos x="92" y="6"/>
                </a:cxn>
                <a:cxn ang="0">
                  <a:pos x="70" y="20"/>
                </a:cxn>
                <a:cxn ang="0">
                  <a:pos x="58" y="36"/>
                </a:cxn>
                <a:cxn ang="0">
                  <a:pos x="28" y="40"/>
                </a:cxn>
                <a:cxn ang="0">
                  <a:pos x="0" y="40"/>
                </a:cxn>
                <a:cxn ang="0">
                  <a:pos x="34" y="64"/>
                </a:cxn>
                <a:cxn ang="0">
                  <a:pos x="50" y="140"/>
                </a:cxn>
                <a:cxn ang="0">
                  <a:pos x="88" y="122"/>
                </a:cxn>
                <a:cxn ang="0">
                  <a:pos x="126" y="176"/>
                </a:cxn>
                <a:cxn ang="0">
                  <a:pos x="128" y="220"/>
                </a:cxn>
                <a:cxn ang="0">
                  <a:pos x="158" y="208"/>
                </a:cxn>
                <a:cxn ang="0">
                  <a:pos x="188" y="216"/>
                </a:cxn>
                <a:cxn ang="0">
                  <a:pos x="194" y="228"/>
                </a:cxn>
                <a:cxn ang="0">
                  <a:pos x="210" y="214"/>
                </a:cxn>
                <a:cxn ang="0">
                  <a:pos x="230" y="218"/>
                </a:cxn>
                <a:cxn ang="0">
                  <a:pos x="232" y="242"/>
                </a:cxn>
                <a:cxn ang="0">
                  <a:pos x="262" y="274"/>
                </a:cxn>
                <a:cxn ang="0">
                  <a:pos x="268" y="324"/>
                </a:cxn>
                <a:cxn ang="0">
                  <a:pos x="282" y="330"/>
                </a:cxn>
                <a:cxn ang="0">
                  <a:pos x="298" y="344"/>
                </a:cxn>
                <a:cxn ang="0">
                  <a:pos x="326" y="304"/>
                </a:cxn>
                <a:cxn ang="0">
                  <a:pos x="352" y="294"/>
                </a:cxn>
                <a:cxn ang="0">
                  <a:pos x="400" y="272"/>
                </a:cxn>
                <a:cxn ang="0">
                  <a:pos x="404" y="260"/>
                </a:cxn>
                <a:cxn ang="0">
                  <a:pos x="430" y="256"/>
                </a:cxn>
                <a:cxn ang="0">
                  <a:pos x="454" y="228"/>
                </a:cxn>
                <a:cxn ang="0">
                  <a:pos x="476" y="170"/>
                </a:cxn>
                <a:cxn ang="0">
                  <a:pos x="496" y="168"/>
                </a:cxn>
                <a:cxn ang="0">
                  <a:pos x="518" y="176"/>
                </a:cxn>
                <a:cxn ang="0">
                  <a:pos x="536" y="124"/>
                </a:cxn>
                <a:cxn ang="0">
                  <a:pos x="504" y="118"/>
                </a:cxn>
                <a:cxn ang="0">
                  <a:pos x="484" y="104"/>
                </a:cxn>
                <a:cxn ang="0">
                  <a:pos x="470" y="112"/>
                </a:cxn>
                <a:cxn ang="0">
                  <a:pos x="446" y="110"/>
                </a:cxn>
                <a:cxn ang="0">
                  <a:pos x="446" y="136"/>
                </a:cxn>
                <a:cxn ang="0">
                  <a:pos x="428" y="146"/>
                </a:cxn>
                <a:cxn ang="0">
                  <a:pos x="414" y="140"/>
                </a:cxn>
                <a:cxn ang="0">
                  <a:pos x="374" y="104"/>
                </a:cxn>
                <a:cxn ang="0">
                  <a:pos x="366" y="88"/>
                </a:cxn>
                <a:cxn ang="0">
                  <a:pos x="368" y="100"/>
                </a:cxn>
                <a:cxn ang="0">
                  <a:pos x="340" y="116"/>
                </a:cxn>
                <a:cxn ang="0">
                  <a:pos x="336" y="100"/>
                </a:cxn>
                <a:cxn ang="0">
                  <a:pos x="314" y="84"/>
                </a:cxn>
                <a:cxn ang="0">
                  <a:pos x="288" y="80"/>
                </a:cxn>
                <a:cxn ang="0">
                  <a:pos x="284" y="56"/>
                </a:cxn>
                <a:cxn ang="0">
                  <a:pos x="252" y="70"/>
                </a:cxn>
                <a:cxn ang="0">
                  <a:pos x="234" y="66"/>
                </a:cxn>
                <a:cxn ang="0">
                  <a:pos x="212" y="46"/>
                </a:cxn>
                <a:cxn ang="0">
                  <a:pos x="194" y="46"/>
                </a:cxn>
                <a:cxn ang="0">
                  <a:pos x="152" y="58"/>
                </a:cxn>
                <a:cxn ang="0">
                  <a:pos x="120" y="42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2" name="Freeform 33"/>
            <p:cNvSpPr>
              <a:spLocks/>
            </p:cNvSpPr>
            <p:nvPr/>
          </p:nvSpPr>
          <p:spPr bwMode="auto">
            <a:xfrm>
              <a:off x="4547245" y="0"/>
              <a:ext cx="1285402" cy="1167245"/>
            </a:xfrm>
            <a:custGeom>
              <a:avLst/>
              <a:gdLst/>
              <a:ahLst/>
              <a:cxnLst>
                <a:cxn ang="0">
                  <a:pos x="712" y="290"/>
                </a:cxn>
                <a:cxn ang="0">
                  <a:pos x="704" y="270"/>
                </a:cxn>
                <a:cxn ang="0">
                  <a:pos x="692" y="234"/>
                </a:cxn>
                <a:cxn ang="0">
                  <a:pos x="662" y="254"/>
                </a:cxn>
                <a:cxn ang="0">
                  <a:pos x="632" y="276"/>
                </a:cxn>
                <a:cxn ang="0">
                  <a:pos x="618" y="320"/>
                </a:cxn>
                <a:cxn ang="0">
                  <a:pos x="510" y="308"/>
                </a:cxn>
                <a:cxn ang="0">
                  <a:pos x="496" y="280"/>
                </a:cxn>
                <a:cxn ang="0">
                  <a:pos x="452" y="246"/>
                </a:cxn>
                <a:cxn ang="0">
                  <a:pos x="332" y="234"/>
                </a:cxn>
                <a:cxn ang="0">
                  <a:pos x="258" y="110"/>
                </a:cxn>
                <a:cxn ang="0">
                  <a:pos x="164" y="14"/>
                </a:cxn>
                <a:cxn ang="0">
                  <a:pos x="94" y="6"/>
                </a:cxn>
                <a:cxn ang="0">
                  <a:pos x="54" y="4"/>
                </a:cxn>
                <a:cxn ang="0">
                  <a:pos x="8" y="36"/>
                </a:cxn>
                <a:cxn ang="0">
                  <a:pos x="0" y="62"/>
                </a:cxn>
                <a:cxn ang="0">
                  <a:pos x="22" y="86"/>
                </a:cxn>
                <a:cxn ang="0">
                  <a:pos x="42" y="70"/>
                </a:cxn>
                <a:cxn ang="0">
                  <a:pos x="74" y="94"/>
                </a:cxn>
                <a:cxn ang="0">
                  <a:pos x="96" y="140"/>
                </a:cxn>
                <a:cxn ang="0">
                  <a:pos x="124" y="148"/>
                </a:cxn>
                <a:cxn ang="0">
                  <a:pos x="176" y="110"/>
                </a:cxn>
                <a:cxn ang="0">
                  <a:pos x="230" y="138"/>
                </a:cxn>
                <a:cxn ang="0">
                  <a:pos x="238" y="196"/>
                </a:cxn>
                <a:cxn ang="0">
                  <a:pos x="240" y="250"/>
                </a:cxn>
                <a:cxn ang="0">
                  <a:pos x="232" y="284"/>
                </a:cxn>
                <a:cxn ang="0">
                  <a:pos x="228" y="330"/>
                </a:cxn>
                <a:cxn ang="0">
                  <a:pos x="214" y="366"/>
                </a:cxn>
                <a:cxn ang="0">
                  <a:pos x="180" y="370"/>
                </a:cxn>
                <a:cxn ang="0">
                  <a:pos x="154" y="414"/>
                </a:cxn>
                <a:cxn ang="0">
                  <a:pos x="144" y="446"/>
                </a:cxn>
                <a:cxn ang="0">
                  <a:pos x="178" y="476"/>
                </a:cxn>
                <a:cxn ang="0">
                  <a:pos x="188" y="516"/>
                </a:cxn>
                <a:cxn ang="0">
                  <a:pos x="226" y="528"/>
                </a:cxn>
                <a:cxn ang="0">
                  <a:pos x="254" y="560"/>
                </a:cxn>
                <a:cxn ang="0">
                  <a:pos x="274" y="560"/>
                </a:cxn>
                <a:cxn ang="0">
                  <a:pos x="308" y="552"/>
                </a:cxn>
                <a:cxn ang="0">
                  <a:pos x="334" y="544"/>
                </a:cxn>
                <a:cxn ang="0">
                  <a:pos x="344" y="556"/>
                </a:cxn>
                <a:cxn ang="0">
                  <a:pos x="362" y="576"/>
                </a:cxn>
                <a:cxn ang="0">
                  <a:pos x="364" y="564"/>
                </a:cxn>
                <a:cxn ang="0">
                  <a:pos x="402" y="562"/>
                </a:cxn>
                <a:cxn ang="0">
                  <a:pos x="422" y="588"/>
                </a:cxn>
                <a:cxn ang="0">
                  <a:pos x="456" y="608"/>
                </a:cxn>
                <a:cxn ang="0">
                  <a:pos x="474" y="616"/>
                </a:cxn>
                <a:cxn ang="0">
                  <a:pos x="474" y="596"/>
                </a:cxn>
                <a:cxn ang="0">
                  <a:pos x="486" y="590"/>
                </a:cxn>
                <a:cxn ang="0">
                  <a:pos x="496" y="616"/>
                </a:cxn>
                <a:cxn ang="0">
                  <a:pos x="512" y="626"/>
                </a:cxn>
                <a:cxn ang="0">
                  <a:pos x="544" y="638"/>
                </a:cxn>
                <a:cxn ang="0">
                  <a:pos x="556" y="618"/>
                </a:cxn>
                <a:cxn ang="0">
                  <a:pos x="592" y="598"/>
                </a:cxn>
                <a:cxn ang="0">
                  <a:pos x="610" y="600"/>
                </a:cxn>
                <a:cxn ang="0">
                  <a:pos x="610" y="618"/>
                </a:cxn>
                <a:cxn ang="0">
                  <a:pos x="640" y="630"/>
                </a:cxn>
                <a:cxn ang="0">
                  <a:pos x="624" y="562"/>
                </a:cxn>
                <a:cxn ang="0">
                  <a:pos x="616" y="518"/>
                </a:cxn>
                <a:cxn ang="0">
                  <a:pos x="662" y="482"/>
                </a:cxn>
                <a:cxn ang="0">
                  <a:pos x="704" y="476"/>
                </a:cxn>
                <a:cxn ang="0">
                  <a:pos x="716" y="382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3" name="Freeform 34"/>
            <p:cNvSpPr>
              <a:spLocks/>
            </p:cNvSpPr>
            <p:nvPr/>
          </p:nvSpPr>
          <p:spPr bwMode="auto">
            <a:xfrm>
              <a:off x="4293029" y="2094597"/>
              <a:ext cx="776970" cy="486949"/>
            </a:xfrm>
            <a:custGeom>
              <a:avLst/>
              <a:gdLst/>
              <a:ahLst/>
              <a:cxnLst>
                <a:cxn ang="0">
                  <a:pos x="396" y="8"/>
                </a:cxn>
                <a:cxn ang="0">
                  <a:pos x="388" y="14"/>
                </a:cxn>
                <a:cxn ang="0">
                  <a:pos x="330" y="6"/>
                </a:cxn>
                <a:cxn ang="0">
                  <a:pos x="270" y="42"/>
                </a:cxn>
                <a:cxn ang="0">
                  <a:pos x="268" y="62"/>
                </a:cxn>
                <a:cxn ang="0">
                  <a:pos x="228" y="62"/>
                </a:cxn>
                <a:cxn ang="0">
                  <a:pos x="218" y="60"/>
                </a:cxn>
                <a:cxn ang="0">
                  <a:pos x="212" y="52"/>
                </a:cxn>
                <a:cxn ang="0">
                  <a:pos x="168" y="0"/>
                </a:cxn>
                <a:cxn ang="0">
                  <a:pos x="150" y="20"/>
                </a:cxn>
                <a:cxn ang="0">
                  <a:pos x="144" y="0"/>
                </a:cxn>
                <a:cxn ang="0">
                  <a:pos x="120" y="18"/>
                </a:cxn>
                <a:cxn ang="0">
                  <a:pos x="102" y="24"/>
                </a:cxn>
                <a:cxn ang="0">
                  <a:pos x="56" y="70"/>
                </a:cxn>
                <a:cxn ang="0">
                  <a:pos x="22" y="148"/>
                </a:cxn>
                <a:cxn ang="0">
                  <a:pos x="20" y="152"/>
                </a:cxn>
                <a:cxn ang="0">
                  <a:pos x="20" y="160"/>
                </a:cxn>
                <a:cxn ang="0">
                  <a:pos x="32" y="188"/>
                </a:cxn>
                <a:cxn ang="0">
                  <a:pos x="34" y="206"/>
                </a:cxn>
                <a:cxn ang="0">
                  <a:pos x="0" y="228"/>
                </a:cxn>
                <a:cxn ang="0">
                  <a:pos x="16" y="244"/>
                </a:cxn>
                <a:cxn ang="0">
                  <a:pos x="18" y="252"/>
                </a:cxn>
                <a:cxn ang="0">
                  <a:pos x="36" y="264"/>
                </a:cxn>
                <a:cxn ang="0">
                  <a:pos x="74" y="266"/>
                </a:cxn>
                <a:cxn ang="0">
                  <a:pos x="92" y="230"/>
                </a:cxn>
                <a:cxn ang="0">
                  <a:pos x="118" y="240"/>
                </a:cxn>
                <a:cxn ang="0">
                  <a:pos x="118" y="244"/>
                </a:cxn>
                <a:cxn ang="0">
                  <a:pos x="116" y="256"/>
                </a:cxn>
                <a:cxn ang="0">
                  <a:pos x="124" y="264"/>
                </a:cxn>
                <a:cxn ang="0">
                  <a:pos x="160" y="260"/>
                </a:cxn>
                <a:cxn ang="0">
                  <a:pos x="172" y="252"/>
                </a:cxn>
                <a:cxn ang="0">
                  <a:pos x="184" y="252"/>
                </a:cxn>
                <a:cxn ang="0">
                  <a:pos x="202" y="258"/>
                </a:cxn>
                <a:cxn ang="0">
                  <a:pos x="212" y="250"/>
                </a:cxn>
                <a:cxn ang="0">
                  <a:pos x="216" y="248"/>
                </a:cxn>
                <a:cxn ang="0">
                  <a:pos x="224" y="236"/>
                </a:cxn>
                <a:cxn ang="0">
                  <a:pos x="238" y="220"/>
                </a:cxn>
                <a:cxn ang="0">
                  <a:pos x="250" y="212"/>
                </a:cxn>
                <a:cxn ang="0">
                  <a:pos x="252" y="214"/>
                </a:cxn>
                <a:cxn ang="0">
                  <a:pos x="260" y="216"/>
                </a:cxn>
                <a:cxn ang="0">
                  <a:pos x="280" y="172"/>
                </a:cxn>
                <a:cxn ang="0">
                  <a:pos x="296" y="160"/>
                </a:cxn>
                <a:cxn ang="0">
                  <a:pos x="300" y="150"/>
                </a:cxn>
                <a:cxn ang="0">
                  <a:pos x="294" y="128"/>
                </a:cxn>
                <a:cxn ang="0">
                  <a:pos x="298" y="120"/>
                </a:cxn>
                <a:cxn ang="0">
                  <a:pos x="310" y="120"/>
                </a:cxn>
                <a:cxn ang="0">
                  <a:pos x="322" y="112"/>
                </a:cxn>
                <a:cxn ang="0">
                  <a:pos x="322" y="108"/>
                </a:cxn>
                <a:cxn ang="0">
                  <a:pos x="338" y="96"/>
                </a:cxn>
                <a:cxn ang="0">
                  <a:pos x="328" y="94"/>
                </a:cxn>
                <a:cxn ang="0">
                  <a:pos x="328" y="88"/>
                </a:cxn>
                <a:cxn ang="0">
                  <a:pos x="332" y="86"/>
                </a:cxn>
                <a:cxn ang="0">
                  <a:pos x="342" y="84"/>
                </a:cxn>
                <a:cxn ang="0">
                  <a:pos x="404" y="40"/>
                </a:cxn>
                <a:cxn ang="0">
                  <a:pos x="428" y="48"/>
                </a:cxn>
                <a:cxn ang="0">
                  <a:pos x="424" y="28"/>
                </a:cxn>
                <a:cxn ang="0">
                  <a:pos x="432" y="12"/>
                </a:cxn>
                <a:cxn ang="0">
                  <a:pos x="426" y="14"/>
                </a:cxn>
                <a:cxn ang="0">
                  <a:pos x="408" y="16"/>
                </a:cxn>
                <a:cxn ang="0">
                  <a:pos x="404" y="12"/>
                </a:cxn>
                <a:cxn ang="0">
                  <a:pos x="396" y="8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4" name="Freeform 35"/>
            <p:cNvSpPr>
              <a:spLocks/>
            </p:cNvSpPr>
            <p:nvPr/>
          </p:nvSpPr>
          <p:spPr bwMode="auto">
            <a:xfrm>
              <a:off x="5019872" y="2903792"/>
              <a:ext cx="121737" cy="107415"/>
            </a:xfrm>
            <a:custGeom>
              <a:avLst/>
              <a:gdLst/>
              <a:ahLst/>
              <a:cxnLst>
                <a:cxn ang="0">
                  <a:pos x="62" y="32"/>
                </a:cxn>
                <a:cxn ang="0">
                  <a:pos x="68" y="24"/>
                </a:cxn>
                <a:cxn ang="0">
                  <a:pos x="48" y="8"/>
                </a:cxn>
                <a:cxn ang="0">
                  <a:pos x="40" y="4"/>
                </a:cxn>
                <a:cxn ang="0">
                  <a:pos x="34" y="0"/>
                </a:cxn>
                <a:cxn ang="0">
                  <a:pos x="28" y="0"/>
                </a:cxn>
                <a:cxn ang="0">
                  <a:pos x="22" y="0"/>
                </a:cxn>
                <a:cxn ang="0">
                  <a:pos x="14" y="2"/>
                </a:cxn>
                <a:cxn ang="0">
                  <a:pos x="14" y="20"/>
                </a:cxn>
                <a:cxn ang="0">
                  <a:pos x="10" y="2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8" y="48"/>
                </a:cxn>
                <a:cxn ang="0">
                  <a:pos x="10" y="48"/>
                </a:cxn>
                <a:cxn ang="0">
                  <a:pos x="12" y="56"/>
                </a:cxn>
                <a:cxn ang="0">
                  <a:pos x="22" y="60"/>
                </a:cxn>
                <a:cxn ang="0">
                  <a:pos x="28" y="56"/>
                </a:cxn>
                <a:cxn ang="0">
                  <a:pos x="34" y="54"/>
                </a:cxn>
                <a:cxn ang="0">
                  <a:pos x="52" y="58"/>
                </a:cxn>
                <a:cxn ang="0">
                  <a:pos x="52" y="52"/>
                </a:cxn>
                <a:cxn ang="0">
                  <a:pos x="54" y="44"/>
                </a:cxn>
                <a:cxn ang="0">
                  <a:pos x="56" y="38"/>
                </a:cxn>
                <a:cxn ang="0">
                  <a:pos x="58" y="34"/>
                </a:cxn>
                <a:cxn ang="0">
                  <a:pos x="62" y="32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5" name="Freeform 36"/>
            <p:cNvSpPr>
              <a:spLocks/>
            </p:cNvSpPr>
            <p:nvPr/>
          </p:nvSpPr>
          <p:spPr bwMode="auto">
            <a:xfrm>
              <a:off x="4450571" y="2492033"/>
              <a:ext cx="676716" cy="522754"/>
            </a:xfrm>
            <a:custGeom>
              <a:avLst/>
              <a:gdLst/>
              <a:ahLst/>
              <a:cxnLst>
                <a:cxn ang="0">
                  <a:pos x="264" y="86"/>
                </a:cxn>
                <a:cxn ang="0">
                  <a:pos x="252" y="70"/>
                </a:cxn>
                <a:cxn ang="0">
                  <a:pos x="226" y="44"/>
                </a:cxn>
                <a:cxn ang="0">
                  <a:pos x="204" y="38"/>
                </a:cxn>
                <a:cxn ang="0">
                  <a:pos x="194" y="28"/>
                </a:cxn>
                <a:cxn ang="0">
                  <a:pos x="170" y="18"/>
                </a:cxn>
                <a:cxn ang="0">
                  <a:pos x="170" y="2"/>
                </a:cxn>
                <a:cxn ang="0">
                  <a:pos x="164" y="0"/>
                </a:cxn>
                <a:cxn ang="0">
                  <a:pos x="148" y="12"/>
                </a:cxn>
                <a:cxn ang="0">
                  <a:pos x="140" y="26"/>
                </a:cxn>
                <a:cxn ang="0">
                  <a:pos x="126" y="46"/>
                </a:cxn>
                <a:cxn ang="0">
                  <a:pos x="120" y="52"/>
                </a:cxn>
                <a:cxn ang="0">
                  <a:pos x="116" y="48"/>
                </a:cxn>
                <a:cxn ang="0">
                  <a:pos x="102" y="40"/>
                </a:cxn>
                <a:cxn ang="0">
                  <a:pos x="88" y="40"/>
                </a:cxn>
                <a:cxn ang="0">
                  <a:pos x="62" y="50"/>
                </a:cxn>
                <a:cxn ang="0">
                  <a:pos x="26" y="44"/>
                </a:cxn>
                <a:cxn ang="0">
                  <a:pos x="20" y="32"/>
                </a:cxn>
                <a:cxn ang="0">
                  <a:pos x="8" y="18"/>
                </a:cxn>
                <a:cxn ang="0">
                  <a:pos x="4" y="36"/>
                </a:cxn>
                <a:cxn ang="0">
                  <a:pos x="0" y="40"/>
                </a:cxn>
                <a:cxn ang="0">
                  <a:pos x="10" y="42"/>
                </a:cxn>
                <a:cxn ang="0">
                  <a:pos x="40" y="76"/>
                </a:cxn>
                <a:cxn ang="0">
                  <a:pos x="98" y="96"/>
                </a:cxn>
                <a:cxn ang="0">
                  <a:pos x="112" y="112"/>
                </a:cxn>
                <a:cxn ang="0">
                  <a:pos x="124" y="150"/>
                </a:cxn>
                <a:cxn ang="0">
                  <a:pos x="146" y="162"/>
                </a:cxn>
                <a:cxn ang="0">
                  <a:pos x="180" y="144"/>
                </a:cxn>
                <a:cxn ang="0">
                  <a:pos x="184" y="144"/>
                </a:cxn>
                <a:cxn ang="0">
                  <a:pos x="200" y="146"/>
                </a:cxn>
                <a:cxn ang="0">
                  <a:pos x="198" y="152"/>
                </a:cxn>
                <a:cxn ang="0">
                  <a:pos x="186" y="186"/>
                </a:cxn>
                <a:cxn ang="0">
                  <a:pos x="166" y="194"/>
                </a:cxn>
                <a:cxn ang="0">
                  <a:pos x="152" y="222"/>
                </a:cxn>
                <a:cxn ang="0">
                  <a:pos x="148" y="234"/>
                </a:cxn>
                <a:cxn ang="0">
                  <a:pos x="172" y="252"/>
                </a:cxn>
                <a:cxn ang="0">
                  <a:pos x="182" y="254"/>
                </a:cxn>
                <a:cxn ang="0">
                  <a:pos x="194" y="270"/>
                </a:cxn>
                <a:cxn ang="0">
                  <a:pos x="204" y="262"/>
                </a:cxn>
                <a:cxn ang="0">
                  <a:pos x="214" y="264"/>
                </a:cxn>
                <a:cxn ang="0">
                  <a:pos x="224" y="270"/>
                </a:cxn>
                <a:cxn ang="0">
                  <a:pos x="236" y="286"/>
                </a:cxn>
                <a:cxn ang="0">
                  <a:pos x="242" y="284"/>
                </a:cxn>
                <a:cxn ang="0">
                  <a:pos x="264" y="288"/>
                </a:cxn>
                <a:cxn ang="0">
                  <a:pos x="304" y="286"/>
                </a:cxn>
                <a:cxn ang="0">
                  <a:pos x="318" y="278"/>
                </a:cxn>
                <a:cxn ang="0">
                  <a:pos x="312" y="268"/>
                </a:cxn>
                <a:cxn ang="0">
                  <a:pos x="322" y="256"/>
                </a:cxn>
                <a:cxn ang="0">
                  <a:pos x="324" y="238"/>
                </a:cxn>
                <a:cxn ang="0">
                  <a:pos x="326" y="230"/>
                </a:cxn>
                <a:cxn ang="0">
                  <a:pos x="340" y="222"/>
                </a:cxn>
                <a:cxn ang="0">
                  <a:pos x="356" y="226"/>
                </a:cxn>
                <a:cxn ang="0">
                  <a:pos x="378" y="238"/>
                </a:cxn>
                <a:cxn ang="0">
                  <a:pos x="364" y="210"/>
                </a:cxn>
                <a:cxn ang="0">
                  <a:pos x="348" y="194"/>
                </a:cxn>
                <a:cxn ang="0">
                  <a:pos x="294" y="170"/>
                </a:cxn>
                <a:cxn ang="0">
                  <a:pos x="292" y="146"/>
                </a:cxn>
                <a:cxn ang="0">
                  <a:pos x="270" y="94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6" name="Freeform 37"/>
            <p:cNvSpPr>
              <a:spLocks/>
            </p:cNvSpPr>
            <p:nvPr/>
          </p:nvSpPr>
          <p:spPr bwMode="auto">
            <a:xfrm>
              <a:off x="4096101" y="1493072"/>
              <a:ext cx="630169" cy="898707"/>
            </a:xfrm>
            <a:custGeom>
              <a:avLst/>
              <a:gdLst/>
              <a:ahLst/>
              <a:cxnLst>
                <a:cxn ang="0">
                  <a:pos x="312" y="144"/>
                </a:cxn>
                <a:cxn ang="0">
                  <a:pos x="270" y="122"/>
                </a:cxn>
                <a:cxn ang="0">
                  <a:pos x="278" y="102"/>
                </a:cxn>
                <a:cxn ang="0">
                  <a:pos x="246" y="88"/>
                </a:cxn>
                <a:cxn ang="0">
                  <a:pos x="234" y="48"/>
                </a:cxn>
                <a:cxn ang="0">
                  <a:pos x="226" y="40"/>
                </a:cxn>
                <a:cxn ang="0">
                  <a:pos x="210" y="30"/>
                </a:cxn>
                <a:cxn ang="0">
                  <a:pos x="200" y="0"/>
                </a:cxn>
                <a:cxn ang="0">
                  <a:pos x="178" y="16"/>
                </a:cxn>
                <a:cxn ang="0">
                  <a:pos x="146" y="64"/>
                </a:cxn>
                <a:cxn ang="0">
                  <a:pos x="130" y="68"/>
                </a:cxn>
                <a:cxn ang="0">
                  <a:pos x="114" y="78"/>
                </a:cxn>
                <a:cxn ang="0">
                  <a:pos x="80" y="96"/>
                </a:cxn>
                <a:cxn ang="0">
                  <a:pos x="50" y="94"/>
                </a:cxn>
                <a:cxn ang="0">
                  <a:pos x="42" y="56"/>
                </a:cxn>
                <a:cxn ang="0">
                  <a:pos x="16" y="96"/>
                </a:cxn>
                <a:cxn ang="0">
                  <a:pos x="0" y="122"/>
                </a:cxn>
                <a:cxn ang="0">
                  <a:pos x="38" y="186"/>
                </a:cxn>
                <a:cxn ang="0">
                  <a:pos x="12" y="200"/>
                </a:cxn>
                <a:cxn ang="0">
                  <a:pos x="48" y="240"/>
                </a:cxn>
                <a:cxn ang="0">
                  <a:pos x="36" y="284"/>
                </a:cxn>
                <a:cxn ang="0">
                  <a:pos x="8" y="332"/>
                </a:cxn>
                <a:cxn ang="0">
                  <a:pos x="48" y="376"/>
                </a:cxn>
                <a:cxn ang="0">
                  <a:pos x="32" y="416"/>
                </a:cxn>
                <a:cxn ang="0">
                  <a:pos x="14" y="456"/>
                </a:cxn>
                <a:cxn ang="0">
                  <a:pos x="14" y="468"/>
                </a:cxn>
                <a:cxn ang="0">
                  <a:pos x="28" y="488"/>
                </a:cxn>
                <a:cxn ang="0">
                  <a:pos x="80" y="500"/>
                </a:cxn>
                <a:cxn ang="0">
                  <a:pos x="122" y="486"/>
                </a:cxn>
                <a:cxn ang="0">
                  <a:pos x="158" y="400"/>
                </a:cxn>
                <a:cxn ang="0">
                  <a:pos x="240" y="332"/>
                </a:cxn>
                <a:cxn ang="0">
                  <a:pos x="226" y="302"/>
                </a:cxn>
                <a:cxn ang="0">
                  <a:pos x="196" y="292"/>
                </a:cxn>
                <a:cxn ang="0">
                  <a:pos x="176" y="256"/>
                </a:cxn>
                <a:cxn ang="0">
                  <a:pos x="146" y="240"/>
                </a:cxn>
                <a:cxn ang="0">
                  <a:pos x="110" y="226"/>
                </a:cxn>
                <a:cxn ang="0">
                  <a:pos x="96" y="210"/>
                </a:cxn>
                <a:cxn ang="0">
                  <a:pos x="110" y="192"/>
                </a:cxn>
                <a:cxn ang="0">
                  <a:pos x="112" y="164"/>
                </a:cxn>
                <a:cxn ang="0">
                  <a:pos x="120" y="152"/>
                </a:cxn>
                <a:cxn ang="0">
                  <a:pos x="150" y="140"/>
                </a:cxn>
                <a:cxn ang="0">
                  <a:pos x="140" y="128"/>
                </a:cxn>
                <a:cxn ang="0">
                  <a:pos x="160" y="116"/>
                </a:cxn>
                <a:cxn ang="0">
                  <a:pos x="208" y="134"/>
                </a:cxn>
                <a:cxn ang="0">
                  <a:pos x="210" y="152"/>
                </a:cxn>
                <a:cxn ang="0">
                  <a:pos x="210" y="180"/>
                </a:cxn>
                <a:cxn ang="0">
                  <a:pos x="234" y="172"/>
                </a:cxn>
                <a:cxn ang="0">
                  <a:pos x="246" y="210"/>
                </a:cxn>
                <a:cxn ang="0">
                  <a:pos x="300" y="244"/>
                </a:cxn>
                <a:cxn ang="0">
                  <a:pos x="336" y="188"/>
                </a:cxn>
                <a:cxn ang="0">
                  <a:pos x="350" y="176"/>
                </a:cxn>
                <a:cxn ang="0">
                  <a:pos x="326" y="156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7" name="Freeform 38"/>
            <p:cNvSpPr>
              <a:spLocks/>
            </p:cNvSpPr>
            <p:nvPr/>
          </p:nvSpPr>
          <p:spPr bwMode="auto">
            <a:xfrm>
              <a:off x="3809660" y="2355974"/>
              <a:ext cx="662394" cy="655233"/>
            </a:xfrm>
            <a:custGeom>
              <a:avLst/>
              <a:gdLst/>
              <a:ahLst/>
              <a:cxnLst>
                <a:cxn ang="0">
                  <a:pos x="80" y="120"/>
                </a:cxn>
                <a:cxn ang="0">
                  <a:pos x="2" y="162"/>
                </a:cxn>
                <a:cxn ang="0">
                  <a:pos x="2" y="196"/>
                </a:cxn>
                <a:cxn ang="0">
                  <a:pos x="10" y="210"/>
                </a:cxn>
                <a:cxn ang="0">
                  <a:pos x="30" y="222"/>
                </a:cxn>
                <a:cxn ang="0">
                  <a:pos x="54" y="276"/>
                </a:cxn>
                <a:cxn ang="0">
                  <a:pos x="66" y="286"/>
                </a:cxn>
                <a:cxn ang="0">
                  <a:pos x="86" y="290"/>
                </a:cxn>
                <a:cxn ang="0">
                  <a:pos x="104" y="300"/>
                </a:cxn>
                <a:cxn ang="0">
                  <a:pos x="194" y="304"/>
                </a:cxn>
                <a:cxn ang="0">
                  <a:pos x="210" y="310"/>
                </a:cxn>
                <a:cxn ang="0">
                  <a:pos x="214" y="318"/>
                </a:cxn>
                <a:cxn ang="0">
                  <a:pos x="214" y="342"/>
                </a:cxn>
                <a:cxn ang="0">
                  <a:pos x="234" y="342"/>
                </a:cxn>
                <a:cxn ang="0">
                  <a:pos x="250" y="338"/>
                </a:cxn>
                <a:cxn ang="0">
                  <a:pos x="258" y="342"/>
                </a:cxn>
                <a:cxn ang="0">
                  <a:pos x="278" y="362"/>
                </a:cxn>
                <a:cxn ang="0">
                  <a:pos x="282" y="366"/>
                </a:cxn>
                <a:cxn ang="0">
                  <a:pos x="298" y="350"/>
                </a:cxn>
                <a:cxn ang="0">
                  <a:pos x="314" y="358"/>
                </a:cxn>
                <a:cxn ang="0">
                  <a:pos x="326" y="342"/>
                </a:cxn>
                <a:cxn ang="0">
                  <a:pos x="334" y="334"/>
                </a:cxn>
                <a:cxn ang="0">
                  <a:pos x="346" y="330"/>
                </a:cxn>
                <a:cxn ang="0">
                  <a:pos x="342" y="326"/>
                </a:cxn>
                <a:cxn ang="0">
                  <a:pos x="338" y="300"/>
                </a:cxn>
                <a:cxn ang="0">
                  <a:pos x="328" y="294"/>
                </a:cxn>
                <a:cxn ang="0">
                  <a:pos x="310" y="296"/>
                </a:cxn>
                <a:cxn ang="0">
                  <a:pos x="302" y="294"/>
                </a:cxn>
                <a:cxn ang="0">
                  <a:pos x="302" y="286"/>
                </a:cxn>
                <a:cxn ang="0">
                  <a:pos x="282" y="262"/>
                </a:cxn>
                <a:cxn ang="0">
                  <a:pos x="274" y="250"/>
                </a:cxn>
                <a:cxn ang="0">
                  <a:pos x="274" y="238"/>
                </a:cxn>
                <a:cxn ang="0">
                  <a:pos x="298" y="240"/>
                </a:cxn>
                <a:cxn ang="0">
                  <a:pos x="296" y="216"/>
                </a:cxn>
                <a:cxn ang="0">
                  <a:pos x="300" y="210"/>
                </a:cxn>
                <a:cxn ang="0">
                  <a:pos x="310" y="204"/>
                </a:cxn>
                <a:cxn ang="0">
                  <a:pos x="318" y="196"/>
                </a:cxn>
                <a:cxn ang="0">
                  <a:pos x="312" y="170"/>
                </a:cxn>
                <a:cxn ang="0">
                  <a:pos x="318" y="162"/>
                </a:cxn>
                <a:cxn ang="0">
                  <a:pos x="338" y="166"/>
                </a:cxn>
                <a:cxn ang="0">
                  <a:pos x="340" y="168"/>
                </a:cxn>
                <a:cxn ang="0">
                  <a:pos x="370" y="162"/>
                </a:cxn>
                <a:cxn ang="0">
                  <a:pos x="348" y="128"/>
                </a:cxn>
                <a:cxn ang="0">
                  <a:pos x="334" y="134"/>
                </a:cxn>
                <a:cxn ang="0">
                  <a:pos x="292" y="122"/>
                </a:cxn>
                <a:cxn ang="0">
                  <a:pos x="280" y="110"/>
                </a:cxn>
                <a:cxn ang="0">
                  <a:pos x="260" y="96"/>
                </a:cxn>
                <a:cxn ang="0">
                  <a:pos x="294" y="58"/>
                </a:cxn>
                <a:cxn ang="0">
                  <a:pos x="286" y="30"/>
                </a:cxn>
                <a:cxn ang="0">
                  <a:pos x="258" y="22"/>
                </a:cxn>
                <a:cxn ang="0">
                  <a:pos x="226" y="28"/>
                </a:cxn>
                <a:cxn ang="0">
                  <a:pos x="200" y="14"/>
                </a:cxn>
                <a:cxn ang="0">
                  <a:pos x="190" y="10"/>
                </a:cxn>
                <a:cxn ang="0">
                  <a:pos x="186" y="2"/>
                </a:cxn>
                <a:cxn ang="0">
                  <a:pos x="184" y="22"/>
                </a:cxn>
                <a:cxn ang="0">
                  <a:pos x="180" y="34"/>
                </a:cxn>
                <a:cxn ang="0">
                  <a:pos x="184" y="40"/>
                </a:cxn>
                <a:cxn ang="0">
                  <a:pos x="182" y="50"/>
                </a:cxn>
                <a:cxn ang="0">
                  <a:pos x="184" y="68"/>
                </a:cxn>
                <a:cxn ang="0">
                  <a:pos x="182" y="70"/>
                </a:cxn>
                <a:cxn ang="0">
                  <a:pos x="172" y="96"/>
                </a:cxn>
                <a:cxn ang="0">
                  <a:pos x="148" y="106"/>
                </a:cxn>
                <a:cxn ang="0">
                  <a:pos x="98" y="106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8" name="Freeform 39"/>
            <p:cNvSpPr>
              <a:spLocks/>
            </p:cNvSpPr>
            <p:nvPr/>
          </p:nvSpPr>
          <p:spPr bwMode="auto">
            <a:xfrm>
              <a:off x="5055677" y="3755952"/>
              <a:ext cx="189767" cy="458305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0" y="0"/>
                </a:cxn>
                <a:cxn ang="0">
                  <a:pos x="62" y="14"/>
                </a:cxn>
                <a:cxn ang="0">
                  <a:pos x="46" y="32"/>
                </a:cxn>
                <a:cxn ang="0">
                  <a:pos x="34" y="50"/>
                </a:cxn>
                <a:cxn ang="0">
                  <a:pos x="24" y="70"/>
                </a:cxn>
                <a:cxn ang="0">
                  <a:pos x="10" y="98"/>
                </a:cxn>
                <a:cxn ang="0">
                  <a:pos x="4" y="104"/>
                </a:cxn>
                <a:cxn ang="0">
                  <a:pos x="0" y="108"/>
                </a:cxn>
                <a:cxn ang="0">
                  <a:pos x="6" y="152"/>
                </a:cxn>
                <a:cxn ang="0">
                  <a:pos x="6" y="154"/>
                </a:cxn>
                <a:cxn ang="0">
                  <a:pos x="2" y="184"/>
                </a:cxn>
                <a:cxn ang="0">
                  <a:pos x="2" y="196"/>
                </a:cxn>
                <a:cxn ang="0">
                  <a:pos x="2" y="200"/>
                </a:cxn>
                <a:cxn ang="0">
                  <a:pos x="4" y="202"/>
                </a:cxn>
                <a:cxn ang="0">
                  <a:pos x="36" y="224"/>
                </a:cxn>
                <a:cxn ang="0">
                  <a:pos x="38" y="224"/>
                </a:cxn>
                <a:cxn ang="0">
                  <a:pos x="38" y="226"/>
                </a:cxn>
                <a:cxn ang="0">
                  <a:pos x="42" y="236"/>
                </a:cxn>
                <a:cxn ang="0">
                  <a:pos x="50" y="248"/>
                </a:cxn>
                <a:cxn ang="0">
                  <a:pos x="56" y="252"/>
                </a:cxn>
                <a:cxn ang="0">
                  <a:pos x="62" y="256"/>
                </a:cxn>
                <a:cxn ang="0">
                  <a:pos x="66" y="204"/>
                </a:cxn>
                <a:cxn ang="0">
                  <a:pos x="66" y="202"/>
                </a:cxn>
                <a:cxn ang="0">
                  <a:pos x="90" y="146"/>
                </a:cxn>
                <a:cxn ang="0">
                  <a:pos x="98" y="80"/>
                </a:cxn>
                <a:cxn ang="0">
                  <a:pos x="98" y="78"/>
                </a:cxn>
                <a:cxn ang="0">
                  <a:pos x="106" y="60"/>
                </a:cxn>
                <a:cxn ang="0">
                  <a:pos x="100" y="44"/>
                </a:cxn>
                <a:cxn ang="0">
                  <a:pos x="98" y="44"/>
                </a:cxn>
                <a:cxn ang="0">
                  <a:pos x="98" y="24"/>
                </a:cxn>
                <a:cxn ang="0">
                  <a:pos x="98" y="22"/>
                </a:cxn>
                <a:cxn ang="0">
                  <a:pos x="102" y="16"/>
                </a:cxn>
                <a:cxn ang="0">
                  <a:pos x="106" y="12"/>
                </a:cxn>
                <a:cxn ang="0">
                  <a:pos x="80" y="0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59" name="Freeform 40"/>
            <p:cNvSpPr>
              <a:spLocks/>
            </p:cNvSpPr>
            <p:nvPr/>
          </p:nvSpPr>
          <p:spPr bwMode="auto">
            <a:xfrm>
              <a:off x="3659279" y="4568727"/>
              <a:ext cx="286441" cy="250636"/>
            </a:xfrm>
            <a:custGeom>
              <a:avLst/>
              <a:gdLst/>
              <a:ahLst/>
              <a:cxnLst>
                <a:cxn ang="0">
                  <a:pos x="72" y="14"/>
                </a:cxn>
                <a:cxn ang="0">
                  <a:pos x="70" y="18"/>
                </a:cxn>
                <a:cxn ang="0">
                  <a:pos x="68" y="20"/>
                </a:cxn>
                <a:cxn ang="0">
                  <a:pos x="36" y="28"/>
                </a:cxn>
                <a:cxn ang="0">
                  <a:pos x="38" y="32"/>
                </a:cxn>
                <a:cxn ang="0">
                  <a:pos x="48" y="44"/>
                </a:cxn>
                <a:cxn ang="0">
                  <a:pos x="44" y="46"/>
                </a:cxn>
                <a:cxn ang="0">
                  <a:pos x="30" y="54"/>
                </a:cxn>
                <a:cxn ang="0">
                  <a:pos x="6" y="72"/>
                </a:cxn>
                <a:cxn ang="0">
                  <a:pos x="2" y="80"/>
                </a:cxn>
                <a:cxn ang="0">
                  <a:pos x="0" y="92"/>
                </a:cxn>
                <a:cxn ang="0">
                  <a:pos x="4" y="108"/>
                </a:cxn>
                <a:cxn ang="0">
                  <a:pos x="10" y="126"/>
                </a:cxn>
                <a:cxn ang="0">
                  <a:pos x="34" y="128"/>
                </a:cxn>
                <a:cxn ang="0">
                  <a:pos x="36" y="128"/>
                </a:cxn>
                <a:cxn ang="0">
                  <a:pos x="60" y="140"/>
                </a:cxn>
                <a:cxn ang="0">
                  <a:pos x="86" y="136"/>
                </a:cxn>
                <a:cxn ang="0">
                  <a:pos x="94" y="132"/>
                </a:cxn>
                <a:cxn ang="0">
                  <a:pos x="102" y="126"/>
                </a:cxn>
                <a:cxn ang="0">
                  <a:pos x="112" y="118"/>
                </a:cxn>
                <a:cxn ang="0">
                  <a:pos x="122" y="106"/>
                </a:cxn>
                <a:cxn ang="0">
                  <a:pos x="124" y="106"/>
                </a:cxn>
                <a:cxn ang="0">
                  <a:pos x="126" y="104"/>
                </a:cxn>
                <a:cxn ang="0">
                  <a:pos x="136" y="100"/>
                </a:cxn>
                <a:cxn ang="0">
                  <a:pos x="134" y="66"/>
                </a:cxn>
                <a:cxn ang="0">
                  <a:pos x="148" y="44"/>
                </a:cxn>
                <a:cxn ang="0">
                  <a:pos x="160" y="34"/>
                </a:cxn>
                <a:cxn ang="0">
                  <a:pos x="160" y="22"/>
                </a:cxn>
                <a:cxn ang="0">
                  <a:pos x="158" y="14"/>
                </a:cxn>
                <a:cxn ang="0">
                  <a:pos x="156" y="10"/>
                </a:cxn>
                <a:cxn ang="0">
                  <a:pos x="152" y="2"/>
                </a:cxn>
                <a:cxn ang="0">
                  <a:pos x="146" y="0"/>
                </a:cxn>
                <a:cxn ang="0">
                  <a:pos x="146" y="12"/>
                </a:cxn>
                <a:cxn ang="0">
                  <a:pos x="126" y="8"/>
                </a:cxn>
                <a:cxn ang="0">
                  <a:pos x="116" y="14"/>
                </a:cxn>
                <a:cxn ang="0">
                  <a:pos x="114" y="14"/>
                </a:cxn>
                <a:cxn ang="0">
                  <a:pos x="72" y="14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3461162" y="2767822"/>
            <a:ext cx="355139" cy="331264"/>
            <a:chOff x="3934709" y="3458120"/>
            <a:chExt cx="473518" cy="441685"/>
          </a:xfrm>
          <a:solidFill>
            <a:schemeClr val="bg1">
              <a:alpha val="50000"/>
            </a:schemeClr>
          </a:solidFill>
        </p:grpSpPr>
        <p:sp>
          <p:nvSpPr>
            <p:cNvPr id="261" name="椭圆 260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2" name="文本框 2"/>
            <p:cNvSpPr txBox="1"/>
            <p:nvPr/>
          </p:nvSpPr>
          <p:spPr>
            <a:xfrm>
              <a:off x="3939724" y="3494320"/>
              <a:ext cx="468503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3417055" y="3743489"/>
            <a:ext cx="344240" cy="331264"/>
            <a:chOff x="3934709" y="3458120"/>
            <a:chExt cx="458986" cy="441685"/>
          </a:xfrm>
          <a:solidFill>
            <a:schemeClr val="bg1">
              <a:alpha val="50000"/>
            </a:schemeClr>
          </a:solidFill>
        </p:grpSpPr>
        <p:sp>
          <p:nvSpPr>
            <p:cNvPr id="264" name="椭圆 263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5" name="文本框 73"/>
            <p:cNvSpPr txBox="1"/>
            <p:nvPr/>
          </p:nvSpPr>
          <p:spPr>
            <a:xfrm>
              <a:off x="3939724" y="3494320"/>
              <a:ext cx="4539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4041688" y="1815170"/>
            <a:ext cx="355139" cy="331264"/>
            <a:chOff x="3934709" y="3458120"/>
            <a:chExt cx="473518" cy="441685"/>
          </a:xfrm>
          <a:solidFill>
            <a:schemeClr val="bg1">
              <a:alpha val="50000"/>
            </a:schemeClr>
          </a:solidFill>
        </p:grpSpPr>
        <p:sp>
          <p:nvSpPr>
            <p:cNvPr id="267" name="椭圆 266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8" name="文本框 76"/>
            <p:cNvSpPr txBox="1"/>
            <p:nvPr/>
          </p:nvSpPr>
          <p:spPr>
            <a:xfrm>
              <a:off x="3939724" y="3494320"/>
              <a:ext cx="468503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5451573" y="2628522"/>
            <a:ext cx="348309" cy="331264"/>
            <a:chOff x="3934709" y="3458120"/>
            <a:chExt cx="464412" cy="441685"/>
          </a:xfrm>
          <a:solidFill>
            <a:schemeClr val="bg1">
              <a:lumMod val="95000"/>
            </a:schemeClr>
          </a:solidFill>
        </p:grpSpPr>
        <p:sp>
          <p:nvSpPr>
            <p:cNvPr id="270" name="椭圆 269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1" name="文本框 79"/>
            <p:cNvSpPr txBox="1"/>
            <p:nvPr/>
          </p:nvSpPr>
          <p:spPr>
            <a:xfrm>
              <a:off x="3957356" y="3494320"/>
              <a:ext cx="441765" cy="369332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/>
            </a:lstStyle>
            <a:p>
              <a:r>
                <a:rPr lang="en-US" altLang="zh-CN" sz="105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02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5453455" y="3732291"/>
            <a:ext cx="344238" cy="331264"/>
            <a:chOff x="3934709" y="3458120"/>
            <a:chExt cx="458984" cy="441685"/>
          </a:xfrm>
          <a:solidFill>
            <a:schemeClr val="bg1">
              <a:lumMod val="95000"/>
            </a:schemeClr>
          </a:solidFill>
        </p:grpSpPr>
        <p:sp>
          <p:nvSpPr>
            <p:cNvPr id="273" name="椭圆 272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4" name="文本框 82"/>
            <p:cNvSpPr txBox="1"/>
            <p:nvPr/>
          </p:nvSpPr>
          <p:spPr>
            <a:xfrm>
              <a:off x="3939723" y="3494320"/>
              <a:ext cx="453970" cy="369332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03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5451575" y="1564422"/>
            <a:ext cx="344238" cy="331264"/>
            <a:chOff x="3934709" y="3458120"/>
            <a:chExt cx="458984" cy="441685"/>
          </a:xfrm>
          <a:solidFill>
            <a:schemeClr val="bg1">
              <a:lumMod val="95000"/>
            </a:schemeClr>
          </a:solidFill>
        </p:grpSpPr>
        <p:sp>
          <p:nvSpPr>
            <p:cNvPr id="276" name="椭圆 275"/>
            <p:cNvSpPr/>
            <p:nvPr/>
          </p:nvSpPr>
          <p:spPr>
            <a:xfrm>
              <a:off x="3934709" y="3458120"/>
              <a:ext cx="446309" cy="441685"/>
            </a:xfrm>
            <a:prstGeom prst="ellipse">
              <a:avLst/>
            </a:prstGeom>
            <a:grp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7" name="文本框 85"/>
            <p:cNvSpPr txBox="1"/>
            <p:nvPr/>
          </p:nvSpPr>
          <p:spPr>
            <a:xfrm>
              <a:off x="3939723" y="3494320"/>
              <a:ext cx="453970" cy="369332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altLang="zh-CN" sz="105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01</a:t>
              </a:r>
              <a:endPara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5946560" y="1386383"/>
            <a:ext cx="1886354" cy="924178"/>
            <a:chOff x="8608198" y="2526505"/>
            <a:chExt cx="2515139" cy="1232237"/>
          </a:xfrm>
        </p:grpSpPr>
        <p:sp>
          <p:nvSpPr>
            <p:cNvPr id="279" name="文本框 87"/>
            <p:cNvSpPr txBox="1"/>
            <p:nvPr/>
          </p:nvSpPr>
          <p:spPr>
            <a:xfrm>
              <a:off x="8608198" y="2526505"/>
              <a:ext cx="11695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0" name="文本框 88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5946560" y="2453748"/>
            <a:ext cx="1886354" cy="924178"/>
            <a:chOff x="8608198" y="2526505"/>
            <a:chExt cx="2515139" cy="1232237"/>
          </a:xfrm>
        </p:grpSpPr>
        <p:sp>
          <p:nvSpPr>
            <p:cNvPr id="282" name="文本框 90"/>
            <p:cNvSpPr txBox="1"/>
            <p:nvPr/>
          </p:nvSpPr>
          <p:spPr>
            <a:xfrm>
              <a:off x="8608198" y="2526505"/>
              <a:ext cx="11695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3" name="文本框 91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6022760" y="3581402"/>
            <a:ext cx="1886354" cy="924178"/>
            <a:chOff x="8608198" y="2526505"/>
            <a:chExt cx="2515139" cy="1232237"/>
          </a:xfrm>
        </p:grpSpPr>
        <p:sp>
          <p:nvSpPr>
            <p:cNvPr id="285" name="文本框 93"/>
            <p:cNvSpPr txBox="1"/>
            <p:nvPr/>
          </p:nvSpPr>
          <p:spPr>
            <a:xfrm>
              <a:off x="8608198" y="2526505"/>
              <a:ext cx="116955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35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6" name="文本框 94"/>
            <p:cNvSpPr txBox="1"/>
            <p:nvPr/>
          </p:nvSpPr>
          <p:spPr>
            <a:xfrm>
              <a:off x="8626301" y="2860034"/>
              <a:ext cx="2497036" cy="8987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这里输入您需要的文字，你也可以从文档中复制进行粘贴。</a:t>
              </a:r>
            </a:p>
          </p:txBody>
        </p:sp>
      </p:grpSp>
      <p:sp>
        <p:nvSpPr>
          <p:cNvPr id="79" name="任意多边形 78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40951074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5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2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2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5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5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5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2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5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5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2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5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5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79" grpId="0" animBg="1"/>
      <p:bldP spid="79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20" name="Group 297"/>
          <p:cNvGrpSpPr>
            <a:grpSpLocks/>
          </p:cNvGrpSpPr>
          <p:nvPr/>
        </p:nvGrpSpPr>
        <p:grpSpPr bwMode="auto">
          <a:xfrm>
            <a:off x="3959713" y="1705372"/>
            <a:ext cx="3821907" cy="1344453"/>
            <a:chOff x="0" y="0"/>
            <a:chExt cx="3203" cy="1196"/>
          </a:xfrm>
        </p:grpSpPr>
        <p:sp>
          <p:nvSpPr>
            <p:cNvPr id="121" name="Oval 3"/>
            <p:cNvSpPr>
              <a:spLocks noChangeArrowheads="1"/>
            </p:cNvSpPr>
            <p:nvPr/>
          </p:nvSpPr>
          <p:spPr bwMode="auto">
            <a:xfrm>
              <a:off x="1084" y="763"/>
              <a:ext cx="1048" cy="43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2" name="Oval 4"/>
            <p:cNvSpPr>
              <a:spLocks noChangeArrowheads="1"/>
            </p:cNvSpPr>
            <p:nvPr/>
          </p:nvSpPr>
          <p:spPr bwMode="auto">
            <a:xfrm>
              <a:off x="1093" y="0"/>
              <a:ext cx="1008" cy="1005"/>
            </a:xfrm>
            <a:prstGeom prst="ellipse">
              <a:avLst/>
            </a:prstGeom>
            <a:gradFill rotWithShape="1">
              <a:gsLst>
                <a:gs pos="0">
                  <a:srgbClr val="8E8E8E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3" name="Oval 5"/>
            <p:cNvSpPr>
              <a:spLocks noChangeArrowheads="1"/>
            </p:cNvSpPr>
            <p:nvPr/>
          </p:nvSpPr>
          <p:spPr bwMode="auto">
            <a:xfrm>
              <a:off x="1293" y="126"/>
              <a:ext cx="169" cy="169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4" name="Freeform 6"/>
            <p:cNvSpPr>
              <a:spLocks/>
            </p:cNvSpPr>
            <p:nvPr/>
          </p:nvSpPr>
          <p:spPr bwMode="auto">
            <a:xfrm>
              <a:off x="1162" y="17"/>
              <a:ext cx="861" cy="286"/>
            </a:xfrm>
            <a:custGeom>
              <a:avLst/>
              <a:gdLst>
                <a:gd name="T0" fmla="*/ 0 w 4756"/>
                <a:gd name="T1" fmla="*/ 52 h 1576"/>
                <a:gd name="T2" fmla="*/ 2 w 4756"/>
                <a:gd name="T3" fmla="*/ 48 h 1576"/>
                <a:gd name="T4" fmla="*/ 4 w 4756"/>
                <a:gd name="T5" fmla="*/ 44 h 1576"/>
                <a:gd name="T6" fmla="*/ 6 w 4756"/>
                <a:gd name="T7" fmla="*/ 41 h 1576"/>
                <a:gd name="T8" fmla="*/ 8 w 4756"/>
                <a:gd name="T9" fmla="*/ 38 h 1576"/>
                <a:gd name="T10" fmla="*/ 10 w 4756"/>
                <a:gd name="T11" fmla="*/ 34 h 1576"/>
                <a:gd name="T12" fmla="*/ 13 w 4756"/>
                <a:gd name="T13" fmla="*/ 31 h 1576"/>
                <a:gd name="T14" fmla="*/ 15 w 4756"/>
                <a:gd name="T15" fmla="*/ 28 h 1576"/>
                <a:gd name="T16" fmla="*/ 18 w 4756"/>
                <a:gd name="T17" fmla="*/ 25 h 1576"/>
                <a:gd name="T18" fmla="*/ 21 w 4756"/>
                <a:gd name="T19" fmla="*/ 22 h 1576"/>
                <a:gd name="T20" fmla="*/ 24 w 4756"/>
                <a:gd name="T21" fmla="*/ 19 h 1576"/>
                <a:gd name="T22" fmla="*/ 27 w 4756"/>
                <a:gd name="T23" fmla="*/ 17 h 1576"/>
                <a:gd name="T24" fmla="*/ 31 w 4756"/>
                <a:gd name="T25" fmla="*/ 15 h 1576"/>
                <a:gd name="T26" fmla="*/ 34 w 4756"/>
                <a:gd name="T27" fmla="*/ 12 h 1576"/>
                <a:gd name="T28" fmla="*/ 38 w 4756"/>
                <a:gd name="T29" fmla="*/ 10 h 1576"/>
                <a:gd name="T30" fmla="*/ 41 w 4756"/>
                <a:gd name="T31" fmla="*/ 8 h 1576"/>
                <a:gd name="T32" fmla="*/ 45 w 4756"/>
                <a:gd name="T33" fmla="*/ 7 h 1576"/>
                <a:gd name="T34" fmla="*/ 49 w 4756"/>
                <a:gd name="T35" fmla="*/ 5 h 1576"/>
                <a:gd name="T36" fmla="*/ 53 w 4756"/>
                <a:gd name="T37" fmla="*/ 4 h 1576"/>
                <a:gd name="T38" fmla="*/ 57 w 4756"/>
                <a:gd name="T39" fmla="*/ 3 h 1576"/>
                <a:gd name="T40" fmla="*/ 61 w 4756"/>
                <a:gd name="T41" fmla="*/ 2 h 1576"/>
                <a:gd name="T42" fmla="*/ 65 w 4756"/>
                <a:gd name="T43" fmla="*/ 1 h 1576"/>
                <a:gd name="T44" fmla="*/ 69 w 4756"/>
                <a:gd name="T45" fmla="*/ 0 h 1576"/>
                <a:gd name="T46" fmla="*/ 74 w 4756"/>
                <a:gd name="T47" fmla="*/ 0 h 1576"/>
                <a:gd name="T48" fmla="*/ 78 w 4756"/>
                <a:gd name="T49" fmla="*/ 0 h 1576"/>
                <a:gd name="T50" fmla="*/ 82 w 4756"/>
                <a:gd name="T51" fmla="*/ 0 h 1576"/>
                <a:gd name="T52" fmla="*/ 87 w 4756"/>
                <a:gd name="T53" fmla="*/ 0 h 1576"/>
                <a:gd name="T54" fmla="*/ 91 w 4756"/>
                <a:gd name="T55" fmla="*/ 1 h 1576"/>
                <a:gd name="T56" fmla="*/ 95 w 4756"/>
                <a:gd name="T57" fmla="*/ 2 h 1576"/>
                <a:gd name="T58" fmla="*/ 99 w 4756"/>
                <a:gd name="T59" fmla="*/ 3 h 1576"/>
                <a:gd name="T60" fmla="*/ 103 w 4756"/>
                <a:gd name="T61" fmla="*/ 4 h 1576"/>
                <a:gd name="T62" fmla="*/ 107 w 4756"/>
                <a:gd name="T63" fmla="*/ 5 h 1576"/>
                <a:gd name="T64" fmla="*/ 111 w 4756"/>
                <a:gd name="T65" fmla="*/ 7 h 1576"/>
                <a:gd name="T66" fmla="*/ 115 w 4756"/>
                <a:gd name="T67" fmla="*/ 8 h 1576"/>
                <a:gd name="T68" fmla="*/ 118 w 4756"/>
                <a:gd name="T69" fmla="*/ 10 h 1576"/>
                <a:gd name="T70" fmla="*/ 122 w 4756"/>
                <a:gd name="T71" fmla="*/ 12 h 1576"/>
                <a:gd name="T72" fmla="*/ 125 w 4756"/>
                <a:gd name="T73" fmla="*/ 15 h 1576"/>
                <a:gd name="T74" fmla="*/ 129 w 4756"/>
                <a:gd name="T75" fmla="*/ 17 h 1576"/>
                <a:gd name="T76" fmla="*/ 132 w 4756"/>
                <a:gd name="T77" fmla="*/ 19 h 1576"/>
                <a:gd name="T78" fmla="*/ 135 w 4756"/>
                <a:gd name="T79" fmla="*/ 22 h 1576"/>
                <a:gd name="T80" fmla="*/ 138 w 4756"/>
                <a:gd name="T81" fmla="*/ 25 h 1576"/>
                <a:gd name="T82" fmla="*/ 140 w 4756"/>
                <a:gd name="T83" fmla="*/ 28 h 1576"/>
                <a:gd name="T84" fmla="*/ 143 w 4756"/>
                <a:gd name="T85" fmla="*/ 31 h 1576"/>
                <a:gd name="T86" fmla="*/ 146 w 4756"/>
                <a:gd name="T87" fmla="*/ 34 h 1576"/>
                <a:gd name="T88" fmla="*/ 148 w 4756"/>
                <a:gd name="T89" fmla="*/ 38 h 1576"/>
                <a:gd name="T90" fmla="*/ 150 w 4756"/>
                <a:gd name="T91" fmla="*/ 41 h 1576"/>
                <a:gd name="T92" fmla="*/ 152 w 4756"/>
                <a:gd name="T93" fmla="*/ 44 h 1576"/>
                <a:gd name="T94" fmla="*/ 154 w 4756"/>
                <a:gd name="T95" fmla="*/ 48 h 1576"/>
                <a:gd name="T96" fmla="*/ 156 w 4756"/>
                <a:gd name="T97" fmla="*/ 52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4998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  <p:sp>
          <p:nvSpPr>
            <p:cNvPr id="125" name="Oval 7"/>
            <p:cNvSpPr>
              <a:spLocks noChangeArrowheads="1"/>
            </p:cNvSpPr>
            <p:nvPr/>
          </p:nvSpPr>
          <p:spPr bwMode="auto">
            <a:xfrm>
              <a:off x="0" y="763"/>
              <a:ext cx="1047" cy="43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6" name="Oval 8"/>
            <p:cNvSpPr>
              <a:spLocks noChangeArrowheads="1"/>
            </p:cNvSpPr>
            <p:nvPr/>
          </p:nvSpPr>
          <p:spPr bwMode="auto">
            <a:xfrm>
              <a:off x="10" y="0"/>
              <a:ext cx="1008" cy="1005"/>
            </a:xfrm>
            <a:prstGeom prst="ellipse">
              <a:avLst/>
            </a:prstGeom>
            <a:gradFill rotWithShape="1">
              <a:gsLst>
                <a:gs pos="0">
                  <a:srgbClr val="8E8E8E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7" name="Oval 9"/>
            <p:cNvSpPr>
              <a:spLocks noChangeArrowheads="1"/>
            </p:cNvSpPr>
            <p:nvPr/>
          </p:nvSpPr>
          <p:spPr bwMode="auto">
            <a:xfrm>
              <a:off x="210" y="126"/>
              <a:ext cx="170" cy="169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28" name="Freeform 10"/>
            <p:cNvSpPr>
              <a:spLocks/>
            </p:cNvSpPr>
            <p:nvPr/>
          </p:nvSpPr>
          <p:spPr bwMode="auto">
            <a:xfrm>
              <a:off x="78" y="17"/>
              <a:ext cx="861" cy="286"/>
            </a:xfrm>
            <a:custGeom>
              <a:avLst/>
              <a:gdLst>
                <a:gd name="T0" fmla="*/ 0 w 4756"/>
                <a:gd name="T1" fmla="*/ 52 h 1576"/>
                <a:gd name="T2" fmla="*/ 2 w 4756"/>
                <a:gd name="T3" fmla="*/ 48 h 1576"/>
                <a:gd name="T4" fmla="*/ 4 w 4756"/>
                <a:gd name="T5" fmla="*/ 44 h 1576"/>
                <a:gd name="T6" fmla="*/ 6 w 4756"/>
                <a:gd name="T7" fmla="*/ 41 h 1576"/>
                <a:gd name="T8" fmla="*/ 8 w 4756"/>
                <a:gd name="T9" fmla="*/ 38 h 1576"/>
                <a:gd name="T10" fmla="*/ 10 w 4756"/>
                <a:gd name="T11" fmla="*/ 34 h 1576"/>
                <a:gd name="T12" fmla="*/ 13 w 4756"/>
                <a:gd name="T13" fmla="*/ 31 h 1576"/>
                <a:gd name="T14" fmla="*/ 15 w 4756"/>
                <a:gd name="T15" fmla="*/ 28 h 1576"/>
                <a:gd name="T16" fmla="*/ 18 w 4756"/>
                <a:gd name="T17" fmla="*/ 25 h 1576"/>
                <a:gd name="T18" fmla="*/ 21 w 4756"/>
                <a:gd name="T19" fmla="*/ 22 h 1576"/>
                <a:gd name="T20" fmla="*/ 24 w 4756"/>
                <a:gd name="T21" fmla="*/ 19 h 1576"/>
                <a:gd name="T22" fmla="*/ 27 w 4756"/>
                <a:gd name="T23" fmla="*/ 17 h 1576"/>
                <a:gd name="T24" fmla="*/ 31 w 4756"/>
                <a:gd name="T25" fmla="*/ 15 h 1576"/>
                <a:gd name="T26" fmla="*/ 34 w 4756"/>
                <a:gd name="T27" fmla="*/ 12 h 1576"/>
                <a:gd name="T28" fmla="*/ 38 w 4756"/>
                <a:gd name="T29" fmla="*/ 10 h 1576"/>
                <a:gd name="T30" fmla="*/ 41 w 4756"/>
                <a:gd name="T31" fmla="*/ 8 h 1576"/>
                <a:gd name="T32" fmla="*/ 45 w 4756"/>
                <a:gd name="T33" fmla="*/ 7 h 1576"/>
                <a:gd name="T34" fmla="*/ 49 w 4756"/>
                <a:gd name="T35" fmla="*/ 5 h 1576"/>
                <a:gd name="T36" fmla="*/ 53 w 4756"/>
                <a:gd name="T37" fmla="*/ 4 h 1576"/>
                <a:gd name="T38" fmla="*/ 57 w 4756"/>
                <a:gd name="T39" fmla="*/ 3 h 1576"/>
                <a:gd name="T40" fmla="*/ 61 w 4756"/>
                <a:gd name="T41" fmla="*/ 2 h 1576"/>
                <a:gd name="T42" fmla="*/ 65 w 4756"/>
                <a:gd name="T43" fmla="*/ 1 h 1576"/>
                <a:gd name="T44" fmla="*/ 69 w 4756"/>
                <a:gd name="T45" fmla="*/ 0 h 1576"/>
                <a:gd name="T46" fmla="*/ 74 w 4756"/>
                <a:gd name="T47" fmla="*/ 0 h 1576"/>
                <a:gd name="T48" fmla="*/ 78 w 4756"/>
                <a:gd name="T49" fmla="*/ 0 h 1576"/>
                <a:gd name="T50" fmla="*/ 82 w 4756"/>
                <a:gd name="T51" fmla="*/ 0 h 1576"/>
                <a:gd name="T52" fmla="*/ 87 w 4756"/>
                <a:gd name="T53" fmla="*/ 0 h 1576"/>
                <a:gd name="T54" fmla="*/ 91 w 4756"/>
                <a:gd name="T55" fmla="*/ 1 h 1576"/>
                <a:gd name="T56" fmla="*/ 95 w 4756"/>
                <a:gd name="T57" fmla="*/ 2 h 1576"/>
                <a:gd name="T58" fmla="*/ 99 w 4756"/>
                <a:gd name="T59" fmla="*/ 3 h 1576"/>
                <a:gd name="T60" fmla="*/ 103 w 4756"/>
                <a:gd name="T61" fmla="*/ 4 h 1576"/>
                <a:gd name="T62" fmla="*/ 107 w 4756"/>
                <a:gd name="T63" fmla="*/ 5 h 1576"/>
                <a:gd name="T64" fmla="*/ 111 w 4756"/>
                <a:gd name="T65" fmla="*/ 7 h 1576"/>
                <a:gd name="T66" fmla="*/ 115 w 4756"/>
                <a:gd name="T67" fmla="*/ 8 h 1576"/>
                <a:gd name="T68" fmla="*/ 118 w 4756"/>
                <a:gd name="T69" fmla="*/ 10 h 1576"/>
                <a:gd name="T70" fmla="*/ 122 w 4756"/>
                <a:gd name="T71" fmla="*/ 12 h 1576"/>
                <a:gd name="T72" fmla="*/ 125 w 4756"/>
                <a:gd name="T73" fmla="*/ 15 h 1576"/>
                <a:gd name="T74" fmla="*/ 129 w 4756"/>
                <a:gd name="T75" fmla="*/ 17 h 1576"/>
                <a:gd name="T76" fmla="*/ 132 w 4756"/>
                <a:gd name="T77" fmla="*/ 19 h 1576"/>
                <a:gd name="T78" fmla="*/ 135 w 4756"/>
                <a:gd name="T79" fmla="*/ 22 h 1576"/>
                <a:gd name="T80" fmla="*/ 138 w 4756"/>
                <a:gd name="T81" fmla="*/ 25 h 1576"/>
                <a:gd name="T82" fmla="*/ 140 w 4756"/>
                <a:gd name="T83" fmla="*/ 28 h 1576"/>
                <a:gd name="T84" fmla="*/ 143 w 4756"/>
                <a:gd name="T85" fmla="*/ 31 h 1576"/>
                <a:gd name="T86" fmla="*/ 146 w 4756"/>
                <a:gd name="T87" fmla="*/ 34 h 1576"/>
                <a:gd name="T88" fmla="*/ 148 w 4756"/>
                <a:gd name="T89" fmla="*/ 38 h 1576"/>
                <a:gd name="T90" fmla="*/ 150 w 4756"/>
                <a:gd name="T91" fmla="*/ 41 h 1576"/>
                <a:gd name="T92" fmla="*/ 152 w 4756"/>
                <a:gd name="T93" fmla="*/ 44 h 1576"/>
                <a:gd name="T94" fmla="*/ 154 w 4756"/>
                <a:gd name="T95" fmla="*/ 48 h 1576"/>
                <a:gd name="T96" fmla="*/ 156 w 4756"/>
                <a:gd name="T97" fmla="*/ 52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4998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  <p:sp>
          <p:nvSpPr>
            <p:cNvPr id="129" name="Oval 11"/>
            <p:cNvSpPr>
              <a:spLocks noChangeArrowheads="1"/>
            </p:cNvSpPr>
            <p:nvPr/>
          </p:nvSpPr>
          <p:spPr bwMode="auto">
            <a:xfrm>
              <a:off x="2156" y="763"/>
              <a:ext cx="1047" cy="433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30" name="Oval 12"/>
            <p:cNvSpPr>
              <a:spLocks noChangeArrowheads="1"/>
            </p:cNvSpPr>
            <p:nvPr/>
          </p:nvSpPr>
          <p:spPr bwMode="auto">
            <a:xfrm>
              <a:off x="2166" y="0"/>
              <a:ext cx="1009" cy="1005"/>
            </a:xfrm>
            <a:prstGeom prst="ellipse">
              <a:avLst/>
            </a:prstGeom>
            <a:gradFill rotWithShape="1">
              <a:gsLst>
                <a:gs pos="0">
                  <a:srgbClr val="8E8E8E"/>
                </a:gs>
                <a:gs pos="100000">
                  <a:srgbClr val="4D4D4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31" name="Oval 13"/>
            <p:cNvSpPr>
              <a:spLocks noChangeArrowheads="1"/>
            </p:cNvSpPr>
            <p:nvPr/>
          </p:nvSpPr>
          <p:spPr bwMode="auto">
            <a:xfrm>
              <a:off x="2366" y="126"/>
              <a:ext cx="169" cy="169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alpha val="50000"/>
                  </a:srgbClr>
                </a:gs>
                <a:gs pos="100000">
                  <a:srgbClr val="767676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sp>
          <p:nvSpPr>
            <p:cNvPr id="132" name="Freeform 14"/>
            <p:cNvSpPr>
              <a:spLocks/>
            </p:cNvSpPr>
            <p:nvPr/>
          </p:nvSpPr>
          <p:spPr bwMode="auto">
            <a:xfrm>
              <a:off x="2235" y="17"/>
              <a:ext cx="861" cy="286"/>
            </a:xfrm>
            <a:custGeom>
              <a:avLst/>
              <a:gdLst>
                <a:gd name="T0" fmla="*/ 0 w 4756"/>
                <a:gd name="T1" fmla="*/ 52 h 1576"/>
                <a:gd name="T2" fmla="*/ 2 w 4756"/>
                <a:gd name="T3" fmla="*/ 48 h 1576"/>
                <a:gd name="T4" fmla="*/ 4 w 4756"/>
                <a:gd name="T5" fmla="*/ 44 h 1576"/>
                <a:gd name="T6" fmla="*/ 6 w 4756"/>
                <a:gd name="T7" fmla="*/ 41 h 1576"/>
                <a:gd name="T8" fmla="*/ 8 w 4756"/>
                <a:gd name="T9" fmla="*/ 38 h 1576"/>
                <a:gd name="T10" fmla="*/ 10 w 4756"/>
                <a:gd name="T11" fmla="*/ 34 h 1576"/>
                <a:gd name="T12" fmla="*/ 13 w 4756"/>
                <a:gd name="T13" fmla="*/ 31 h 1576"/>
                <a:gd name="T14" fmla="*/ 15 w 4756"/>
                <a:gd name="T15" fmla="*/ 28 h 1576"/>
                <a:gd name="T16" fmla="*/ 18 w 4756"/>
                <a:gd name="T17" fmla="*/ 25 h 1576"/>
                <a:gd name="T18" fmla="*/ 21 w 4756"/>
                <a:gd name="T19" fmla="*/ 22 h 1576"/>
                <a:gd name="T20" fmla="*/ 24 w 4756"/>
                <a:gd name="T21" fmla="*/ 19 h 1576"/>
                <a:gd name="T22" fmla="*/ 27 w 4756"/>
                <a:gd name="T23" fmla="*/ 17 h 1576"/>
                <a:gd name="T24" fmla="*/ 31 w 4756"/>
                <a:gd name="T25" fmla="*/ 15 h 1576"/>
                <a:gd name="T26" fmla="*/ 34 w 4756"/>
                <a:gd name="T27" fmla="*/ 12 h 1576"/>
                <a:gd name="T28" fmla="*/ 38 w 4756"/>
                <a:gd name="T29" fmla="*/ 10 h 1576"/>
                <a:gd name="T30" fmla="*/ 41 w 4756"/>
                <a:gd name="T31" fmla="*/ 8 h 1576"/>
                <a:gd name="T32" fmla="*/ 45 w 4756"/>
                <a:gd name="T33" fmla="*/ 7 h 1576"/>
                <a:gd name="T34" fmla="*/ 49 w 4756"/>
                <a:gd name="T35" fmla="*/ 5 h 1576"/>
                <a:gd name="T36" fmla="*/ 53 w 4756"/>
                <a:gd name="T37" fmla="*/ 4 h 1576"/>
                <a:gd name="T38" fmla="*/ 57 w 4756"/>
                <a:gd name="T39" fmla="*/ 3 h 1576"/>
                <a:gd name="T40" fmla="*/ 61 w 4756"/>
                <a:gd name="T41" fmla="*/ 2 h 1576"/>
                <a:gd name="T42" fmla="*/ 65 w 4756"/>
                <a:gd name="T43" fmla="*/ 1 h 1576"/>
                <a:gd name="T44" fmla="*/ 69 w 4756"/>
                <a:gd name="T45" fmla="*/ 0 h 1576"/>
                <a:gd name="T46" fmla="*/ 74 w 4756"/>
                <a:gd name="T47" fmla="*/ 0 h 1576"/>
                <a:gd name="T48" fmla="*/ 78 w 4756"/>
                <a:gd name="T49" fmla="*/ 0 h 1576"/>
                <a:gd name="T50" fmla="*/ 82 w 4756"/>
                <a:gd name="T51" fmla="*/ 0 h 1576"/>
                <a:gd name="T52" fmla="*/ 87 w 4756"/>
                <a:gd name="T53" fmla="*/ 0 h 1576"/>
                <a:gd name="T54" fmla="*/ 91 w 4756"/>
                <a:gd name="T55" fmla="*/ 1 h 1576"/>
                <a:gd name="T56" fmla="*/ 95 w 4756"/>
                <a:gd name="T57" fmla="*/ 2 h 1576"/>
                <a:gd name="T58" fmla="*/ 99 w 4756"/>
                <a:gd name="T59" fmla="*/ 3 h 1576"/>
                <a:gd name="T60" fmla="*/ 103 w 4756"/>
                <a:gd name="T61" fmla="*/ 4 h 1576"/>
                <a:gd name="T62" fmla="*/ 107 w 4756"/>
                <a:gd name="T63" fmla="*/ 5 h 1576"/>
                <a:gd name="T64" fmla="*/ 111 w 4756"/>
                <a:gd name="T65" fmla="*/ 7 h 1576"/>
                <a:gd name="T66" fmla="*/ 115 w 4756"/>
                <a:gd name="T67" fmla="*/ 8 h 1576"/>
                <a:gd name="T68" fmla="*/ 118 w 4756"/>
                <a:gd name="T69" fmla="*/ 10 h 1576"/>
                <a:gd name="T70" fmla="*/ 122 w 4756"/>
                <a:gd name="T71" fmla="*/ 12 h 1576"/>
                <a:gd name="T72" fmla="*/ 125 w 4756"/>
                <a:gd name="T73" fmla="*/ 15 h 1576"/>
                <a:gd name="T74" fmla="*/ 129 w 4756"/>
                <a:gd name="T75" fmla="*/ 17 h 1576"/>
                <a:gd name="T76" fmla="*/ 132 w 4756"/>
                <a:gd name="T77" fmla="*/ 19 h 1576"/>
                <a:gd name="T78" fmla="*/ 135 w 4756"/>
                <a:gd name="T79" fmla="*/ 22 h 1576"/>
                <a:gd name="T80" fmla="*/ 138 w 4756"/>
                <a:gd name="T81" fmla="*/ 25 h 1576"/>
                <a:gd name="T82" fmla="*/ 140 w 4756"/>
                <a:gd name="T83" fmla="*/ 28 h 1576"/>
                <a:gd name="T84" fmla="*/ 143 w 4756"/>
                <a:gd name="T85" fmla="*/ 31 h 1576"/>
                <a:gd name="T86" fmla="*/ 146 w 4756"/>
                <a:gd name="T87" fmla="*/ 34 h 1576"/>
                <a:gd name="T88" fmla="*/ 148 w 4756"/>
                <a:gd name="T89" fmla="*/ 38 h 1576"/>
                <a:gd name="T90" fmla="*/ 150 w 4756"/>
                <a:gd name="T91" fmla="*/ 41 h 1576"/>
                <a:gd name="T92" fmla="*/ 152 w 4756"/>
                <a:gd name="T93" fmla="*/ 44 h 1576"/>
                <a:gd name="T94" fmla="*/ 154 w 4756"/>
                <a:gd name="T95" fmla="*/ 48 h 1576"/>
                <a:gd name="T96" fmla="*/ 156 w 4756"/>
                <a:gd name="T97" fmla="*/ 52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alpha val="34998"/>
                  </a:srgbClr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</p:grpSp>
      <p:grpSp>
        <p:nvGrpSpPr>
          <p:cNvPr id="133" name="Group 310"/>
          <p:cNvGrpSpPr>
            <a:grpSpLocks/>
          </p:cNvGrpSpPr>
          <p:nvPr/>
        </p:nvGrpSpPr>
        <p:grpSpPr bwMode="auto">
          <a:xfrm>
            <a:off x="5885668" y="2148284"/>
            <a:ext cx="1444467" cy="1558766"/>
            <a:chOff x="0" y="0"/>
            <a:chExt cx="1212" cy="1387"/>
          </a:xfrm>
        </p:grpSpPr>
        <p:sp>
          <p:nvSpPr>
            <p:cNvPr id="134" name="Oval 16"/>
            <p:cNvSpPr>
              <a:spLocks noChangeArrowheads="1"/>
            </p:cNvSpPr>
            <p:nvPr/>
          </p:nvSpPr>
          <p:spPr bwMode="auto">
            <a:xfrm>
              <a:off x="0" y="885"/>
              <a:ext cx="1212" cy="50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grpSp>
          <p:nvGrpSpPr>
            <p:cNvPr id="135" name="Group 312"/>
            <p:cNvGrpSpPr>
              <a:grpSpLocks/>
            </p:cNvGrpSpPr>
            <p:nvPr/>
          </p:nvGrpSpPr>
          <p:grpSpPr bwMode="auto">
            <a:xfrm>
              <a:off x="10" y="0"/>
              <a:ext cx="1170" cy="1166"/>
              <a:chOff x="0" y="0"/>
              <a:chExt cx="1406" cy="1402"/>
            </a:xfrm>
          </p:grpSpPr>
          <p:sp>
            <p:nvSpPr>
              <p:cNvPr id="137" name="Oval 18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rgbClr val="E1E1E1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  <p:sp>
            <p:nvSpPr>
              <p:cNvPr id="138" name="Oval 19"/>
              <p:cNvSpPr>
                <a:spLocks noChangeArrowheads="1"/>
              </p:cNvSpPr>
              <p:nvPr/>
            </p:nvSpPr>
            <p:spPr bwMode="auto">
              <a:xfrm>
                <a:off x="278" y="176"/>
                <a:ext cx="236" cy="23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</p:grpSp>
        <p:sp>
          <p:nvSpPr>
            <p:cNvPr id="136" name="Freeform 20"/>
            <p:cNvSpPr>
              <a:spLocks/>
            </p:cNvSpPr>
            <p:nvPr/>
          </p:nvSpPr>
          <p:spPr bwMode="auto">
            <a:xfrm>
              <a:off x="90" y="20"/>
              <a:ext cx="998" cy="331"/>
            </a:xfrm>
            <a:custGeom>
              <a:avLst/>
              <a:gdLst>
                <a:gd name="T0" fmla="*/ 0 w 4756"/>
                <a:gd name="T1" fmla="*/ 70 h 1576"/>
                <a:gd name="T2" fmla="*/ 2 w 4756"/>
                <a:gd name="T3" fmla="*/ 64 h 1576"/>
                <a:gd name="T4" fmla="*/ 5 w 4756"/>
                <a:gd name="T5" fmla="*/ 60 h 1576"/>
                <a:gd name="T6" fmla="*/ 8 w 4756"/>
                <a:gd name="T7" fmla="*/ 55 h 1576"/>
                <a:gd name="T8" fmla="*/ 10 w 4756"/>
                <a:gd name="T9" fmla="*/ 50 h 1576"/>
                <a:gd name="T10" fmla="*/ 14 w 4756"/>
                <a:gd name="T11" fmla="*/ 46 h 1576"/>
                <a:gd name="T12" fmla="*/ 17 w 4756"/>
                <a:gd name="T13" fmla="*/ 41 h 1576"/>
                <a:gd name="T14" fmla="*/ 21 w 4756"/>
                <a:gd name="T15" fmla="*/ 37 h 1576"/>
                <a:gd name="T16" fmla="*/ 24 w 4756"/>
                <a:gd name="T17" fmla="*/ 33 h 1576"/>
                <a:gd name="T18" fmla="*/ 28 w 4756"/>
                <a:gd name="T19" fmla="*/ 30 h 1576"/>
                <a:gd name="T20" fmla="*/ 32 w 4756"/>
                <a:gd name="T21" fmla="*/ 26 h 1576"/>
                <a:gd name="T22" fmla="*/ 37 w 4756"/>
                <a:gd name="T23" fmla="*/ 23 h 1576"/>
                <a:gd name="T24" fmla="*/ 41 w 4756"/>
                <a:gd name="T25" fmla="*/ 19 h 1576"/>
                <a:gd name="T26" fmla="*/ 46 w 4756"/>
                <a:gd name="T27" fmla="*/ 17 h 1576"/>
                <a:gd name="T28" fmla="*/ 51 w 4756"/>
                <a:gd name="T29" fmla="*/ 14 h 1576"/>
                <a:gd name="T30" fmla="*/ 55 w 4756"/>
                <a:gd name="T31" fmla="*/ 11 h 1576"/>
                <a:gd name="T32" fmla="*/ 60 w 4756"/>
                <a:gd name="T33" fmla="*/ 9 h 1576"/>
                <a:gd name="T34" fmla="*/ 66 w 4756"/>
                <a:gd name="T35" fmla="*/ 7 h 1576"/>
                <a:gd name="T36" fmla="*/ 71 w 4756"/>
                <a:gd name="T37" fmla="*/ 5 h 1576"/>
                <a:gd name="T38" fmla="*/ 76 w 4756"/>
                <a:gd name="T39" fmla="*/ 4 h 1576"/>
                <a:gd name="T40" fmla="*/ 82 w 4756"/>
                <a:gd name="T41" fmla="*/ 2 h 1576"/>
                <a:gd name="T42" fmla="*/ 87 w 4756"/>
                <a:gd name="T43" fmla="*/ 1 h 1576"/>
                <a:gd name="T44" fmla="*/ 93 w 4756"/>
                <a:gd name="T45" fmla="*/ 1 h 1576"/>
                <a:gd name="T46" fmla="*/ 99 w 4756"/>
                <a:gd name="T47" fmla="*/ 0 h 1576"/>
                <a:gd name="T48" fmla="*/ 105 w 4756"/>
                <a:gd name="T49" fmla="*/ 0 h 1576"/>
                <a:gd name="T50" fmla="*/ 111 w 4756"/>
                <a:gd name="T51" fmla="*/ 0 h 1576"/>
                <a:gd name="T52" fmla="*/ 116 w 4756"/>
                <a:gd name="T53" fmla="*/ 1 h 1576"/>
                <a:gd name="T54" fmla="*/ 122 w 4756"/>
                <a:gd name="T55" fmla="*/ 1 h 1576"/>
                <a:gd name="T56" fmla="*/ 128 w 4756"/>
                <a:gd name="T57" fmla="*/ 2 h 1576"/>
                <a:gd name="T58" fmla="*/ 133 w 4756"/>
                <a:gd name="T59" fmla="*/ 4 h 1576"/>
                <a:gd name="T60" fmla="*/ 138 w 4756"/>
                <a:gd name="T61" fmla="*/ 5 h 1576"/>
                <a:gd name="T62" fmla="*/ 144 w 4756"/>
                <a:gd name="T63" fmla="*/ 7 h 1576"/>
                <a:gd name="T64" fmla="*/ 149 w 4756"/>
                <a:gd name="T65" fmla="*/ 9 h 1576"/>
                <a:gd name="T66" fmla="*/ 154 w 4756"/>
                <a:gd name="T67" fmla="*/ 11 h 1576"/>
                <a:gd name="T68" fmla="*/ 159 w 4756"/>
                <a:gd name="T69" fmla="*/ 14 h 1576"/>
                <a:gd name="T70" fmla="*/ 164 w 4756"/>
                <a:gd name="T71" fmla="*/ 17 h 1576"/>
                <a:gd name="T72" fmla="*/ 168 w 4756"/>
                <a:gd name="T73" fmla="*/ 19 h 1576"/>
                <a:gd name="T74" fmla="*/ 173 w 4756"/>
                <a:gd name="T75" fmla="*/ 23 h 1576"/>
                <a:gd name="T76" fmla="*/ 177 w 4756"/>
                <a:gd name="T77" fmla="*/ 26 h 1576"/>
                <a:gd name="T78" fmla="*/ 181 w 4756"/>
                <a:gd name="T79" fmla="*/ 30 h 1576"/>
                <a:gd name="T80" fmla="*/ 185 w 4756"/>
                <a:gd name="T81" fmla="*/ 33 h 1576"/>
                <a:gd name="T82" fmla="*/ 189 w 4756"/>
                <a:gd name="T83" fmla="*/ 37 h 1576"/>
                <a:gd name="T84" fmla="*/ 192 w 4756"/>
                <a:gd name="T85" fmla="*/ 41 h 1576"/>
                <a:gd name="T86" fmla="*/ 196 w 4756"/>
                <a:gd name="T87" fmla="*/ 46 h 1576"/>
                <a:gd name="T88" fmla="*/ 199 w 4756"/>
                <a:gd name="T89" fmla="*/ 50 h 1576"/>
                <a:gd name="T90" fmla="*/ 202 w 4756"/>
                <a:gd name="T91" fmla="*/ 55 h 1576"/>
                <a:gd name="T92" fmla="*/ 205 w 4756"/>
                <a:gd name="T93" fmla="*/ 60 h 1576"/>
                <a:gd name="T94" fmla="*/ 207 w 4756"/>
                <a:gd name="T95" fmla="*/ 64 h 1576"/>
                <a:gd name="T96" fmla="*/ 209 w 4756"/>
                <a:gd name="T97" fmla="*/ 70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</p:grpSp>
      <p:grpSp>
        <p:nvGrpSpPr>
          <p:cNvPr id="139" name="Group 316"/>
          <p:cNvGrpSpPr>
            <a:grpSpLocks/>
          </p:cNvGrpSpPr>
          <p:nvPr/>
        </p:nvGrpSpPr>
        <p:grpSpPr bwMode="auto">
          <a:xfrm>
            <a:off x="4395482" y="2148284"/>
            <a:ext cx="1447323" cy="1558766"/>
            <a:chOff x="0" y="0"/>
            <a:chExt cx="1212" cy="1387"/>
          </a:xfrm>
        </p:grpSpPr>
        <p:sp>
          <p:nvSpPr>
            <p:cNvPr id="140" name="Oval 22"/>
            <p:cNvSpPr>
              <a:spLocks noChangeArrowheads="1"/>
            </p:cNvSpPr>
            <p:nvPr/>
          </p:nvSpPr>
          <p:spPr bwMode="auto">
            <a:xfrm>
              <a:off x="0" y="885"/>
              <a:ext cx="1212" cy="502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 sz="1619">
                <a:latin typeface="Arial" charset="0"/>
              </a:endParaRPr>
            </a:p>
          </p:txBody>
        </p:sp>
        <p:grpSp>
          <p:nvGrpSpPr>
            <p:cNvPr id="141" name="Group 318"/>
            <p:cNvGrpSpPr>
              <a:grpSpLocks/>
            </p:cNvGrpSpPr>
            <p:nvPr/>
          </p:nvGrpSpPr>
          <p:grpSpPr bwMode="auto">
            <a:xfrm>
              <a:off x="10" y="0"/>
              <a:ext cx="1170" cy="1166"/>
              <a:chOff x="0" y="0"/>
              <a:chExt cx="1406" cy="1402"/>
            </a:xfrm>
          </p:grpSpPr>
          <p:sp>
            <p:nvSpPr>
              <p:cNvPr id="143" name="Oval 2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1406" cy="1402"/>
              </a:xfrm>
              <a:prstGeom prst="ellipse">
                <a:avLst/>
              </a:prstGeom>
              <a:gradFill rotWithShape="1">
                <a:gsLst>
                  <a:gs pos="0">
                    <a:srgbClr val="E1E1E1"/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  <p:sp>
            <p:nvSpPr>
              <p:cNvPr id="144" name="Oval 25"/>
              <p:cNvSpPr>
                <a:spLocks noChangeArrowheads="1"/>
              </p:cNvSpPr>
              <p:nvPr/>
            </p:nvSpPr>
            <p:spPr bwMode="auto">
              <a:xfrm>
                <a:off x="277" y="176"/>
                <a:ext cx="237" cy="23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</p:grpSp>
        <p:sp>
          <p:nvSpPr>
            <p:cNvPr id="142" name="Freeform 26"/>
            <p:cNvSpPr>
              <a:spLocks/>
            </p:cNvSpPr>
            <p:nvPr/>
          </p:nvSpPr>
          <p:spPr bwMode="auto">
            <a:xfrm>
              <a:off x="90" y="20"/>
              <a:ext cx="998" cy="331"/>
            </a:xfrm>
            <a:custGeom>
              <a:avLst/>
              <a:gdLst>
                <a:gd name="T0" fmla="*/ 0 w 4756"/>
                <a:gd name="T1" fmla="*/ 70 h 1576"/>
                <a:gd name="T2" fmla="*/ 2 w 4756"/>
                <a:gd name="T3" fmla="*/ 64 h 1576"/>
                <a:gd name="T4" fmla="*/ 5 w 4756"/>
                <a:gd name="T5" fmla="*/ 60 h 1576"/>
                <a:gd name="T6" fmla="*/ 8 w 4756"/>
                <a:gd name="T7" fmla="*/ 55 h 1576"/>
                <a:gd name="T8" fmla="*/ 10 w 4756"/>
                <a:gd name="T9" fmla="*/ 50 h 1576"/>
                <a:gd name="T10" fmla="*/ 14 w 4756"/>
                <a:gd name="T11" fmla="*/ 46 h 1576"/>
                <a:gd name="T12" fmla="*/ 17 w 4756"/>
                <a:gd name="T13" fmla="*/ 41 h 1576"/>
                <a:gd name="T14" fmla="*/ 21 w 4756"/>
                <a:gd name="T15" fmla="*/ 37 h 1576"/>
                <a:gd name="T16" fmla="*/ 24 w 4756"/>
                <a:gd name="T17" fmla="*/ 33 h 1576"/>
                <a:gd name="T18" fmla="*/ 28 w 4756"/>
                <a:gd name="T19" fmla="*/ 30 h 1576"/>
                <a:gd name="T20" fmla="*/ 32 w 4756"/>
                <a:gd name="T21" fmla="*/ 26 h 1576"/>
                <a:gd name="T22" fmla="*/ 37 w 4756"/>
                <a:gd name="T23" fmla="*/ 23 h 1576"/>
                <a:gd name="T24" fmla="*/ 41 w 4756"/>
                <a:gd name="T25" fmla="*/ 19 h 1576"/>
                <a:gd name="T26" fmla="*/ 46 w 4756"/>
                <a:gd name="T27" fmla="*/ 17 h 1576"/>
                <a:gd name="T28" fmla="*/ 51 w 4756"/>
                <a:gd name="T29" fmla="*/ 14 h 1576"/>
                <a:gd name="T30" fmla="*/ 55 w 4756"/>
                <a:gd name="T31" fmla="*/ 11 h 1576"/>
                <a:gd name="T32" fmla="*/ 60 w 4756"/>
                <a:gd name="T33" fmla="*/ 9 h 1576"/>
                <a:gd name="T34" fmla="*/ 66 w 4756"/>
                <a:gd name="T35" fmla="*/ 7 h 1576"/>
                <a:gd name="T36" fmla="*/ 71 w 4756"/>
                <a:gd name="T37" fmla="*/ 5 h 1576"/>
                <a:gd name="T38" fmla="*/ 76 w 4756"/>
                <a:gd name="T39" fmla="*/ 4 h 1576"/>
                <a:gd name="T40" fmla="*/ 82 w 4756"/>
                <a:gd name="T41" fmla="*/ 2 h 1576"/>
                <a:gd name="T42" fmla="*/ 87 w 4756"/>
                <a:gd name="T43" fmla="*/ 1 h 1576"/>
                <a:gd name="T44" fmla="*/ 93 w 4756"/>
                <a:gd name="T45" fmla="*/ 1 h 1576"/>
                <a:gd name="T46" fmla="*/ 99 w 4756"/>
                <a:gd name="T47" fmla="*/ 0 h 1576"/>
                <a:gd name="T48" fmla="*/ 105 w 4756"/>
                <a:gd name="T49" fmla="*/ 0 h 1576"/>
                <a:gd name="T50" fmla="*/ 111 w 4756"/>
                <a:gd name="T51" fmla="*/ 0 h 1576"/>
                <a:gd name="T52" fmla="*/ 116 w 4756"/>
                <a:gd name="T53" fmla="*/ 1 h 1576"/>
                <a:gd name="T54" fmla="*/ 122 w 4756"/>
                <a:gd name="T55" fmla="*/ 1 h 1576"/>
                <a:gd name="T56" fmla="*/ 128 w 4756"/>
                <a:gd name="T57" fmla="*/ 2 h 1576"/>
                <a:gd name="T58" fmla="*/ 133 w 4756"/>
                <a:gd name="T59" fmla="*/ 4 h 1576"/>
                <a:gd name="T60" fmla="*/ 138 w 4756"/>
                <a:gd name="T61" fmla="*/ 5 h 1576"/>
                <a:gd name="T62" fmla="*/ 144 w 4756"/>
                <a:gd name="T63" fmla="*/ 7 h 1576"/>
                <a:gd name="T64" fmla="*/ 149 w 4756"/>
                <a:gd name="T65" fmla="*/ 9 h 1576"/>
                <a:gd name="T66" fmla="*/ 154 w 4756"/>
                <a:gd name="T67" fmla="*/ 11 h 1576"/>
                <a:gd name="T68" fmla="*/ 159 w 4756"/>
                <a:gd name="T69" fmla="*/ 14 h 1576"/>
                <a:gd name="T70" fmla="*/ 164 w 4756"/>
                <a:gd name="T71" fmla="*/ 17 h 1576"/>
                <a:gd name="T72" fmla="*/ 168 w 4756"/>
                <a:gd name="T73" fmla="*/ 19 h 1576"/>
                <a:gd name="T74" fmla="*/ 173 w 4756"/>
                <a:gd name="T75" fmla="*/ 23 h 1576"/>
                <a:gd name="T76" fmla="*/ 177 w 4756"/>
                <a:gd name="T77" fmla="*/ 26 h 1576"/>
                <a:gd name="T78" fmla="*/ 181 w 4756"/>
                <a:gd name="T79" fmla="*/ 30 h 1576"/>
                <a:gd name="T80" fmla="*/ 185 w 4756"/>
                <a:gd name="T81" fmla="*/ 33 h 1576"/>
                <a:gd name="T82" fmla="*/ 189 w 4756"/>
                <a:gd name="T83" fmla="*/ 37 h 1576"/>
                <a:gd name="T84" fmla="*/ 192 w 4756"/>
                <a:gd name="T85" fmla="*/ 41 h 1576"/>
                <a:gd name="T86" fmla="*/ 196 w 4756"/>
                <a:gd name="T87" fmla="*/ 46 h 1576"/>
                <a:gd name="T88" fmla="*/ 199 w 4756"/>
                <a:gd name="T89" fmla="*/ 50 h 1576"/>
                <a:gd name="T90" fmla="*/ 202 w 4756"/>
                <a:gd name="T91" fmla="*/ 55 h 1576"/>
                <a:gd name="T92" fmla="*/ 205 w 4756"/>
                <a:gd name="T93" fmla="*/ 60 h 1576"/>
                <a:gd name="T94" fmla="*/ 207 w 4756"/>
                <a:gd name="T95" fmla="*/ 64 h 1576"/>
                <a:gd name="T96" fmla="*/ 209 w 4756"/>
                <a:gd name="T97" fmla="*/ 70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</p:grpSp>
      <p:sp>
        <p:nvSpPr>
          <p:cNvPr id="145" name="Oval 27"/>
          <p:cNvSpPr>
            <a:spLocks noChangeArrowheads="1"/>
          </p:cNvSpPr>
          <p:nvPr/>
        </p:nvSpPr>
        <p:spPr bwMode="auto">
          <a:xfrm>
            <a:off x="4964124" y="3538457"/>
            <a:ext cx="1763078" cy="687230"/>
          </a:xfrm>
          <a:prstGeom prst="ellipse">
            <a:avLst/>
          </a:prstGeom>
          <a:gradFill rotWithShape="1">
            <a:gsLst>
              <a:gs pos="0">
                <a:srgbClr val="000000">
                  <a:alpha val="5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1619">
              <a:latin typeface="Arial" charset="0"/>
            </a:endParaRPr>
          </a:p>
        </p:txBody>
      </p:sp>
      <p:grpSp>
        <p:nvGrpSpPr>
          <p:cNvPr id="146" name="Group 323"/>
          <p:cNvGrpSpPr>
            <a:grpSpLocks/>
          </p:cNvGrpSpPr>
          <p:nvPr/>
        </p:nvGrpSpPr>
        <p:grpSpPr bwMode="auto">
          <a:xfrm>
            <a:off x="4978412" y="2572623"/>
            <a:ext cx="1701641" cy="1597343"/>
            <a:chOff x="0" y="0"/>
            <a:chExt cx="1192" cy="1187"/>
          </a:xfrm>
        </p:grpSpPr>
        <p:grpSp>
          <p:nvGrpSpPr>
            <p:cNvPr id="147" name="Group 324"/>
            <p:cNvGrpSpPr>
              <a:grpSpLocks/>
            </p:cNvGrpSpPr>
            <p:nvPr/>
          </p:nvGrpSpPr>
          <p:grpSpPr bwMode="auto">
            <a:xfrm>
              <a:off x="0" y="0"/>
              <a:ext cx="1192" cy="1187"/>
              <a:chOff x="0" y="0"/>
              <a:chExt cx="1406" cy="1402"/>
            </a:xfrm>
          </p:grpSpPr>
          <p:sp>
            <p:nvSpPr>
              <p:cNvPr id="150" name="Oval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06" cy="1402"/>
              </a:xfrm>
              <a:prstGeom prst="ellipse">
                <a:avLst/>
              </a:prstGeom>
              <a:solidFill>
                <a:srgbClr val="E44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  <p:sp>
            <p:nvSpPr>
              <p:cNvPr id="151" name="Oval 31"/>
              <p:cNvSpPr>
                <a:spLocks noChangeArrowheads="1"/>
              </p:cNvSpPr>
              <p:nvPr/>
            </p:nvSpPr>
            <p:spPr bwMode="auto">
              <a:xfrm>
                <a:off x="277" y="176"/>
                <a:ext cx="236" cy="237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67ABF5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1619">
                  <a:latin typeface="Arial" charset="0"/>
                </a:endParaRPr>
              </a:p>
            </p:txBody>
          </p:sp>
        </p:grpSp>
        <p:sp>
          <p:nvSpPr>
            <p:cNvPr id="148" name="Text Box 32"/>
            <p:cNvSpPr txBox="1">
              <a:spLocks noChangeArrowheads="1"/>
            </p:cNvSpPr>
            <p:nvPr/>
          </p:nvSpPr>
          <p:spPr bwMode="auto">
            <a:xfrm>
              <a:off x="207" y="369"/>
              <a:ext cx="776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799" b="1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</a:t>
              </a:r>
            </a:p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799" b="1" dirty="0">
                  <a:solidFill>
                    <a:srgbClr val="F8F8F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添加文字</a:t>
              </a:r>
            </a:p>
          </p:txBody>
        </p:sp>
        <p:sp>
          <p:nvSpPr>
            <p:cNvPr id="149" name="Freeform 33"/>
            <p:cNvSpPr>
              <a:spLocks/>
            </p:cNvSpPr>
            <p:nvPr/>
          </p:nvSpPr>
          <p:spPr bwMode="auto">
            <a:xfrm>
              <a:off x="82" y="20"/>
              <a:ext cx="1017" cy="337"/>
            </a:xfrm>
            <a:custGeom>
              <a:avLst/>
              <a:gdLst>
                <a:gd name="T0" fmla="*/ 0 w 4756"/>
                <a:gd name="T1" fmla="*/ 72 h 1576"/>
                <a:gd name="T2" fmla="*/ 2 w 4756"/>
                <a:gd name="T3" fmla="*/ 67 h 1576"/>
                <a:gd name="T4" fmla="*/ 5 w 4756"/>
                <a:gd name="T5" fmla="*/ 62 h 1576"/>
                <a:gd name="T6" fmla="*/ 8 w 4756"/>
                <a:gd name="T7" fmla="*/ 57 h 1576"/>
                <a:gd name="T8" fmla="*/ 11 w 4756"/>
                <a:gd name="T9" fmla="*/ 52 h 1576"/>
                <a:gd name="T10" fmla="*/ 14 w 4756"/>
                <a:gd name="T11" fmla="*/ 47 h 1576"/>
                <a:gd name="T12" fmla="*/ 18 w 4756"/>
                <a:gd name="T13" fmla="*/ 43 h 1576"/>
                <a:gd name="T14" fmla="*/ 21 w 4756"/>
                <a:gd name="T15" fmla="*/ 39 h 1576"/>
                <a:gd name="T16" fmla="*/ 25 w 4756"/>
                <a:gd name="T17" fmla="*/ 35 h 1576"/>
                <a:gd name="T18" fmla="*/ 29 w 4756"/>
                <a:gd name="T19" fmla="*/ 31 h 1576"/>
                <a:gd name="T20" fmla="*/ 34 w 4756"/>
                <a:gd name="T21" fmla="*/ 27 h 1576"/>
                <a:gd name="T22" fmla="*/ 38 w 4756"/>
                <a:gd name="T23" fmla="*/ 23 h 1576"/>
                <a:gd name="T24" fmla="*/ 43 w 4756"/>
                <a:gd name="T25" fmla="*/ 20 h 1576"/>
                <a:gd name="T26" fmla="*/ 47 w 4756"/>
                <a:gd name="T27" fmla="*/ 17 h 1576"/>
                <a:gd name="T28" fmla="*/ 52 w 4756"/>
                <a:gd name="T29" fmla="*/ 14 h 1576"/>
                <a:gd name="T30" fmla="*/ 58 w 4756"/>
                <a:gd name="T31" fmla="*/ 12 h 1576"/>
                <a:gd name="T32" fmla="*/ 63 w 4756"/>
                <a:gd name="T33" fmla="*/ 9 h 1576"/>
                <a:gd name="T34" fmla="*/ 68 w 4756"/>
                <a:gd name="T35" fmla="*/ 7 h 1576"/>
                <a:gd name="T36" fmla="*/ 74 w 4756"/>
                <a:gd name="T37" fmla="*/ 5 h 1576"/>
                <a:gd name="T38" fmla="*/ 79 w 4756"/>
                <a:gd name="T39" fmla="*/ 4 h 1576"/>
                <a:gd name="T40" fmla="*/ 85 w 4756"/>
                <a:gd name="T41" fmla="*/ 2 h 1576"/>
                <a:gd name="T42" fmla="*/ 91 w 4756"/>
                <a:gd name="T43" fmla="*/ 1 h 1576"/>
                <a:gd name="T44" fmla="*/ 97 w 4756"/>
                <a:gd name="T45" fmla="*/ 1 h 1576"/>
                <a:gd name="T46" fmla="*/ 103 w 4756"/>
                <a:gd name="T47" fmla="*/ 0 h 1576"/>
                <a:gd name="T48" fmla="*/ 109 w 4756"/>
                <a:gd name="T49" fmla="*/ 0 h 1576"/>
                <a:gd name="T50" fmla="*/ 115 w 4756"/>
                <a:gd name="T51" fmla="*/ 0 h 1576"/>
                <a:gd name="T52" fmla="*/ 121 w 4756"/>
                <a:gd name="T53" fmla="*/ 1 h 1576"/>
                <a:gd name="T54" fmla="*/ 127 w 4756"/>
                <a:gd name="T55" fmla="*/ 1 h 1576"/>
                <a:gd name="T56" fmla="*/ 133 w 4756"/>
                <a:gd name="T57" fmla="*/ 2 h 1576"/>
                <a:gd name="T58" fmla="*/ 138 w 4756"/>
                <a:gd name="T59" fmla="*/ 4 h 1576"/>
                <a:gd name="T60" fmla="*/ 144 w 4756"/>
                <a:gd name="T61" fmla="*/ 5 h 1576"/>
                <a:gd name="T62" fmla="*/ 149 w 4756"/>
                <a:gd name="T63" fmla="*/ 7 h 1576"/>
                <a:gd name="T64" fmla="*/ 155 w 4756"/>
                <a:gd name="T65" fmla="*/ 9 h 1576"/>
                <a:gd name="T66" fmla="*/ 160 w 4756"/>
                <a:gd name="T67" fmla="*/ 12 h 1576"/>
                <a:gd name="T68" fmla="*/ 165 w 4756"/>
                <a:gd name="T69" fmla="*/ 14 h 1576"/>
                <a:gd name="T70" fmla="*/ 170 w 4756"/>
                <a:gd name="T71" fmla="*/ 17 h 1576"/>
                <a:gd name="T72" fmla="*/ 175 w 4756"/>
                <a:gd name="T73" fmla="*/ 20 h 1576"/>
                <a:gd name="T74" fmla="*/ 179 w 4756"/>
                <a:gd name="T75" fmla="*/ 23 h 1576"/>
                <a:gd name="T76" fmla="*/ 184 w 4756"/>
                <a:gd name="T77" fmla="*/ 27 h 1576"/>
                <a:gd name="T78" fmla="*/ 188 w 4756"/>
                <a:gd name="T79" fmla="*/ 31 h 1576"/>
                <a:gd name="T80" fmla="*/ 192 w 4756"/>
                <a:gd name="T81" fmla="*/ 35 h 1576"/>
                <a:gd name="T82" fmla="*/ 196 w 4756"/>
                <a:gd name="T83" fmla="*/ 39 h 1576"/>
                <a:gd name="T84" fmla="*/ 200 w 4756"/>
                <a:gd name="T85" fmla="*/ 43 h 1576"/>
                <a:gd name="T86" fmla="*/ 203 w 4756"/>
                <a:gd name="T87" fmla="*/ 47 h 1576"/>
                <a:gd name="T88" fmla="*/ 207 w 4756"/>
                <a:gd name="T89" fmla="*/ 52 h 1576"/>
                <a:gd name="T90" fmla="*/ 210 w 4756"/>
                <a:gd name="T91" fmla="*/ 57 h 1576"/>
                <a:gd name="T92" fmla="*/ 213 w 4756"/>
                <a:gd name="T93" fmla="*/ 62 h 1576"/>
                <a:gd name="T94" fmla="*/ 215 w 4756"/>
                <a:gd name="T95" fmla="*/ 67 h 1576"/>
                <a:gd name="T96" fmla="*/ 217 w 4756"/>
                <a:gd name="T97" fmla="*/ 72 h 157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756"/>
                <a:gd name="T148" fmla="*/ 0 h 1576"/>
                <a:gd name="T149" fmla="*/ 4756 w 4756"/>
                <a:gd name="T150" fmla="*/ 1576 h 157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756" h="1576">
                  <a:moveTo>
                    <a:pt x="0" y="1576"/>
                  </a:moveTo>
                  <a:lnTo>
                    <a:pt x="0" y="1576"/>
                  </a:lnTo>
                  <a:lnTo>
                    <a:pt x="24" y="1518"/>
                  </a:lnTo>
                  <a:lnTo>
                    <a:pt x="50" y="1462"/>
                  </a:lnTo>
                  <a:lnTo>
                    <a:pt x="78" y="1406"/>
                  </a:lnTo>
                  <a:lnTo>
                    <a:pt x="108" y="1350"/>
                  </a:lnTo>
                  <a:lnTo>
                    <a:pt x="138" y="1296"/>
                  </a:lnTo>
                  <a:lnTo>
                    <a:pt x="170" y="1242"/>
                  </a:lnTo>
                  <a:lnTo>
                    <a:pt x="204" y="1190"/>
                  </a:lnTo>
                  <a:lnTo>
                    <a:pt x="238" y="1138"/>
                  </a:lnTo>
                  <a:lnTo>
                    <a:pt x="272" y="1086"/>
                  </a:lnTo>
                  <a:lnTo>
                    <a:pt x="310" y="1036"/>
                  </a:lnTo>
                  <a:lnTo>
                    <a:pt x="348" y="988"/>
                  </a:lnTo>
                  <a:lnTo>
                    <a:pt x="386" y="940"/>
                  </a:lnTo>
                  <a:lnTo>
                    <a:pt x="426" y="892"/>
                  </a:lnTo>
                  <a:lnTo>
                    <a:pt x="468" y="846"/>
                  </a:lnTo>
                  <a:lnTo>
                    <a:pt x="510" y="800"/>
                  </a:lnTo>
                  <a:lnTo>
                    <a:pt x="552" y="756"/>
                  </a:lnTo>
                  <a:lnTo>
                    <a:pt x="596" y="712"/>
                  </a:lnTo>
                  <a:lnTo>
                    <a:pt x="642" y="670"/>
                  </a:lnTo>
                  <a:lnTo>
                    <a:pt x="688" y="630"/>
                  </a:lnTo>
                  <a:lnTo>
                    <a:pt x="736" y="590"/>
                  </a:lnTo>
                  <a:lnTo>
                    <a:pt x="784" y="550"/>
                  </a:lnTo>
                  <a:lnTo>
                    <a:pt x="834" y="512"/>
                  </a:lnTo>
                  <a:lnTo>
                    <a:pt x="884" y="476"/>
                  </a:lnTo>
                  <a:lnTo>
                    <a:pt x="934" y="440"/>
                  </a:lnTo>
                  <a:lnTo>
                    <a:pt x="986" y="406"/>
                  </a:lnTo>
                  <a:lnTo>
                    <a:pt x="1040" y="374"/>
                  </a:lnTo>
                  <a:lnTo>
                    <a:pt x="1092" y="342"/>
                  </a:lnTo>
                  <a:lnTo>
                    <a:pt x="1148" y="312"/>
                  </a:lnTo>
                  <a:lnTo>
                    <a:pt x="1202" y="282"/>
                  </a:lnTo>
                  <a:lnTo>
                    <a:pt x="1258" y="254"/>
                  </a:lnTo>
                  <a:lnTo>
                    <a:pt x="1316" y="228"/>
                  </a:lnTo>
                  <a:lnTo>
                    <a:pt x="1374" y="202"/>
                  </a:lnTo>
                  <a:lnTo>
                    <a:pt x="1432" y="178"/>
                  </a:lnTo>
                  <a:lnTo>
                    <a:pt x="1490" y="156"/>
                  </a:lnTo>
                  <a:lnTo>
                    <a:pt x="1550" y="136"/>
                  </a:lnTo>
                  <a:lnTo>
                    <a:pt x="1610" y="116"/>
                  </a:lnTo>
                  <a:lnTo>
                    <a:pt x="1672" y="98"/>
                  </a:lnTo>
                  <a:lnTo>
                    <a:pt x="1732" y="80"/>
                  </a:lnTo>
                  <a:lnTo>
                    <a:pt x="1794" y="66"/>
                  </a:lnTo>
                  <a:lnTo>
                    <a:pt x="1858" y="52"/>
                  </a:lnTo>
                  <a:lnTo>
                    <a:pt x="1922" y="40"/>
                  </a:lnTo>
                  <a:lnTo>
                    <a:pt x="1984" y="30"/>
                  </a:lnTo>
                  <a:lnTo>
                    <a:pt x="2050" y="20"/>
                  </a:lnTo>
                  <a:lnTo>
                    <a:pt x="2114" y="12"/>
                  </a:lnTo>
                  <a:lnTo>
                    <a:pt x="2180" y="8"/>
                  </a:lnTo>
                  <a:lnTo>
                    <a:pt x="2246" y="2"/>
                  </a:lnTo>
                  <a:lnTo>
                    <a:pt x="2312" y="0"/>
                  </a:lnTo>
                  <a:lnTo>
                    <a:pt x="2378" y="0"/>
                  </a:lnTo>
                  <a:lnTo>
                    <a:pt x="2444" y="0"/>
                  </a:lnTo>
                  <a:lnTo>
                    <a:pt x="2510" y="2"/>
                  </a:lnTo>
                  <a:lnTo>
                    <a:pt x="2576" y="8"/>
                  </a:lnTo>
                  <a:lnTo>
                    <a:pt x="2642" y="12"/>
                  </a:lnTo>
                  <a:lnTo>
                    <a:pt x="2706" y="20"/>
                  </a:lnTo>
                  <a:lnTo>
                    <a:pt x="2772" y="30"/>
                  </a:lnTo>
                  <a:lnTo>
                    <a:pt x="2834" y="40"/>
                  </a:lnTo>
                  <a:lnTo>
                    <a:pt x="2898" y="52"/>
                  </a:lnTo>
                  <a:lnTo>
                    <a:pt x="2962" y="66"/>
                  </a:lnTo>
                  <a:lnTo>
                    <a:pt x="3024" y="80"/>
                  </a:lnTo>
                  <a:lnTo>
                    <a:pt x="3084" y="98"/>
                  </a:lnTo>
                  <a:lnTo>
                    <a:pt x="3146" y="116"/>
                  </a:lnTo>
                  <a:lnTo>
                    <a:pt x="3206" y="136"/>
                  </a:lnTo>
                  <a:lnTo>
                    <a:pt x="3266" y="156"/>
                  </a:lnTo>
                  <a:lnTo>
                    <a:pt x="3324" y="178"/>
                  </a:lnTo>
                  <a:lnTo>
                    <a:pt x="3382" y="202"/>
                  </a:lnTo>
                  <a:lnTo>
                    <a:pt x="3440" y="228"/>
                  </a:lnTo>
                  <a:lnTo>
                    <a:pt x="3498" y="254"/>
                  </a:lnTo>
                  <a:lnTo>
                    <a:pt x="3554" y="282"/>
                  </a:lnTo>
                  <a:lnTo>
                    <a:pt x="3608" y="312"/>
                  </a:lnTo>
                  <a:lnTo>
                    <a:pt x="3664" y="342"/>
                  </a:lnTo>
                  <a:lnTo>
                    <a:pt x="3716" y="374"/>
                  </a:lnTo>
                  <a:lnTo>
                    <a:pt x="3770" y="406"/>
                  </a:lnTo>
                  <a:lnTo>
                    <a:pt x="3822" y="440"/>
                  </a:lnTo>
                  <a:lnTo>
                    <a:pt x="3872" y="476"/>
                  </a:lnTo>
                  <a:lnTo>
                    <a:pt x="3922" y="512"/>
                  </a:lnTo>
                  <a:lnTo>
                    <a:pt x="3972" y="550"/>
                  </a:lnTo>
                  <a:lnTo>
                    <a:pt x="4020" y="590"/>
                  </a:lnTo>
                  <a:lnTo>
                    <a:pt x="4068" y="630"/>
                  </a:lnTo>
                  <a:lnTo>
                    <a:pt x="4114" y="670"/>
                  </a:lnTo>
                  <a:lnTo>
                    <a:pt x="4160" y="712"/>
                  </a:lnTo>
                  <a:lnTo>
                    <a:pt x="4204" y="756"/>
                  </a:lnTo>
                  <a:lnTo>
                    <a:pt x="4246" y="800"/>
                  </a:lnTo>
                  <a:lnTo>
                    <a:pt x="4288" y="846"/>
                  </a:lnTo>
                  <a:lnTo>
                    <a:pt x="4330" y="892"/>
                  </a:lnTo>
                  <a:lnTo>
                    <a:pt x="4370" y="940"/>
                  </a:lnTo>
                  <a:lnTo>
                    <a:pt x="4410" y="988"/>
                  </a:lnTo>
                  <a:lnTo>
                    <a:pt x="4446" y="1036"/>
                  </a:lnTo>
                  <a:lnTo>
                    <a:pt x="4484" y="1086"/>
                  </a:lnTo>
                  <a:lnTo>
                    <a:pt x="4518" y="1138"/>
                  </a:lnTo>
                  <a:lnTo>
                    <a:pt x="4552" y="1190"/>
                  </a:lnTo>
                  <a:lnTo>
                    <a:pt x="4586" y="1242"/>
                  </a:lnTo>
                  <a:lnTo>
                    <a:pt x="4618" y="1296"/>
                  </a:lnTo>
                  <a:lnTo>
                    <a:pt x="4648" y="1350"/>
                  </a:lnTo>
                  <a:lnTo>
                    <a:pt x="4678" y="1406"/>
                  </a:lnTo>
                  <a:lnTo>
                    <a:pt x="4706" y="1462"/>
                  </a:lnTo>
                  <a:lnTo>
                    <a:pt x="4732" y="1518"/>
                  </a:lnTo>
                  <a:lnTo>
                    <a:pt x="4756" y="1576"/>
                  </a:lnTo>
                  <a:lnTo>
                    <a:pt x="0" y="1576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620"/>
            </a:p>
          </p:txBody>
        </p:sp>
      </p:grpSp>
      <p:sp>
        <p:nvSpPr>
          <p:cNvPr id="152" name="Text Box 34"/>
          <p:cNvSpPr txBox="1">
            <a:spLocks noChangeArrowheads="1"/>
          </p:cNvSpPr>
          <p:nvPr/>
        </p:nvSpPr>
        <p:spPr bwMode="auto">
          <a:xfrm>
            <a:off x="4509782" y="2378312"/>
            <a:ext cx="11672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8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</a:p>
        </p:txBody>
      </p:sp>
      <p:sp>
        <p:nvSpPr>
          <p:cNvPr id="153" name="Text Box 35"/>
          <p:cNvSpPr txBox="1">
            <a:spLocks noChangeArrowheads="1"/>
          </p:cNvSpPr>
          <p:nvPr/>
        </p:nvSpPr>
        <p:spPr bwMode="auto">
          <a:xfrm>
            <a:off x="5932817" y="2378312"/>
            <a:ext cx="129730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buFont typeface="Arial" panose="020B0604020202020204" pitchFamily="34" charset="0"/>
              <a:buNone/>
            </a:pPr>
            <a:r>
              <a:rPr lang="zh-CN" altLang="en-US" sz="108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</a:p>
        </p:txBody>
      </p:sp>
      <p:sp>
        <p:nvSpPr>
          <p:cNvPr id="154" name="Text Box 36"/>
          <p:cNvSpPr txBox="1">
            <a:spLocks noChangeArrowheads="1"/>
          </p:cNvSpPr>
          <p:nvPr/>
        </p:nvSpPr>
        <p:spPr bwMode="auto">
          <a:xfrm>
            <a:off x="4024007" y="1945402"/>
            <a:ext cx="1101566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8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9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Text Box 37"/>
          <p:cNvSpPr txBox="1">
            <a:spLocks noChangeArrowheads="1"/>
          </p:cNvSpPr>
          <p:nvPr/>
        </p:nvSpPr>
        <p:spPr bwMode="auto">
          <a:xfrm>
            <a:off x="5319883" y="1945402"/>
            <a:ext cx="110013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8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</a:p>
        </p:txBody>
      </p:sp>
      <p:sp>
        <p:nvSpPr>
          <p:cNvPr id="156" name="Text Box 38"/>
          <p:cNvSpPr txBox="1">
            <a:spLocks noChangeArrowheads="1"/>
          </p:cNvSpPr>
          <p:nvPr/>
        </p:nvSpPr>
        <p:spPr bwMode="auto">
          <a:xfrm>
            <a:off x="6582898" y="1945402"/>
            <a:ext cx="110156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08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单击添加文字</a:t>
            </a:r>
            <a:endParaRPr lang="zh-CN" altLang="en-US" sz="9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Rectangle 39"/>
          <p:cNvSpPr>
            <a:spLocks noChangeArrowheads="1"/>
          </p:cNvSpPr>
          <p:nvPr/>
        </p:nvSpPr>
        <p:spPr bwMode="auto">
          <a:xfrm>
            <a:off x="1559412" y="1946830"/>
            <a:ext cx="272177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1440" b="1" dirty="0">
                <a:solidFill>
                  <a:srgbClr val="E44B4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58" name="Rectangle 40"/>
          <p:cNvSpPr>
            <a:spLocks noChangeArrowheads="1"/>
          </p:cNvSpPr>
          <p:nvPr/>
        </p:nvSpPr>
        <p:spPr bwMode="auto">
          <a:xfrm>
            <a:off x="1559413" y="2191147"/>
            <a:ext cx="197453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0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00" kern="0" dirty="0"/>
          </a:p>
        </p:txBody>
      </p:sp>
      <p:sp>
        <p:nvSpPr>
          <p:cNvPr id="159" name="Rectangle 41"/>
          <p:cNvSpPr>
            <a:spLocks noChangeArrowheads="1"/>
          </p:cNvSpPr>
          <p:nvPr/>
        </p:nvSpPr>
        <p:spPr bwMode="auto">
          <a:xfrm>
            <a:off x="1559412" y="3006962"/>
            <a:ext cx="2721770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44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单击此处添加标题文字</a:t>
            </a:r>
          </a:p>
        </p:txBody>
      </p:sp>
      <p:sp>
        <p:nvSpPr>
          <p:cNvPr id="160" name="Rectangle 42"/>
          <p:cNvSpPr>
            <a:spLocks noChangeArrowheads="1"/>
          </p:cNvSpPr>
          <p:nvPr/>
        </p:nvSpPr>
        <p:spPr bwMode="auto">
          <a:xfrm>
            <a:off x="1559413" y="3249850"/>
            <a:ext cx="211169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900" dirty="0">
                <a:latin typeface="微软雅黑" pitchFamily="34" charset="-122"/>
                <a:ea typeface="微软雅黑" panose="020B0503020204020204" pitchFamily="34" charset="-122"/>
              </a:rPr>
              <a:t>单击此处添加文本你也可以右击进行粘贴已有文本，文字改变动画效果不变，</a:t>
            </a:r>
            <a:endParaRPr lang="zh-CN" altLang="en-US" sz="900" kern="0" dirty="0"/>
          </a:p>
        </p:txBody>
      </p:sp>
      <p:sp>
        <p:nvSpPr>
          <p:cNvPr id="60" name="任意多边形 59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253474762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25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75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6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145" grpId="0" animBg="1"/>
      <p:bldP spid="152" grpId="0"/>
      <p:bldP spid="153" grpId="0"/>
      <p:bldP spid="154" grpId="0"/>
      <p:bldP spid="155" grpId="0"/>
      <p:bldP spid="156" grpId="0"/>
      <p:bldP spid="157" grpId="0"/>
      <p:bldP spid="158" grpId="0"/>
      <p:bldP spid="159" grpId="0"/>
      <p:bldP spid="160" grpId="0"/>
      <p:bldP spid="60" grpId="0" animBg="1"/>
      <p:bldP spid="60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870417" y="2117977"/>
            <a:ext cx="2041593" cy="1833374"/>
            <a:chOff x="7856251" y="1996655"/>
            <a:chExt cx="2722124" cy="2444498"/>
          </a:xfrm>
          <a:solidFill>
            <a:srgbClr val="E44B46"/>
          </a:solidFill>
        </p:grpSpPr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6" name="Freeform 41"/>
            <p:cNvSpPr>
              <a:spLocks noEditPoints="1"/>
            </p:cNvSpPr>
            <p:nvPr/>
          </p:nvSpPr>
          <p:spPr bwMode="auto">
            <a:xfrm>
              <a:off x="7856251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339437" y="2117977"/>
            <a:ext cx="2041593" cy="1833374"/>
            <a:chOff x="5814945" y="1996655"/>
            <a:chExt cx="2722124" cy="2444498"/>
          </a:xfrm>
          <a:solidFill>
            <a:srgbClr val="E44B46"/>
          </a:solidFill>
        </p:grpSpPr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19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19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lnTo>
                    <a:pt x="1149" y="51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0" name="Freeform 43"/>
            <p:cNvSpPr>
              <a:spLocks noEditPoints="1"/>
            </p:cNvSpPr>
            <p:nvPr/>
          </p:nvSpPr>
          <p:spPr bwMode="auto">
            <a:xfrm>
              <a:off x="5814945" y="1996655"/>
              <a:ext cx="2722124" cy="2444498"/>
            </a:xfrm>
            <a:custGeom>
              <a:avLst/>
              <a:gdLst>
                <a:gd name="T0" fmla="*/ 1019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19 w 1149"/>
                <a:gd name="T9" fmla="*/ 618 h 1030"/>
                <a:gd name="T10" fmla="*/ 1149 w 1149"/>
                <a:gd name="T11" fmla="*/ 515 h 1030"/>
                <a:gd name="T12" fmla="*/ 1019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19" y="412"/>
                  </a:moveTo>
                  <a:cubicBezTo>
                    <a:pt x="971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1" y="853"/>
                    <a:pt x="1019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807595" y="2117977"/>
            <a:ext cx="2039866" cy="1833374"/>
            <a:chOff x="3772488" y="1996655"/>
            <a:chExt cx="2719821" cy="2444498"/>
          </a:xfrm>
          <a:solidFill>
            <a:srgbClr val="E44B46"/>
          </a:solidFill>
        </p:grpSpPr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148 w 1148"/>
                <a:gd name="T1" fmla="*/ 515 h 1030"/>
                <a:gd name="T2" fmla="*/ 1019 w 1148"/>
                <a:gd name="T3" fmla="*/ 412 h 1030"/>
                <a:gd name="T4" fmla="*/ 515 w 1148"/>
                <a:gd name="T5" fmla="*/ 0 h 1030"/>
                <a:gd name="T6" fmla="*/ 0 w 1148"/>
                <a:gd name="T7" fmla="*/ 515 h 1030"/>
                <a:gd name="T8" fmla="*/ 515 w 1148"/>
                <a:gd name="T9" fmla="*/ 1030 h 1030"/>
                <a:gd name="T10" fmla="*/ 1019 w 1148"/>
                <a:gd name="T11" fmla="*/ 618 h 1030"/>
                <a:gd name="T12" fmla="*/ 1148 w 1148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8" h="1030">
                  <a:moveTo>
                    <a:pt x="1148" y="515"/>
                  </a:moveTo>
                  <a:cubicBezTo>
                    <a:pt x="1019" y="412"/>
                    <a:pt x="1019" y="412"/>
                    <a:pt x="1019" y="412"/>
                  </a:cubicBez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lnTo>
                    <a:pt x="1148" y="51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5" name="Freeform 45"/>
            <p:cNvSpPr>
              <a:spLocks noEditPoints="1"/>
            </p:cNvSpPr>
            <p:nvPr/>
          </p:nvSpPr>
          <p:spPr bwMode="auto">
            <a:xfrm>
              <a:off x="3772488" y="1996655"/>
              <a:ext cx="2719821" cy="2444498"/>
            </a:xfrm>
            <a:custGeom>
              <a:avLst/>
              <a:gdLst>
                <a:gd name="T0" fmla="*/ 1019 w 1148"/>
                <a:gd name="T1" fmla="*/ 412 h 1030"/>
                <a:gd name="T2" fmla="*/ 515 w 1148"/>
                <a:gd name="T3" fmla="*/ 0 h 1030"/>
                <a:gd name="T4" fmla="*/ 0 w 1148"/>
                <a:gd name="T5" fmla="*/ 515 h 1030"/>
                <a:gd name="T6" fmla="*/ 515 w 1148"/>
                <a:gd name="T7" fmla="*/ 1030 h 1030"/>
                <a:gd name="T8" fmla="*/ 1019 w 1148"/>
                <a:gd name="T9" fmla="*/ 618 h 1030"/>
                <a:gd name="T10" fmla="*/ 1148 w 1148"/>
                <a:gd name="T11" fmla="*/ 515 h 1030"/>
                <a:gd name="T12" fmla="*/ 1019 w 1148"/>
                <a:gd name="T13" fmla="*/ 412 h 1030"/>
                <a:gd name="T14" fmla="*/ 515 w 1148"/>
                <a:gd name="T15" fmla="*/ 979 h 1030"/>
                <a:gd name="T16" fmla="*/ 51 w 1148"/>
                <a:gd name="T17" fmla="*/ 515 h 1030"/>
                <a:gd name="T18" fmla="*/ 515 w 1148"/>
                <a:gd name="T19" fmla="*/ 51 h 1030"/>
                <a:gd name="T20" fmla="*/ 979 w 1148"/>
                <a:gd name="T21" fmla="*/ 515 h 1030"/>
                <a:gd name="T22" fmla="*/ 515 w 1148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8" h="1030">
                  <a:moveTo>
                    <a:pt x="1019" y="412"/>
                  </a:moveTo>
                  <a:cubicBezTo>
                    <a:pt x="971" y="177"/>
                    <a:pt x="763" y="0"/>
                    <a:pt x="515" y="0"/>
                  </a:cubicBezTo>
                  <a:cubicBezTo>
                    <a:pt x="230" y="0"/>
                    <a:pt x="0" y="231"/>
                    <a:pt x="0" y="515"/>
                  </a:cubicBezTo>
                  <a:cubicBezTo>
                    <a:pt x="0" y="799"/>
                    <a:pt x="230" y="1030"/>
                    <a:pt x="515" y="1030"/>
                  </a:cubicBezTo>
                  <a:cubicBezTo>
                    <a:pt x="763" y="1030"/>
                    <a:pt x="971" y="853"/>
                    <a:pt x="1019" y="618"/>
                  </a:cubicBezTo>
                  <a:cubicBezTo>
                    <a:pt x="1148" y="515"/>
                    <a:pt x="1148" y="515"/>
                    <a:pt x="1148" y="515"/>
                  </a:cubicBezTo>
                  <a:lnTo>
                    <a:pt x="1019" y="412"/>
                  </a:lnTo>
                  <a:close/>
                  <a:moveTo>
                    <a:pt x="515" y="979"/>
                  </a:moveTo>
                  <a:cubicBezTo>
                    <a:pt x="258" y="979"/>
                    <a:pt x="51" y="771"/>
                    <a:pt x="51" y="515"/>
                  </a:cubicBezTo>
                  <a:cubicBezTo>
                    <a:pt x="51" y="259"/>
                    <a:pt x="258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74888" y="2117977"/>
            <a:ext cx="2041593" cy="1833374"/>
            <a:chOff x="1728879" y="1996655"/>
            <a:chExt cx="2722124" cy="2444498"/>
          </a:xfrm>
          <a:solidFill>
            <a:srgbClr val="E44B46"/>
          </a:solidFill>
        </p:grpSpPr>
        <p:sp>
          <p:nvSpPr>
            <p:cNvPr id="57" name="Freeform 46"/>
            <p:cNvSpPr>
              <a:spLocks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149 w 1149"/>
                <a:gd name="T1" fmla="*/ 515 h 1030"/>
                <a:gd name="T2" fmla="*/ 1020 w 1149"/>
                <a:gd name="T3" fmla="*/ 412 h 1030"/>
                <a:gd name="T4" fmla="*/ 515 w 1149"/>
                <a:gd name="T5" fmla="*/ 0 h 1030"/>
                <a:gd name="T6" fmla="*/ 0 w 1149"/>
                <a:gd name="T7" fmla="*/ 515 h 1030"/>
                <a:gd name="T8" fmla="*/ 515 w 1149"/>
                <a:gd name="T9" fmla="*/ 1030 h 1030"/>
                <a:gd name="T10" fmla="*/ 1020 w 1149"/>
                <a:gd name="T11" fmla="*/ 618 h 1030"/>
                <a:gd name="T12" fmla="*/ 1149 w 1149"/>
                <a:gd name="T13" fmla="*/ 515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9" h="1030">
                  <a:moveTo>
                    <a:pt x="1149" y="515"/>
                  </a:moveTo>
                  <a:cubicBezTo>
                    <a:pt x="1020" y="412"/>
                    <a:pt x="1020" y="412"/>
                    <a:pt x="1020" y="412"/>
                  </a:cubicBez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lnTo>
                    <a:pt x="1149" y="515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8" name="Freeform 47"/>
            <p:cNvSpPr>
              <a:spLocks noEditPoints="1"/>
            </p:cNvSpPr>
            <p:nvPr/>
          </p:nvSpPr>
          <p:spPr bwMode="auto">
            <a:xfrm>
              <a:off x="1728879" y="1996655"/>
              <a:ext cx="2722124" cy="2444498"/>
            </a:xfrm>
            <a:custGeom>
              <a:avLst/>
              <a:gdLst>
                <a:gd name="T0" fmla="*/ 1020 w 1149"/>
                <a:gd name="T1" fmla="*/ 412 h 1030"/>
                <a:gd name="T2" fmla="*/ 515 w 1149"/>
                <a:gd name="T3" fmla="*/ 0 h 1030"/>
                <a:gd name="T4" fmla="*/ 0 w 1149"/>
                <a:gd name="T5" fmla="*/ 515 h 1030"/>
                <a:gd name="T6" fmla="*/ 515 w 1149"/>
                <a:gd name="T7" fmla="*/ 1030 h 1030"/>
                <a:gd name="T8" fmla="*/ 1020 w 1149"/>
                <a:gd name="T9" fmla="*/ 618 h 1030"/>
                <a:gd name="T10" fmla="*/ 1149 w 1149"/>
                <a:gd name="T11" fmla="*/ 515 h 1030"/>
                <a:gd name="T12" fmla="*/ 1020 w 1149"/>
                <a:gd name="T13" fmla="*/ 412 h 1030"/>
                <a:gd name="T14" fmla="*/ 515 w 1149"/>
                <a:gd name="T15" fmla="*/ 979 h 1030"/>
                <a:gd name="T16" fmla="*/ 51 w 1149"/>
                <a:gd name="T17" fmla="*/ 515 h 1030"/>
                <a:gd name="T18" fmla="*/ 515 w 1149"/>
                <a:gd name="T19" fmla="*/ 51 h 1030"/>
                <a:gd name="T20" fmla="*/ 979 w 1149"/>
                <a:gd name="T21" fmla="*/ 515 h 1030"/>
                <a:gd name="T22" fmla="*/ 515 w 1149"/>
                <a:gd name="T23" fmla="*/ 979 h 1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9" h="1030">
                  <a:moveTo>
                    <a:pt x="1020" y="412"/>
                  </a:moveTo>
                  <a:cubicBezTo>
                    <a:pt x="972" y="177"/>
                    <a:pt x="764" y="0"/>
                    <a:pt x="515" y="0"/>
                  </a:cubicBezTo>
                  <a:cubicBezTo>
                    <a:pt x="231" y="0"/>
                    <a:pt x="0" y="231"/>
                    <a:pt x="0" y="515"/>
                  </a:cubicBezTo>
                  <a:cubicBezTo>
                    <a:pt x="0" y="799"/>
                    <a:pt x="231" y="1030"/>
                    <a:pt x="515" y="1030"/>
                  </a:cubicBezTo>
                  <a:cubicBezTo>
                    <a:pt x="764" y="1030"/>
                    <a:pt x="972" y="853"/>
                    <a:pt x="1020" y="618"/>
                  </a:cubicBezTo>
                  <a:cubicBezTo>
                    <a:pt x="1149" y="515"/>
                    <a:pt x="1149" y="515"/>
                    <a:pt x="1149" y="515"/>
                  </a:cubicBezTo>
                  <a:lnTo>
                    <a:pt x="1020" y="412"/>
                  </a:lnTo>
                  <a:close/>
                  <a:moveTo>
                    <a:pt x="515" y="979"/>
                  </a:moveTo>
                  <a:cubicBezTo>
                    <a:pt x="259" y="979"/>
                    <a:pt x="51" y="771"/>
                    <a:pt x="51" y="515"/>
                  </a:cubicBezTo>
                  <a:cubicBezTo>
                    <a:pt x="51" y="259"/>
                    <a:pt x="259" y="51"/>
                    <a:pt x="515" y="51"/>
                  </a:cubicBezTo>
                  <a:cubicBezTo>
                    <a:pt x="771" y="51"/>
                    <a:pt x="979" y="259"/>
                    <a:pt x="979" y="515"/>
                  </a:cubicBezTo>
                  <a:cubicBezTo>
                    <a:pt x="979" y="771"/>
                    <a:pt x="771" y="979"/>
                    <a:pt x="515" y="97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59" name="Freeform 48"/>
          <p:cNvSpPr>
            <a:spLocks noEditPoints="1"/>
          </p:cNvSpPr>
          <p:nvPr/>
        </p:nvSpPr>
        <p:spPr bwMode="auto">
          <a:xfrm>
            <a:off x="3528876" y="2500972"/>
            <a:ext cx="472889" cy="472889"/>
          </a:xfrm>
          <a:custGeom>
            <a:avLst/>
            <a:gdLst>
              <a:gd name="T0" fmla="*/ 152 w 152"/>
              <a:gd name="T1" fmla="*/ 88 h 152"/>
              <a:gd name="T2" fmla="*/ 152 w 152"/>
              <a:gd name="T3" fmla="*/ 64 h 152"/>
              <a:gd name="T4" fmla="*/ 138 w 152"/>
              <a:gd name="T5" fmla="*/ 64 h 152"/>
              <a:gd name="T6" fmla="*/ 128 w 152"/>
              <a:gd name="T7" fmla="*/ 40 h 152"/>
              <a:gd name="T8" fmla="*/ 138 w 152"/>
              <a:gd name="T9" fmla="*/ 31 h 152"/>
              <a:gd name="T10" fmla="*/ 121 w 152"/>
              <a:gd name="T11" fmla="*/ 14 h 152"/>
              <a:gd name="T12" fmla="*/ 111 w 152"/>
              <a:gd name="T13" fmla="*/ 24 h 152"/>
              <a:gd name="T14" fmla="*/ 88 w 152"/>
              <a:gd name="T15" fmla="*/ 14 h 152"/>
              <a:gd name="T16" fmla="*/ 88 w 152"/>
              <a:gd name="T17" fmla="*/ 0 h 152"/>
              <a:gd name="T18" fmla="*/ 64 w 152"/>
              <a:gd name="T19" fmla="*/ 0 h 152"/>
              <a:gd name="T20" fmla="*/ 64 w 152"/>
              <a:gd name="T21" fmla="*/ 14 h 152"/>
              <a:gd name="T22" fmla="*/ 41 w 152"/>
              <a:gd name="T23" fmla="*/ 24 h 152"/>
              <a:gd name="T24" fmla="*/ 31 w 152"/>
              <a:gd name="T25" fmla="*/ 14 h 152"/>
              <a:gd name="T26" fmla="*/ 14 w 152"/>
              <a:gd name="T27" fmla="*/ 31 h 152"/>
              <a:gd name="T28" fmla="*/ 24 w 152"/>
              <a:gd name="T29" fmla="*/ 40 h 152"/>
              <a:gd name="T30" fmla="*/ 14 w 152"/>
              <a:gd name="T31" fmla="*/ 64 h 152"/>
              <a:gd name="T32" fmla="*/ 0 w 152"/>
              <a:gd name="T33" fmla="*/ 64 h 152"/>
              <a:gd name="T34" fmla="*/ 0 w 152"/>
              <a:gd name="T35" fmla="*/ 88 h 152"/>
              <a:gd name="T36" fmla="*/ 14 w 152"/>
              <a:gd name="T37" fmla="*/ 88 h 152"/>
              <a:gd name="T38" fmla="*/ 24 w 152"/>
              <a:gd name="T39" fmla="*/ 111 h 152"/>
              <a:gd name="T40" fmla="*/ 14 w 152"/>
              <a:gd name="T41" fmla="*/ 121 h 152"/>
              <a:gd name="T42" fmla="*/ 31 w 152"/>
              <a:gd name="T43" fmla="*/ 138 h 152"/>
              <a:gd name="T44" fmla="*/ 41 w 152"/>
              <a:gd name="T45" fmla="*/ 128 h 152"/>
              <a:gd name="T46" fmla="*/ 64 w 152"/>
              <a:gd name="T47" fmla="*/ 138 h 152"/>
              <a:gd name="T48" fmla="*/ 64 w 152"/>
              <a:gd name="T49" fmla="*/ 152 h 152"/>
              <a:gd name="T50" fmla="*/ 88 w 152"/>
              <a:gd name="T51" fmla="*/ 152 h 152"/>
              <a:gd name="T52" fmla="*/ 88 w 152"/>
              <a:gd name="T53" fmla="*/ 138 h 152"/>
              <a:gd name="T54" fmla="*/ 111 w 152"/>
              <a:gd name="T55" fmla="*/ 128 h 152"/>
              <a:gd name="T56" fmla="*/ 121 w 152"/>
              <a:gd name="T57" fmla="*/ 138 h 152"/>
              <a:gd name="T58" fmla="*/ 138 w 152"/>
              <a:gd name="T59" fmla="*/ 121 h 152"/>
              <a:gd name="T60" fmla="*/ 128 w 152"/>
              <a:gd name="T61" fmla="*/ 111 h 152"/>
              <a:gd name="T62" fmla="*/ 138 w 152"/>
              <a:gd name="T63" fmla="*/ 88 h 152"/>
              <a:gd name="T64" fmla="*/ 152 w 152"/>
              <a:gd name="T65" fmla="*/ 88 h 152"/>
              <a:gd name="T66" fmla="*/ 76 w 152"/>
              <a:gd name="T67" fmla="*/ 115 h 152"/>
              <a:gd name="T68" fmla="*/ 37 w 152"/>
              <a:gd name="T69" fmla="*/ 76 h 152"/>
              <a:gd name="T70" fmla="*/ 76 w 152"/>
              <a:gd name="T71" fmla="*/ 37 h 152"/>
              <a:gd name="T72" fmla="*/ 115 w 152"/>
              <a:gd name="T73" fmla="*/ 76 h 152"/>
              <a:gd name="T74" fmla="*/ 76 w 152"/>
              <a:gd name="T75" fmla="*/ 11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2" h="152">
                <a:moveTo>
                  <a:pt x="152" y="88"/>
                </a:moveTo>
                <a:cubicBezTo>
                  <a:pt x="152" y="64"/>
                  <a:pt x="152" y="64"/>
                  <a:pt x="152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6" y="55"/>
                  <a:pt x="133" y="47"/>
                  <a:pt x="128" y="40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04" y="19"/>
                  <a:pt x="96" y="16"/>
                  <a:pt x="88" y="14"/>
                </a:cubicBezTo>
                <a:cubicBezTo>
                  <a:pt x="88" y="0"/>
                  <a:pt x="88" y="0"/>
                  <a:pt x="8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14"/>
                  <a:pt x="64" y="14"/>
                  <a:pt x="64" y="14"/>
                </a:cubicBezTo>
                <a:cubicBezTo>
                  <a:pt x="56" y="16"/>
                  <a:pt x="48" y="19"/>
                  <a:pt x="41" y="24"/>
                </a:cubicBezTo>
                <a:cubicBezTo>
                  <a:pt x="31" y="14"/>
                  <a:pt x="31" y="14"/>
                  <a:pt x="31" y="14"/>
                </a:cubicBezTo>
                <a:cubicBezTo>
                  <a:pt x="14" y="31"/>
                  <a:pt x="14" y="31"/>
                  <a:pt x="14" y="31"/>
                </a:cubicBezTo>
                <a:cubicBezTo>
                  <a:pt x="24" y="40"/>
                  <a:pt x="24" y="40"/>
                  <a:pt x="24" y="40"/>
                </a:cubicBezTo>
                <a:cubicBezTo>
                  <a:pt x="19" y="47"/>
                  <a:pt x="16" y="55"/>
                  <a:pt x="14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88"/>
                  <a:pt x="0" y="88"/>
                  <a:pt x="0" y="88"/>
                </a:cubicBezTo>
                <a:cubicBezTo>
                  <a:pt x="14" y="88"/>
                  <a:pt x="14" y="88"/>
                  <a:pt x="14" y="88"/>
                </a:cubicBezTo>
                <a:cubicBezTo>
                  <a:pt x="16" y="96"/>
                  <a:pt x="19" y="104"/>
                  <a:pt x="24" y="111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31" y="138"/>
                  <a:pt x="31" y="138"/>
                  <a:pt x="31" y="138"/>
                </a:cubicBezTo>
                <a:cubicBezTo>
                  <a:pt x="41" y="128"/>
                  <a:pt x="41" y="128"/>
                  <a:pt x="41" y="128"/>
                </a:cubicBezTo>
                <a:cubicBezTo>
                  <a:pt x="48" y="133"/>
                  <a:pt x="56" y="136"/>
                  <a:pt x="64" y="138"/>
                </a:cubicBezTo>
                <a:cubicBezTo>
                  <a:pt x="64" y="152"/>
                  <a:pt x="64" y="152"/>
                  <a:pt x="64" y="152"/>
                </a:cubicBezTo>
                <a:cubicBezTo>
                  <a:pt x="88" y="152"/>
                  <a:pt x="88" y="152"/>
                  <a:pt x="88" y="152"/>
                </a:cubicBezTo>
                <a:cubicBezTo>
                  <a:pt x="88" y="138"/>
                  <a:pt x="88" y="138"/>
                  <a:pt x="88" y="138"/>
                </a:cubicBezTo>
                <a:cubicBezTo>
                  <a:pt x="96" y="136"/>
                  <a:pt x="104" y="133"/>
                  <a:pt x="111" y="128"/>
                </a:cubicBezTo>
                <a:cubicBezTo>
                  <a:pt x="121" y="138"/>
                  <a:pt x="121" y="138"/>
                  <a:pt x="121" y="138"/>
                </a:cubicBezTo>
                <a:cubicBezTo>
                  <a:pt x="138" y="121"/>
                  <a:pt x="138" y="121"/>
                  <a:pt x="138" y="121"/>
                </a:cubicBezTo>
                <a:cubicBezTo>
                  <a:pt x="128" y="111"/>
                  <a:pt x="128" y="111"/>
                  <a:pt x="128" y="111"/>
                </a:cubicBezTo>
                <a:cubicBezTo>
                  <a:pt x="133" y="104"/>
                  <a:pt x="136" y="96"/>
                  <a:pt x="138" y="88"/>
                </a:cubicBezTo>
                <a:lnTo>
                  <a:pt x="152" y="88"/>
                </a:lnTo>
                <a:close/>
                <a:moveTo>
                  <a:pt x="76" y="115"/>
                </a:moveTo>
                <a:cubicBezTo>
                  <a:pt x="54" y="115"/>
                  <a:pt x="37" y="98"/>
                  <a:pt x="37" y="76"/>
                </a:cubicBezTo>
                <a:cubicBezTo>
                  <a:pt x="37" y="54"/>
                  <a:pt x="54" y="37"/>
                  <a:pt x="76" y="37"/>
                </a:cubicBezTo>
                <a:cubicBezTo>
                  <a:pt x="98" y="37"/>
                  <a:pt x="115" y="54"/>
                  <a:pt x="115" y="76"/>
                </a:cubicBezTo>
                <a:cubicBezTo>
                  <a:pt x="115" y="98"/>
                  <a:pt x="98" y="115"/>
                  <a:pt x="76" y="1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Freeform 49"/>
          <p:cNvSpPr>
            <a:spLocks noEditPoints="1"/>
          </p:cNvSpPr>
          <p:nvPr/>
        </p:nvSpPr>
        <p:spPr bwMode="auto">
          <a:xfrm>
            <a:off x="5062762" y="2526106"/>
            <a:ext cx="447204" cy="395835"/>
          </a:xfrm>
          <a:custGeom>
            <a:avLst/>
            <a:gdLst>
              <a:gd name="T0" fmla="*/ 29 w 144"/>
              <a:gd name="T1" fmla="*/ 53 h 127"/>
              <a:gd name="T2" fmla="*/ 45 w 144"/>
              <a:gd name="T3" fmla="*/ 72 h 127"/>
              <a:gd name="T4" fmla="*/ 65 w 144"/>
              <a:gd name="T5" fmla="*/ 58 h 127"/>
              <a:gd name="T6" fmla="*/ 50 w 144"/>
              <a:gd name="T7" fmla="*/ 39 h 127"/>
              <a:gd name="T8" fmla="*/ 65 w 144"/>
              <a:gd name="T9" fmla="*/ 29 h 127"/>
              <a:gd name="T10" fmla="*/ 8 w 144"/>
              <a:gd name="T11" fmla="*/ 0 h 127"/>
              <a:gd name="T12" fmla="*/ 13 w 144"/>
              <a:gd name="T13" fmla="*/ 63 h 127"/>
              <a:gd name="T14" fmla="*/ 29 w 144"/>
              <a:gd name="T15" fmla="*/ 53 h 127"/>
              <a:gd name="T16" fmla="*/ 115 w 144"/>
              <a:gd name="T17" fmla="*/ 53 h 127"/>
              <a:gd name="T18" fmla="*/ 131 w 144"/>
              <a:gd name="T19" fmla="*/ 63 h 127"/>
              <a:gd name="T20" fmla="*/ 136 w 144"/>
              <a:gd name="T21" fmla="*/ 0 h 127"/>
              <a:gd name="T22" fmla="*/ 80 w 144"/>
              <a:gd name="T23" fmla="*/ 29 h 127"/>
              <a:gd name="T24" fmla="*/ 95 w 144"/>
              <a:gd name="T25" fmla="*/ 39 h 127"/>
              <a:gd name="T26" fmla="*/ 0 w 144"/>
              <a:gd name="T27" fmla="*/ 103 h 127"/>
              <a:gd name="T28" fmla="*/ 5 w 144"/>
              <a:gd name="T29" fmla="*/ 127 h 127"/>
              <a:gd name="T30" fmla="*/ 115 w 144"/>
              <a:gd name="T31" fmla="*/ 53 h 127"/>
              <a:gd name="T32" fmla="*/ 101 w 144"/>
              <a:gd name="T33" fmla="*/ 86 h 127"/>
              <a:gd name="T34" fmla="*/ 81 w 144"/>
              <a:gd name="T35" fmla="*/ 103 h 127"/>
              <a:gd name="T36" fmla="*/ 139 w 144"/>
              <a:gd name="T37" fmla="*/ 127 h 127"/>
              <a:gd name="T38" fmla="*/ 144 w 144"/>
              <a:gd name="T39" fmla="*/ 103 h 127"/>
              <a:gd name="T40" fmla="*/ 101 w 144"/>
              <a:gd name="T41" fmla="*/ 86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4" h="127">
                <a:moveTo>
                  <a:pt x="29" y="53"/>
                </a:moveTo>
                <a:cubicBezTo>
                  <a:pt x="34" y="60"/>
                  <a:pt x="39" y="66"/>
                  <a:pt x="45" y="72"/>
                </a:cubicBezTo>
                <a:cubicBezTo>
                  <a:pt x="51" y="68"/>
                  <a:pt x="58" y="63"/>
                  <a:pt x="65" y="58"/>
                </a:cubicBezTo>
                <a:cubicBezTo>
                  <a:pt x="59" y="52"/>
                  <a:pt x="54" y="46"/>
                  <a:pt x="50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8" y="0"/>
                  <a:pt x="8" y="0"/>
                  <a:pt x="8" y="0"/>
                </a:cubicBezTo>
                <a:cubicBezTo>
                  <a:pt x="13" y="63"/>
                  <a:pt x="13" y="63"/>
                  <a:pt x="13" y="63"/>
                </a:cubicBezTo>
                <a:lnTo>
                  <a:pt x="29" y="53"/>
                </a:lnTo>
                <a:close/>
                <a:moveTo>
                  <a:pt x="115" y="53"/>
                </a:moveTo>
                <a:cubicBezTo>
                  <a:pt x="131" y="63"/>
                  <a:pt x="131" y="63"/>
                  <a:pt x="131" y="63"/>
                </a:cubicBezTo>
                <a:cubicBezTo>
                  <a:pt x="136" y="0"/>
                  <a:pt x="136" y="0"/>
                  <a:pt x="136" y="0"/>
                </a:cubicBezTo>
                <a:cubicBezTo>
                  <a:pt x="80" y="29"/>
                  <a:pt x="80" y="29"/>
                  <a:pt x="80" y="29"/>
                </a:cubicBezTo>
                <a:cubicBezTo>
                  <a:pt x="95" y="39"/>
                  <a:pt x="95" y="39"/>
                  <a:pt x="95" y="39"/>
                </a:cubicBezTo>
                <a:cubicBezTo>
                  <a:pt x="61" y="90"/>
                  <a:pt x="1" y="103"/>
                  <a:pt x="0" y="103"/>
                </a:cubicBezTo>
                <a:cubicBezTo>
                  <a:pt x="5" y="127"/>
                  <a:pt x="5" y="127"/>
                  <a:pt x="5" y="127"/>
                </a:cubicBezTo>
                <a:cubicBezTo>
                  <a:pt x="8" y="127"/>
                  <a:pt x="75" y="112"/>
                  <a:pt x="115" y="53"/>
                </a:cubicBezTo>
                <a:close/>
                <a:moveTo>
                  <a:pt x="101" y="86"/>
                </a:moveTo>
                <a:cubicBezTo>
                  <a:pt x="95" y="92"/>
                  <a:pt x="88" y="98"/>
                  <a:pt x="81" y="103"/>
                </a:cubicBezTo>
                <a:cubicBezTo>
                  <a:pt x="111" y="121"/>
                  <a:pt x="137" y="127"/>
                  <a:pt x="139" y="127"/>
                </a:cubicBezTo>
                <a:cubicBezTo>
                  <a:pt x="144" y="103"/>
                  <a:pt x="144" y="103"/>
                  <a:pt x="144" y="103"/>
                </a:cubicBezTo>
                <a:cubicBezTo>
                  <a:pt x="144" y="103"/>
                  <a:pt x="124" y="99"/>
                  <a:pt x="101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1" name="Freeform 50"/>
          <p:cNvSpPr>
            <a:spLocks/>
          </p:cNvSpPr>
          <p:nvPr/>
        </p:nvSpPr>
        <p:spPr bwMode="auto">
          <a:xfrm>
            <a:off x="6619415" y="2520829"/>
            <a:ext cx="371664" cy="436628"/>
          </a:xfrm>
          <a:custGeom>
            <a:avLst/>
            <a:gdLst>
              <a:gd name="T0" fmla="*/ 74 w 120"/>
              <a:gd name="T1" fmla="*/ 39 h 140"/>
              <a:gd name="T2" fmla="*/ 82 w 120"/>
              <a:gd name="T3" fmla="*/ 22 h 140"/>
              <a:gd name="T4" fmla="*/ 60 w 120"/>
              <a:gd name="T5" fmla="*/ 0 h 140"/>
              <a:gd name="T6" fmla="*/ 38 w 120"/>
              <a:gd name="T7" fmla="*/ 22 h 140"/>
              <a:gd name="T8" fmla="*/ 46 w 120"/>
              <a:gd name="T9" fmla="*/ 39 h 140"/>
              <a:gd name="T10" fmla="*/ 8 w 120"/>
              <a:gd name="T11" fmla="*/ 98 h 140"/>
              <a:gd name="T12" fmla="*/ 37 w 120"/>
              <a:gd name="T13" fmla="*/ 78 h 140"/>
              <a:gd name="T14" fmla="*/ 25 w 120"/>
              <a:gd name="T15" fmla="*/ 140 h 140"/>
              <a:gd name="T16" fmla="*/ 45 w 120"/>
              <a:gd name="T17" fmla="*/ 140 h 140"/>
              <a:gd name="T18" fmla="*/ 60 w 120"/>
              <a:gd name="T19" fmla="*/ 114 h 140"/>
              <a:gd name="T20" fmla="*/ 75 w 120"/>
              <a:gd name="T21" fmla="*/ 140 h 140"/>
              <a:gd name="T22" fmla="*/ 95 w 120"/>
              <a:gd name="T23" fmla="*/ 140 h 140"/>
              <a:gd name="T24" fmla="*/ 83 w 120"/>
              <a:gd name="T25" fmla="*/ 78 h 140"/>
              <a:gd name="T26" fmla="*/ 112 w 120"/>
              <a:gd name="T27" fmla="*/ 98 h 140"/>
              <a:gd name="T28" fmla="*/ 74 w 120"/>
              <a:gd name="T29" fmla="*/ 3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" h="140">
                <a:moveTo>
                  <a:pt x="74" y="39"/>
                </a:moveTo>
                <a:cubicBezTo>
                  <a:pt x="78" y="35"/>
                  <a:pt x="82" y="29"/>
                  <a:pt x="82" y="22"/>
                </a:cubicBezTo>
                <a:cubicBezTo>
                  <a:pt x="82" y="10"/>
                  <a:pt x="72" y="0"/>
                  <a:pt x="60" y="0"/>
                </a:cubicBezTo>
                <a:cubicBezTo>
                  <a:pt x="48" y="0"/>
                  <a:pt x="38" y="10"/>
                  <a:pt x="38" y="22"/>
                </a:cubicBezTo>
                <a:cubicBezTo>
                  <a:pt x="38" y="29"/>
                  <a:pt x="42" y="35"/>
                  <a:pt x="46" y="39"/>
                </a:cubicBezTo>
                <a:cubicBezTo>
                  <a:pt x="24" y="46"/>
                  <a:pt x="0" y="91"/>
                  <a:pt x="8" y="98"/>
                </a:cubicBezTo>
                <a:cubicBezTo>
                  <a:pt x="15" y="105"/>
                  <a:pt x="27" y="91"/>
                  <a:pt x="37" y="78"/>
                </a:cubicBezTo>
                <a:cubicBezTo>
                  <a:pt x="32" y="99"/>
                  <a:pt x="27" y="121"/>
                  <a:pt x="25" y="140"/>
                </a:cubicBezTo>
                <a:cubicBezTo>
                  <a:pt x="45" y="140"/>
                  <a:pt x="45" y="140"/>
                  <a:pt x="45" y="140"/>
                </a:cubicBezTo>
                <a:cubicBezTo>
                  <a:pt x="45" y="129"/>
                  <a:pt x="52" y="114"/>
                  <a:pt x="60" y="114"/>
                </a:cubicBezTo>
                <a:cubicBezTo>
                  <a:pt x="68" y="114"/>
                  <a:pt x="75" y="129"/>
                  <a:pt x="75" y="140"/>
                </a:cubicBezTo>
                <a:cubicBezTo>
                  <a:pt x="95" y="140"/>
                  <a:pt x="95" y="140"/>
                  <a:pt x="95" y="140"/>
                </a:cubicBezTo>
                <a:cubicBezTo>
                  <a:pt x="93" y="121"/>
                  <a:pt x="88" y="99"/>
                  <a:pt x="83" y="78"/>
                </a:cubicBezTo>
                <a:cubicBezTo>
                  <a:pt x="93" y="91"/>
                  <a:pt x="105" y="105"/>
                  <a:pt x="112" y="98"/>
                </a:cubicBezTo>
                <a:cubicBezTo>
                  <a:pt x="120" y="91"/>
                  <a:pt x="96" y="46"/>
                  <a:pt x="74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6" name="Freeform 51"/>
          <p:cNvSpPr>
            <a:spLocks/>
          </p:cNvSpPr>
          <p:nvPr/>
        </p:nvSpPr>
        <p:spPr bwMode="auto">
          <a:xfrm>
            <a:off x="1765965" y="2529570"/>
            <a:ext cx="882323" cy="420009"/>
          </a:xfrm>
          <a:custGeom>
            <a:avLst/>
            <a:gdLst>
              <a:gd name="T0" fmla="*/ 584 w 584"/>
              <a:gd name="T1" fmla="*/ 0 h 278"/>
              <a:gd name="T2" fmla="*/ 449 w 584"/>
              <a:gd name="T3" fmla="*/ 31 h 278"/>
              <a:gd name="T4" fmla="*/ 469 w 584"/>
              <a:gd name="T5" fmla="*/ 62 h 278"/>
              <a:gd name="T6" fmla="*/ 278 w 584"/>
              <a:gd name="T7" fmla="*/ 200 h 278"/>
              <a:gd name="T8" fmla="*/ 214 w 584"/>
              <a:gd name="T9" fmla="*/ 116 h 278"/>
              <a:gd name="T10" fmla="*/ 204 w 584"/>
              <a:gd name="T11" fmla="*/ 101 h 278"/>
              <a:gd name="T12" fmla="*/ 190 w 584"/>
              <a:gd name="T13" fmla="*/ 112 h 278"/>
              <a:gd name="T14" fmla="*/ 0 w 584"/>
              <a:gd name="T15" fmla="*/ 250 h 278"/>
              <a:gd name="T16" fmla="*/ 21 w 584"/>
              <a:gd name="T17" fmla="*/ 278 h 278"/>
              <a:gd name="T18" fmla="*/ 196 w 584"/>
              <a:gd name="T19" fmla="*/ 151 h 278"/>
              <a:gd name="T20" fmla="*/ 260 w 584"/>
              <a:gd name="T21" fmla="*/ 237 h 278"/>
              <a:gd name="T22" fmla="*/ 270 w 584"/>
              <a:gd name="T23" fmla="*/ 252 h 278"/>
              <a:gd name="T24" fmla="*/ 284 w 584"/>
              <a:gd name="T25" fmla="*/ 241 h 278"/>
              <a:gd name="T26" fmla="*/ 490 w 584"/>
              <a:gd name="T27" fmla="*/ 91 h 278"/>
              <a:gd name="T28" fmla="*/ 490 w 584"/>
              <a:gd name="T29" fmla="*/ 91 h 278"/>
              <a:gd name="T30" fmla="*/ 512 w 584"/>
              <a:gd name="T31" fmla="*/ 120 h 278"/>
              <a:gd name="T32" fmla="*/ 584 w 584"/>
              <a:gd name="T33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4" h="278">
                <a:moveTo>
                  <a:pt x="584" y="0"/>
                </a:moveTo>
                <a:lnTo>
                  <a:pt x="449" y="31"/>
                </a:lnTo>
                <a:lnTo>
                  <a:pt x="469" y="62"/>
                </a:lnTo>
                <a:lnTo>
                  <a:pt x="278" y="200"/>
                </a:lnTo>
                <a:lnTo>
                  <a:pt x="214" y="116"/>
                </a:lnTo>
                <a:lnTo>
                  <a:pt x="204" y="101"/>
                </a:lnTo>
                <a:lnTo>
                  <a:pt x="190" y="112"/>
                </a:lnTo>
                <a:lnTo>
                  <a:pt x="0" y="250"/>
                </a:lnTo>
                <a:lnTo>
                  <a:pt x="21" y="278"/>
                </a:lnTo>
                <a:lnTo>
                  <a:pt x="196" y="151"/>
                </a:lnTo>
                <a:lnTo>
                  <a:pt x="260" y="237"/>
                </a:lnTo>
                <a:lnTo>
                  <a:pt x="270" y="252"/>
                </a:lnTo>
                <a:lnTo>
                  <a:pt x="284" y="241"/>
                </a:lnTo>
                <a:lnTo>
                  <a:pt x="490" y="91"/>
                </a:lnTo>
                <a:lnTo>
                  <a:pt x="490" y="91"/>
                </a:lnTo>
                <a:lnTo>
                  <a:pt x="512" y="120"/>
                </a:lnTo>
                <a:lnTo>
                  <a:pt x="58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7" name="文本框 39"/>
          <p:cNvSpPr txBox="1"/>
          <p:nvPr/>
        </p:nvSpPr>
        <p:spPr>
          <a:xfrm>
            <a:off x="1674408" y="2983149"/>
            <a:ext cx="11112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3000" dirty="0">
                <a:solidFill>
                  <a:schemeClr val="bg1"/>
                </a:solidFill>
              </a:rPr>
              <a:t>Step 1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sp>
        <p:nvSpPr>
          <p:cNvPr id="78" name="文本框 40"/>
          <p:cNvSpPr txBox="1"/>
          <p:nvPr/>
        </p:nvSpPr>
        <p:spPr>
          <a:xfrm>
            <a:off x="3235770" y="2983149"/>
            <a:ext cx="11576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3000" dirty="0">
                <a:solidFill>
                  <a:schemeClr val="bg1"/>
                </a:solidFill>
              </a:rPr>
              <a:t>Step 2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sp>
        <p:nvSpPr>
          <p:cNvPr id="79" name="文本框 41"/>
          <p:cNvSpPr txBox="1"/>
          <p:nvPr/>
        </p:nvSpPr>
        <p:spPr>
          <a:xfrm>
            <a:off x="4797132" y="2983149"/>
            <a:ext cx="116891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3000" dirty="0">
                <a:solidFill>
                  <a:schemeClr val="bg1"/>
                </a:solidFill>
              </a:rPr>
              <a:t>Step 3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sp>
        <p:nvSpPr>
          <p:cNvPr id="80" name="文本框 42"/>
          <p:cNvSpPr txBox="1"/>
          <p:nvPr/>
        </p:nvSpPr>
        <p:spPr>
          <a:xfrm>
            <a:off x="6358495" y="2983149"/>
            <a:ext cx="115768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rgbClr val="605E5E"/>
                </a:solidFill>
                <a:latin typeface="Impact" panose="020B0806030902050204" pitchFamily="34" charset="0"/>
                <a:cs typeface="Aharoni" panose="02010803020104030203" pitchFamily="2" charset="-79"/>
              </a:defRPr>
            </a:lvl1pPr>
          </a:lstStyle>
          <a:p>
            <a:r>
              <a:rPr lang="en-US" altLang="zh-CN" sz="3000" dirty="0">
                <a:solidFill>
                  <a:schemeClr val="bg1"/>
                </a:solidFill>
              </a:rPr>
              <a:t>Step 4</a:t>
            </a:r>
            <a:endParaRPr lang="zh-CN" altLang="en-US" sz="3000" dirty="0">
              <a:solidFill>
                <a:schemeClr val="bg1"/>
              </a:solidFill>
            </a:endParaRPr>
          </a:p>
        </p:txBody>
      </p:sp>
      <p:cxnSp>
        <p:nvCxnSpPr>
          <p:cNvPr id="81" name="直接连接符 80"/>
          <p:cNvCxnSpPr/>
          <p:nvPr/>
        </p:nvCxnSpPr>
        <p:spPr>
          <a:xfrm>
            <a:off x="2124234" y="3951351"/>
            <a:ext cx="0" cy="582550"/>
          </a:xfrm>
          <a:prstGeom prst="line">
            <a:avLst/>
          </a:prstGeom>
          <a:ln>
            <a:solidFill>
              <a:srgbClr val="E44B4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文本框 82"/>
          <p:cNvSpPr txBox="1"/>
          <p:nvPr/>
        </p:nvSpPr>
        <p:spPr>
          <a:xfrm>
            <a:off x="825584" y="4561595"/>
            <a:ext cx="2800350" cy="81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83" name="直接连接符 82"/>
          <p:cNvCxnSpPr/>
          <p:nvPr/>
        </p:nvCxnSpPr>
        <p:spPr>
          <a:xfrm>
            <a:off x="3765320" y="1535427"/>
            <a:ext cx="0" cy="582550"/>
          </a:xfrm>
          <a:prstGeom prst="line">
            <a:avLst/>
          </a:prstGeom>
          <a:ln>
            <a:solidFill>
              <a:srgbClr val="E44B4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文本框 84"/>
          <p:cNvSpPr txBox="1"/>
          <p:nvPr/>
        </p:nvSpPr>
        <p:spPr>
          <a:xfrm>
            <a:off x="2486014" y="875710"/>
            <a:ext cx="2800350" cy="81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5228772" y="3951351"/>
            <a:ext cx="0" cy="582550"/>
          </a:xfrm>
          <a:prstGeom prst="line">
            <a:avLst/>
          </a:prstGeom>
          <a:ln>
            <a:solidFill>
              <a:srgbClr val="E44B4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文本框 89"/>
          <p:cNvSpPr txBox="1"/>
          <p:nvPr/>
        </p:nvSpPr>
        <p:spPr>
          <a:xfrm>
            <a:off x="3930122" y="4561595"/>
            <a:ext cx="2800350" cy="81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87" name="直接连接符 86"/>
          <p:cNvCxnSpPr/>
          <p:nvPr/>
        </p:nvCxnSpPr>
        <p:spPr>
          <a:xfrm>
            <a:off x="6730472" y="1500993"/>
            <a:ext cx="0" cy="582550"/>
          </a:xfrm>
          <a:prstGeom prst="line">
            <a:avLst/>
          </a:prstGeom>
          <a:ln>
            <a:solidFill>
              <a:srgbClr val="E44B46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101"/>
          <p:cNvSpPr txBox="1"/>
          <p:nvPr/>
        </p:nvSpPr>
        <p:spPr>
          <a:xfrm>
            <a:off x="5451166" y="841276"/>
            <a:ext cx="2800350" cy="816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89" name="任意多边形 88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965602186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5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50"/>
                            </p:stCondLst>
                            <p:childTnLst>
                              <p:par>
                                <p:cTn id="7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"/>
                            </p:stCondLst>
                            <p:childTnLst>
                              <p:par>
                                <p:cTn id="7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5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00"/>
                            </p:stCondLst>
                            <p:childTnLst>
                              <p:par>
                                <p:cTn id="8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50"/>
                            </p:stCondLst>
                            <p:childTnLst>
                              <p:par>
                                <p:cTn id="9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3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50"/>
                            </p:stCondLst>
                            <p:childTnLst>
                              <p:par>
                                <p:cTn id="10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800"/>
                            </p:stCondLst>
                            <p:childTnLst>
                              <p:par>
                                <p:cTn id="10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5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300"/>
                            </p:stCondLst>
                            <p:childTnLst>
                              <p:par>
                                <p:cTn id="1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55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800"/>
                            </p:stCondLst>
                            <p:childTnLst>
                              <p:par>
                                <p:cTn id="1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8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5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300"/>
                            </p:stCondLst>
                            <p:childTnLst>
                              <p:par>
                                <p:cTn id="13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5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550"/>
                            </p:stCondLst>
                            <p:childTnLst>
                              <p:par>
                                <p:cTn id="1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800"/>
                            </p:stCondLst>
                            <p:childTnLst>
                              <p:par>
                                <p:cTn id="14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2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6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705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3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59" grpId="0" animBg="1"/>
      <p:bldP spid="60" grpId="0" animBg="1"/>
      <p:bldP spid="61" grpId="0" animBg="1"/>
      <p:bldP spid="76" grpId="0" animBg="1"/>
      <p:bldP spid="77" grpId="0"/>
      <p:bldP spid="78" grpId="0"/>
      <p:bldP spid="79" grpId="0"/>
      <p:bldP spid="80" grpId="0"/>
      <p:bldP spid="82" grpId="0"/>
      <p:bldP spid="84" grpId="0"/>
      <p:bldP spid="86" grpId="0"/>
      <p:bldP spid="88" grpId="0"/>
      <p:bldP spid="89" grpId="0" animBg="1"/>
      <p:bldP spid="89" grpId="1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9" name="Freeform 131"/>
          <p:cNvSpPr>
            <a:spLocks/>
          </p:cNvSpPr>
          <p:nvPr/>
        </p:nvSpPr>
        <p:spPr bwMode="auto">
          <a:xfrm>
            <a:off x="2805635" y="1502201"/>
            <a:ext cx="3644504" cy="3153966"/>
          </a:xfrm>
          <a:custGeom>
            <a:avLst/>
            <a:gdLst>
              <a:gd name="T0" fmla="*/ 2297 w 3061"/>
              <a:gd name="T1" fmla="*/ 0 h 2649"/>
              <a:gd name="T2" fmla="*/ 3061 w 3061"/>
              <a:gd name="T3" fmla="*/ 1325 h 2649"/>
              <a:gd name="T4" fmla="*/ 2297 w 3061"/>
              <a:gd name="T5" fmla="*/ 2649 h 2649"/>
              <a:gd name="T6" fmla="*/ 764 w 3061"/>
              <a:gd name="T7" fmla="*/ 2649 h 2649"/>
              <a:gd name="T8" fmla="*/ 0 w 3061"/>
              <a:gd name="T9" fmla="*/ 1325 h 2649"/>
              <a:gd name="T10" fmla="*/ 764 w 3061"/>
              <a:gd name="T11" fmla="*/ 0 h 2649"/>
              <a:gd name="T12" fmla="*/ 2297 w 3061"/>
              <a:gd name="T13" fmla="*/ 0 h 2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61" h="2649">
                <a:moveTo>
                  <a:pt x="2297" y="0"/>
                </a:moveTo>
                <a:lnTo>
                  <a:pt x="3061" y="1325"/>
                </a:lnTo>
                <a:lnTo>
                  <a:pt x="2297" y="2649"/>
                </a:lnTo>
                <a:lnTo>
                  <a:pt x="764" y="2649"/>
                </a:lnTo>
                <a:lnTo>
                  <a:pt x="0" y="1325"/>
                </a:lnTo>
                <a:lnTo>
                  <a:pt x="764" y="0"/>
                </a:lnTo>
                <a:lnTo>
                  <a:pt x="22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0" name="Freeform 133"/>
          <p:cNvSpPr>
            <a:spLocks/>
          </p:cNvSpPr>
          <p:nvPr/>
        </p:nvSpPr>
        <p:spPr bwMode="auto">
          <a:xfrm>
            <a:off x="4627292" y="1502200"/>
            <a:ext cx="1822847" cy="1577579"/>
          </a:xfrm>
          <a:custGeom>
            <a:avLst/>
            <a:gdLst>
              <a:gd name="T0" fmla="*/ 767 w 1531"/>
              <a:gd name="T1" fmla="*/ 0 h 1325"/>
              <a:gd name="T2" fmla="*/ 767 w 1531"/>
              <a:gd name="T3" fmla="*/ 0 h 1325"/>
              <a:gd name="T4" fmla="*/ 0 w 1531"/>
              <a:gd name="T5" fmla="*/ 442 h 1325"/>
              <a:gd name="T6" fmla="*/ 1531 w 1531"/>
              <a:gd name="T7" fmla="*/ 1325 h 1325"/>
              <a:gd name="T8" fmla="*/ 767 w 1531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1" h="1325">
                <a:moveTo>
                  <a:pt x="767" y="0"/>
                </a:moveTo>
                <a:lnTo>
                  <a:pt x="767" y="0"/>
                </a:lnTo>
                <a:lnTo>
                  <a:pt x="0" y="442"/>
                </a:lnTo>
                <a:lnTo>
                  <a:pt x="1531" y="1325"/>
                </a:lnTo>
                <a:lnTo>
                  <a:pt x="7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1" name="Freeform 141"/>
          <p:cNvSpPr>
            <a:spLocks/>
          </p:cNvSpPr>
          <p:nvPr/>
        </p:nvSpPr>
        <p:spPr bwMode="auto">
          <a:xfrm>
            <a:off x="2805636" y="1502200"/>
            <a:ext cx="1821656" cy="1577579"/>
          </a:xfrm>
          <a:custGeom>
            <a:avLst/>
            <a:gdLst>
              <a:gd name="T0" fmla="*/ 764 w 1530"/>
              <a:gd name="T1" fmla="*/ 0 h 1325"/>
              <a:gd name="T2" fmla="*/ 764 w 1530"/>
              <a:gd name="T3" fmla="*/ 0 h 1325"/>
              <a:gd name="T4" fmla="*/ 0 w 1530"/>
              <a:gd name="T5" fmla="*/ 1325 h 1325"/>
              <a:gd name="T6" fmla="*/ 1530 w 1530"/>
              <a:gd name="T7" fmla="*/ 442 h 1325"/>
              <a:gd name="T8" fmla="*/ 764 w 1530"/>
              <a:gd name="T9" fmla="*/ 0 h 1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0" h="1325">
                <a:moveTo>
                  <a:pt x="764" y="0"/>
                </a:moveTo>
                <a:lnTo>
                  <a:pt x="764" y="0"/>
                </a:lnTo>
                <a:lnTo>
                  <a:pt x="0" y="1325"/>
                </a:lnTo>
                <a:lnTo>
                  <a:pt x="1530" y="442"/>
                </a:lnTo>
                <a:lnTo>
                  <a:pt x="7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22" name="Freeform 143"/>
          <p:cNvSpPr>
            <a:spLocks/>
          </p:cNvSpPr>
          <p:nvPr/>
        </p:nvSpPr>
        <p:spPr bwMode="auto">
          <a:xfrm>
            <a:off x="3715273" y="1502201"/>
            <a:ext cx="1825229" cy="526256"/>
          </a:xfrm>
          <a:custGeom>
            <a:avLst/>
            <a:gdLst>
              <a:gd name="T0" fmla="*/ 1533 w 1533"/>
              <a:gd name="T1" fmla="*/ 0 h 442"/>
              <a:gd name="T2" fmla="*/ 0 w 1533"/>
              <a:gd name="T3" fmla="*/ 0 h 442"/>
              <a:gd name="T4" fmla="*/ 766 w 1533"/>
              <a:gd name="T5" fmla="*/ 442 h 442"/>
              <a:gd name="T6" fmla="*/ 1533 w 1533"/>
              <a:gd name="T7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33" h="442">
                <a:moveTo>
                  <a:pt x="1533" y="0"/>
                </a:moveTo>
                <a:lnTo>
                  <a:pt x="0" y="0"/>
                </a:lnTo>
                <a:lnTo>
                  <a:pt x="766" y="442"/>
                </a:lnTo>
                <a:lnTo>
                  <a:pt x="15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23" name="组合 22"/>
          <p:cNvGrpSpPr/>
          <p:nvPr/>
        </p:nvGrpSpPr>
        <p:grpSpPr>
          <a:xfrm>
            <a:off x="1857106" y="1366066"/>
            <a:ext cx="2958703" cy="3395663"/>
            <a:chOff x="6013699" y="968734"/>
            <a:chExt cx="3944937" cy="4527551"/>
          </a:xfrm>
        </p:grpSpPr>
        <p:sp>
          <p:nvSpPr>
            <p:cNvPr id="24" name="Freeform 87"/>
            <p:cNvSpPr>
              <a:spLocks/>
            </p:cNvSpPr>
            <p:nvPr/>
          </p:nvSpPr>
          <p:spPr bwMode="auto">
            <a:xfrm>
              <a:off x="6064499" y="2970572"/>
              <a:ext cx="3443288" cy="458788"/>
            </a:xfrm>
            <a:custGeom>
              <a:avLst/>
              <a:gdLst>
                <a:gd name="T0" fmla="*/ 704 w 1607"/>
                <a:gd name="T1" fmla="*/ 116 h 214"/>
                <a:gd name="T2" fmla="*/ 0 w 1607"/>
                <a:gd name="T3" fmla="*/ 138 h 214"/>
                <a:gd name="T4" fmla="*/ 0 w 1607"/>
                <a:gd name="T5" fmla="*/ 168 h 214"/>
                <a:gd name="T6" fmla="*/ 706 w 1607"/>
                <a:gd name="T7" fmla="*/ 190 h 214"/>
                <a:gd name="T8" fmla="*/ 1529 w 1607"/>
                <a:gd name="T9" fmla="*/ 214 h 214"/>
                <a:gd name="T10" fmla="*/ 1602 w 1607"/>
                <a:gd name="T11" fmla="*/ 209 h 214"/>
                <a:gd name="T12" fmla="*/ 1607 w 1607"/>
                <a:gd name="T13" fmla="*/ 0 h 214"/>
                <a:gd name="T14" fmla="*/ 704 w 1607"/>
                <a:gd name="T15" fmla="*/ 116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7" h="214">
                  <a:moveTo>
                    <a:pt x="704" y="116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706" y="190"/>
                    <a:pt x="706" y="190"/>
                    <a:pt x="706" y="190"/>
                  </a:cubicBezTo>
                  <a:cubicBezTo>
                    <a:pt x="1529" y="214"/>
                    <a:pt x="1529" y="214"/>
                    <a:pt x="1529" y="214"/>
                  </a:cubicBezTo>
                  <a:cubicBezTo>
                    <a:pt x="1602" y="209"/>
                    <a:pt x="1602" y="209"/>
                    <a:pt x="1602" y="209"/>
                  </a:cubicBezTo>
                  <a:cubicBezTo>
                    <a:pt x="1607" y="0"/>
                    <a:pt x="1607" y="0"/>
                    <a:pt x="1607" y="0"/>
                  </a:cubicBezTo>
                  <a:cubicBezTo>
                    <a:pt x="1607" y="0"/>
                    <a:pt x="1090" y="92"/>
                    <a:pt x="704" y="11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" name="Freeform 88"/>
            <p:cNvSpPr>
              <a:spLocks/>
            </p:cNvSpPr>
            <p:nvPr/>
          </p:nvSpPr>
          <p:spPr bwMode="auto">
            <a:xfrm>
              <a:off x="6064499" y="3386497"/>
              <a:ext cx="3582988" cy="1477963"/>
            </a:xfrm>
            <a:custGeom>
              <a:avLst/>
              <a:gdLst>
                <a:gd name="T0" fmla="*/ 1251 w 1672"/>
                <a:gd name="T1" fmla="*/ 184 h 690"/>
                <a:gd name="T2" fmla="*/ 876 w 1672"/>
                <a:gd name="T3" fmla="*/ 66 h 690"/>
                <a:gd name="T4" fmla="*/ 286 w 1672"/>
                <a:gd name="T5" fmla="*/ 17 h 690"/>
                <a:gd name="T6" fmla="*/ 0 w 1672"/>
                <a:gd name="T7" fmla="*/ 0 h 690"/>
                <a:gd name="T8" fmla="*/ 0 w 1672"/>
                <a:gd name="T9" fmla="*/ 25 h 690"/>
                <a:gd name="T10" fmla="*/ 287 w 1672"/>
                <a:gd name="T11" fmla="*/ 40 h 690"/>
                <a:gd name="T12" fmla="*/ 835 w 1672"/>
                <a:gd name="T13" fmla="*/ 121 h 690"/>
                <a:gd name="T14" fmla="*/ 1485 w 1672"/>
                <a:gd name="T15" fmla="*/ 598 h 690"/>
                <a:gd name="T16" fmla="*/ 1652 w 1672"/>
                <a:gd name="T17" fmla="*/ 686 h 690"/>
                <a:gd name="T18" fmla="*/ 1672 w 1672"/>
                <a:gd name="T19" fmla="*/ 391 h 690"/>
                <a:gd name="T20" fmla="*/ 1251 w 1672"/>
                <a:gd name="T21" fmla="*/ 184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2" h="690">
                  <a:moveTo>
                    <a:pt x="1251" y="184"/>
                  </a:moveTo>
                  <a:cubicBezTo>
                    <a:pt x="1047" y="98"/>
                    <a:pt x="876" y="66"/>
                    <a:pt x="876" y="66"/>
                  </a:cubicBezTo>
                  <a:cubicBezTo>
                    <a:pt x="712" y="24"/>
                    <a:pt x="286" y="17"/>
                    <a:pt x="286" y="1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87" y="40"/>
                    <a:pt x="287" y="40"/>
                    <a:pt x="287" y="40"/>
                  </a:cubicBezTo>
                  <a:cubicBezTo>
                    <a:pt x="684" y="66"/>
                    <a:pt x="835" y="121"/>
                    <a:pt x="835" y="121"/>
                  </a:cubicBezTo>
                  <a:cubicBezTo>
                    <a:pt x="1038" y="197"/>
                    <a:pt x="1313" y="435"/>
                    <a:pt x="1485" y="598"/>
                  </a:cubicBezTo>
                  <a:cubicBezTo>
                    <a:pt x="1583" y="690"/>
                    <a:pt x="1652" y="686"/>
                    <a:pt x="1652" y="686"/>
                  </a:cubicBezTo>
                  <a:cubicBezTo>
                    <a:pt x="1672" y="391"/>
                    <a:pt x="1672" y="391"/>
                    <a:pt x="1672" y="391"/>
                  </a:cubicBezTo>
                  <a:lnTo>
                    <a:pt x="1251" y="1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" name="Freeform 89"/>
            <p:cNvSpPr>
              <a:spLocks/>
            </p:cNvSpPr>
            <p:nvPr/>
          </p:nvSpPr>
          <p:spPr bwMode="auto">
            <a:xfrm>
              <a:off x="6064499" y="3321409"/>
              <a:ext cx="3171825" cy="698500"/>
            </a:xfrm>
            <a:custGeom>
              <a:avLst/>
              <a:gdLst>
                <a:gd name="T0" fmla="*/ 0 w 1480"/>
                <a:gd name="T1" fmla="*/ 0 h 326"/>
                <a:gd name="T2" fmla="*/ 0 w 1480"/>
                <a:gd name="T3" fmla="*/ 31 h 326"/>
                <a:gd name="T4" fmla="*/ 726 w 1480"/>
                <a:gd name="T5" fmla="*/ 76 h 326"/>
                <a:gd name="T6" fmla="*/ 1382 w 1480"/>
                <a:gd name="T7" fmla="*/ 285 h 326"/>
                <a:gd name="T8" fmla="*/ 1471 w 1480"/>
                <a:gd name="T9" fmla="*/ 316 h 326"/>
                <a:gd name="T10" fmla="*/ 1480 w 1480"/>
                <a:gd name="T11" fmla="*/ 45 h 326"/>
                <a:gd name="T12" fmla="*/ 0 w 1480"/>
                <a:gd name="T13" fmla="*/ 0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0" h="326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726" y="76"/>
                    <a:pt x="726" y="76"/>
                    <a:pt x="726" y="76"/>
                  </a:cubicBezTo>
                  <a:cubicBezTo>
                    <a:pt x="1000" y="98"/>
                    <a:pt x="1244" y="210"/>
                    <a:pt x="1382" y="285"/>
                  </a:cubicBezTo>
                  <a:cubicBezTo>
                    <a:pt x="1457" y="326"/>
                    <a:pt x="1471" y="316"/>
                    <a:pt x="1471" y="316"/>
                  </a:cubicBezTo>
                  <a:cubicBezTo>
                    <a:pt x="1480" y="45"/>
                    <a:pt x="1480" y="45"/>
                    <a:pt x="1480" y="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" name="Freeform 90"/>
            <p:cNvSpPr>
              <a:spLocks/>
            </p:cNvSpPr>
            <p:nvPr/>
          </p:nvSpPr>
          <p:spPr bwMode="auto">
            <a:xfrm>
              <a:off x="6064499" y="2481622"/>
              <a:ext cx="3367088" cy="795338"/>
            </a:xfrm>
            <a:custGeom>
              <a:avLst/>
              <a:gdLst>
                <a:gd name="T0" fmla="*/ 1491 w 1571"/>
                <a:gd name="T1" fmla="*/ 0 h 371"/>
                <a:gd name="T2" fmla="*/ 726 w 1571"/>
                <a:gd name="T3" fmla="*/ 287 h 371"/>
                <a:gd name="T4" fmla="*/ 0 w 1571"/>
                <a:gd name="T5" fmla="*/ 343 h 371"/>
                <a:gd name="T6" fmla="*/ 0 w 1571"/>
                <a:gd name="T7" fmla="*/ 371 h 371"/>
                <a:gd name="T8" fmla="*/ 550 w 1571"/>
                <a:gd name="T9" fmla="*/ 361 h 371"/>
                <a:gd name="T10" fmla="*/ 1571 w 1571"/>
                <a:gd name="T11" fmla="*/ 245 h 371"/>
                <a:gd name="T12" fmla="*/ 1491 w 1571"/>
                <a:gd name="T13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1" h="371">
                  <a:moveTo>
                    <a:pt x="1491" y="0"/>
                  </a:moveTo>
                  <a:cubicBezTo>
                    <a:pt x="1491" y="0"/>
                    <a:pt x="1040" y="255"/>
                    <a:pt x="726" y="287"/>
                  </a:cubicBezTo>
                  <a:cubicBezTo>
                    <a:pt x="726" y="287"/>
                    <a:pt x="451" y="323"/>
                    <a:pt x="0" y="343"/>
                  </a:cubicBezTo>
                  <a:cubicBezTo>
                    <a:pt x="0" y="371"/>
                    <a:pt x="0" y="371"/>
                    <a:pt x="0" y="371"/>
                  </a:cubicBezTo>
                  <a:cubicBezTo>
                    <a:pt x="159" y="368"/>
                    <a:pt x="408" y="363"/>
                    <a:pt x="550" y="361"/>
                  </a:cubicBezTo>
                  <a:cubicBezTo>
                    <a:pt x="1064" y="334"/>
                    <a:pt x="1571" y="245"/>
                    <a:pt x="1571" y="245"/>
                  </a:cubicBezTo>
                  <a:lnTo>
                    <a:pt x="1491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" name="Freeform 91"/>
            <p:cNvSpPr>
              <a:spLocks/>
            </p:cNvSpPr>
            <p:nvPr/>
          </p:nvSpPr>
          <p:spPr bwMode="auto">
            <a:xfrm>
              <a:off x="6064499" y="1235434"/>
              <a:ext cx="3527425" cy="1916113"/>
            </a:xfrm>
            <a:custGeom>
              <a:avLst/>
              <a:gdLst>
                <a:gd name="T0" fmla="*/ 1354 w 1646"/>
                <a:gd name="T1" fmla="*/ 0 h 895"/>
                <a:gd name="T2" fmla="*/ 821 w 1646"/>
                <a:gd name="T3" fmla="*/ 718 h 895"/>
                <a:gd name="T4" fmla="*/ 195 w 1646"/>
                <a:gd name="T5" fmla="*/ 846 h 895"/>
                <a:gd name="T6" fmla="*/ 0 w 1646"/>
                <a:gd name="T7" fmla="*/ 863 h 895"/>
                <a:gd name="T8" fmla="*/ 0 w 1646"/>
                <a:gd name="T9" fmla="*/ 895 h 895"/>
                <a:gd name="T10" fmla="*/ 194 w 1646"/>
                <a:gd name="T11" fmla="*/ 885 h 895"/>
                <a:gd name="T12" fmla="*/ 874 w 1646"/>
                <a:gd name="T13" fmla="*/ 779 h 895"/>
                <a:gd name="T14" fmla="*/ 1646 w 1646"/>
                <a:gd name="T15" fmla="*/ 164 h 895"/>
                <a:gd name="T16" fmla="*/ 1354 w 1646"/>
                <a:gd name="T17" fmla="*/ 0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6" h="895">
                  <a:moveTo>
                    <a:pt x="1354" y="0"/>
                  </a:moveTo>
                  <a:cubicBezTo>
                    <a:pt x="1354" y="0"/>
                    <a:pt x="1024" y="570"/>
                    <a:pt x="821" y="718"/>
                  </a:cubicBezTo>
                  <a:cubicBezTo>
                    <a:pt x="821" y="718"/>
                    <a:pt x="705" y="816"/>
                    <a:pt x="195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0" y="895"/>
                    <a:pt x="0" y="895"/>
                    <a:pt x="0" y="895"/>
                  </a:cubicBezTo>
                  <a:cubicBezTo>
                    <a:pt x="194" y="885"/>
                    <a:pt x="194" y="885"/>
                    <a:pt x="194" y="885"/>
                  </a:cubicBezTo>
                  <a:cubicBezTo>
                    <a:pt x="194" y="885"/>
                    <a:pt x="682" y="877"/>
                    <a:pt x="874" y="779"/>
                  </a:cubicBezTo>
                  <a:cubicBezTo>
                    <a:pt x="874" y="779"/>
                    <a:pt x="1338" y="484"/>
                    <a:pt x="1646" y="164"/>
                  </a:cubicBezTo>
                  <a:lnTo>
                    <a:pt x="1354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9" name="Freeform 92"/>
            <p:cNvSpPr>
              <a:spLocks/>
            </p:cNvSpPr>
            <p:nvPr/>
          </p:nvSpPr>
          <p:spPr bwMode="auto">
            <a:xfrm>
              <a:off x="6064499" y="1624372"/>
              <a:ext cx="3689350" cy="1593850"/>
            </a:xfrm>
            <a:custGeom>
              <a:avLst/>
              <a:gdLst>
                <a:gd name="T0" fmla="*/ 1646 w 1722"/>
                <a:gd name="T1" fmla="*/ 45 h 744"/>
                <a:gd name="T2" fmla="*/ 1569 w 1722"/>
                <a:gd name="T3" fmla="*/ 44 h 744"/>
                <a:gd name="T4" fmla="*/ 836 w 1722"/>
                <a:gd name="T5" fmla="*/ 614 h 744"/>
                <a:gd name="T6" fmla="*/ 288 w 1722"/>
                <a:gd name="T7" fmla="*/ 695 h 744"/>
                <a:gd name="T8" fmla="*/ 0 w 1722"/>
                <a:gd name="T9" fmla="*/ 712 h 744"/>
                <a:gd name="T10" fmla="*/ 0 w 1722"/>
                <a:gd name="T11" fmla="*/ 744 h 744"/>
                <a:gd name="T12" fmla="*/ 286 w 1722"/>
                <a:gd name="T13" fmla="*/ 728 h 744"/>
                <a:gd name="T14" fmla="*/ 853 w 1722"/>
                <a:gd name="T15" fmla="*/ 670 h 744"/>
                <a:gd name="T16" fmla="*/ 1221 w 1722"/>
                <a:gd name="T17" fmla="*/ 541 h 744"/>
                <a:gd name="T18" fmla="*/ 1722 w 1722"/>
                <a:gd name="T19" fmla="*/ 302 h 744"/>
                <a:gd name="T20" fmla="*/ 1646 w 1722"/>
                <a:gd name="T21" fmla="*/ 45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2" h="744">
                  <a:moveTo>
                    <a:pt x="1646" y="45"/>
                  </a:moveTo>
                  <a:cubicBezTo>
                    <a:pt x="1646" y="45"/>
                    <a:pt x="1618" y="0"/>
                    <a:pt x="1569" y="44"/>
                  </a:cubicBezTo>
                  <a:cubicBezTo>
                    <a:pt x="1407" y="188"/>
                    <a:pt x="1036" y="511"/>
                    <a:pt x="836" y="614"/>
                  </a:cubicBezTo>
                  <a:cubicBezTo>
                    <a:pt x="836" y="614"/>
                    <a:pt x="661" y="680"/>
                    <a:pt x="288" y="695"/>
                  </a:cubicBezTo>
                  <a:cubicBezTo>
                    <a:pt x="0" y="712"/>
                    <a:pt x="0" y="712"/>
                    <a:pt x="0" y="712"/>
                  </a:cubicBezTo>
                  <a:cubicBezTo>
                    <a:pt x="0" y="744"/>
                    <a:pt x="0" y="744"/>
                    <a:pt x="0" y="744"/>
                  </a:cubicBezTo>
                  <a:cubicBezTo>
                    <a:pt x="286" y="728"/>
                    <a:pt x="286" y="728"/>
                    <a:pt x="286" y="728"/>
                  </a:cubicBezTo>
                  <a:cubicBezTo>
                    <a:pt x="286" y="728"/>
                    <a:pt x="689" y="712"/>
                    <a:pt x="853" y="670"/>
                  </a:cubicBezTo>
                  <a:cubicBezTo>
                    <a:pt x="853" y="670"/>
                    <a:pt x="1018" y="627"/>
                    <a:pt x="1221" y="541"/>
                  </a:cubicBezTo>
                  <a:cubicBezTo>
                    <a:pt x="1722" y="302"/>
                    <a:pt x="1722" y="302"/>
                    <a:pt x="1722" y="302"/>
                  </a:cubicBezTo>
                  <a:lnTo>
                    <a:pt x="1646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0" name="Oval 93"/>
            <p:cNvSpPr>
              <a:spLocks noChangeArrowheads="1"/>
            </p:cNvSpPr>
            <p:nvPr/>
          </p:nvSpPr>
          <p:spPr bwMode="auto">
            <a:xfrm>
              <a:off x="9161711" y="2430822"/>
              <a:ext cx="573088" cy="573088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 2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1" name="Oval 94"/>
            <p:cNvSpPr>
              <a:spLocks noChangeArrowheads="1"/>
            </p:cNvSpPr>
            <p:nvPr/>
          </p:nvSpPr>
          <p:spPr bwMode="auto">
            <a:xfrm>
              <a:off x="8941049" y="968734"/>
              <a:ext cx="760413" cy="758825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</a:rPr>
                <a:t> 1</a:t>
              </a:r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32" name="Oval 95"/>
            <p:cNvSpPr>
              <a:spLocks noChangeArrowheads="1"/>
            </p:cNvSpPr>
            <p:nvPr/>
          </p:nvSpPr>
          <p:spPr bwMode="auto">
            <a:xfrm>
              <a:off x="8990261" y="3402372"/>
              <a:ext cx="669925" cy="668338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100" dirty="0">
                  <a:solidFill>
                    <a:schemeClr val="bg1"/>
                  </a:solidFill>
                </a:rPr>
                <a:t> 3</a:t>
              </a:r>
              <a:endParaRPr lang="zh-CN" altLang="en-US" sz="2100" dirty="0">
                <a:solidFill>
                  <a:schemeClr val="bg1"/>
                </a:solidFill>
              </a:endParaRPr>
            </a:p>
          </p:txBody>
        </p:sp>
        <p:sp>
          <p:nvSpPr>
            <p:cNvPr id="33" name="Oval 96"/>
            <p:cNvSpPr>
              <a:spLocks noChangeArrowheads="1"/>
            </p:cNvSpPr>
            <p:nvPr/>
          </p:nvSpPr>
          <p:spPr bwMode="auto">
            <a:xfrm>
              <a:off x="9266486" y="4216759"/>
              <a:ext cx="638175" cy="6381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4" name="Freeform 97"/>
            <p:cNvSpPr>
              <a:spLocks/>
            </p:cNvSpPr>
            <p:nvPr/>
          </p:nvSpPr>
          <p:spPr bwMode="auto">
            <a:xfrm>
              <a:off x="6013699" y="3435709"/>
              <a:ext cx="3533775" cy="1914525"/>
            </a:xfrm>
            <a:custGeom>
              <a:avLst/>
              <a:gdLst>
                <a:gd name="T0" fmla="*/ 904 w 1649"/>
                <a:gd name="T1" fmla="*/ 117 h 894"/>
                <a:gd name="T2" fmla="*/ 224 w 1649"/>
                <a:gd name="T3" fmla="*/ 10 h 894"/>
                <a:gd name="T4" fmla="*/ 24 w 1649"/>
                <a:gd name="T5" fmla="*/ 0 h 894"/>
                <a:gd name="T6" fmla="*/ 0 w 1649"/>
                <a:gd name="T7" fmla="*/ 32 h 894"/>
                <a:gd name="T8" fmla="*/ 225 w 1649"/>
                <a:gd name="T9" fmla="*/ 49 h 894"/>
                <a:gd name="T10" fmla="*/ 850 w 1649"/>
                <a:gd name="T11" fmla="*/ 177 h 894"/>
                <a:gd name="T12" fmla="*/ 1387 w 1649"/>
                <a:gd name="T13" fmla="*/ 894 h 894"/>
                <a:gd name="T14" fmla="*/ 1649 w 1649"/>
                <a:gd name="T15" fmla="*/ 681 h 894"/>
                <a:gd name="T16" fmla="*/ 904 w 1649"/>
                <a:gd name="T17" fmla="*/ 117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9" h="894">
                  <a:moveTo>
                    <a:pt x="904" y="117"/>
                  </a:moveTo>
                  <a:cubicBezTo>
                    <a:pt x="741" y="33"/>
                    <a:pt x="224" y="10"/>
                    <a:pt x="224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25" y="49"/>
                    <a:pt x="225" y="49"/>
                    <a:pt x="225" y="49"/>
                  </a:cubicBezTo>
                  <a:cubicBezTo>
                    <a:pt x="735" y="79"/>
                    <a:pt x="850" y="177"/>
                    <a:pt x="850" y="177"/>
                  </a:cubicBezTo>
                  <a:cubicBezTo>
                    <a:pt x="1054" y="325"/>
                    <a:pt x="1387" y="894"/>
                    <a:pt x="1387" y="894"/>
                  </a:cubicBezTo>
                  <a:cubicBezTo>
                    <a:pt x="1649" y="681"/>
                    <a:pt x="1649" y="681"/>
                    <a:pt x="1649" y="681"/>
                  </a:cubicBezTo>
                  <a:cubicBezTo>
                    <a:pt x="1291" y="256"/>
                    <a:pt x="904" y="117"/>
                    <a:pt x="904" y="117"/>
                  </a:cubicBezTo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5" name="Oval 98"/>
            <p:cNvSpPr>
              <a:spLocks noChangeArrowheads="1"/>
            </p:cNvSpPr>
            <p:nvPr/>
          </p:nvSpPr>
          <p:spPr bwMode="auto">
            <a:xfrm>
              <a:off x="8906124" y="4754922"/>
              <a:ext cx="741363" cy="741363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</a:rPr>
                <a:t> 4</a:t>
              </a:r>
              <a:endParaRPr lang="zh-CN" alt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6" name="Oval 99"/>
            <p:cNvSpPr>
              <a:spLocks noChangeArrowheads="1"/>
            </p:cNvSpPr>
            <p:nvPr/>
          </p:nvSpPr>
          <p:spPr bwMode="auto">
            <a:xfrm>
              <a:off x="9304586" y="1646597"/>
              <a:ext cx="654050" cy="6508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37" name="Oval 100"/>
            <p:cNvSpPr>
              <a:spLocks noChangeArrowheads="1"/>
            </p:cNvSpPr>
            <p:nvPr/>
          </p:nvSpPr>
          <p:spPr bwMode="auto">
            <a:xfrm>
              <a:off x="9274424" y="2995972"/>
              <a:ext cx="433388" cy="43497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03455" y="2629383"/>
            <a:ext cx="1784747" cy="670322"/>
            <a:chOff x="2612957" y="2937966"/>
            <a:chExt cx="2379663" cy="893763"/>
          </a:xfrm>
        </p:grpSpPr>
        <p:sp>
          <p:nvSpPr>
            <p:cNvPr id="39" name="Freeform 101"/>
            <p:cNvSpPr>
              <a:spLocks noEditPoints="1"/>
            </p:cNvSpPr>
            <p:nvPr/>
          </p:nvSpPr>
          <p:spPr bwMode="auto">
            <a:xfrm>
              <a:off x="2612957" y="2937966"/>
              <a:ext cx="2379663" cy="893763"/>
            </a:xfrm>
            <a:custGeom>
              <a:avLst/>
              <a:gdLst>
                <a:gd name="T0" fmla="*/ 7 w 1111"/>
                <a:gd name="T1" fmla="*/ 265 h 417"/>
                <a:gd name="T2" fmla="*/ 93 w 1111"/>
                <a:gd name="T3" fmla="*/ 291 h 417"/>
                <a:gd name="T4" fmla="*/ 169 w 1111"/>
                <a:gd name="T5" fmla="*/ 295 h 417"/>
                <a:gd name="T6" fmla="*/ 171 w 1111"/>
                <a:gd name="T7" fmla="*/ 295 h 417"/>
                <a:gd name="T8" fmla="*/ 199 w 1111"/>
                <a:gd name="T9" fmla="*/ 295 h 417"/>
                <a:gd name="T10" fmla="*/ 418 w 1111"/>
                <a:gd name="T11" fmla="*/ 295 h 417"/>
                <a:gd name="T12" fmla="*/ 681 w 1111"/>
                <a:gd name="T13" fmla="*/ 417 h 417"/>
                <a:gd name="T14" fmla="*/ 809 w 1111"/>
                <a:gd name="T15" fmla="*/ 417 h 417"/>
                <a:gd name="T16" fmla="*/ 658 w 1111"/>
                <a:gd name="T17" fmla="*/ 295 h 417"/>
                <a:gd name="T18" fmla="*/ 785 w 1111"/>
                <a:gd name="T19" fmla="*/ 295 h 417"/>
                <a:gd name="T20" fmla="*/ 983 w 1111"/>
                <a:gd name="T21" fmla="*/ 290 h 417"/>
                <a:gd name="T22" fmla="*/ 1025 w 1111"/>
                <a:gd name="T23" fmla="*/ 195 h 417"/>
                <a:gd name="T24" fmla="*/ 1047 w 1111"/>
                <a:gd name="T25" fmla="*/ 146 h 417"/>
                <a:gd name="T26" fmla="*/ 1051 w 1111"/>
                <a:gd name="T27" fmla="*/ 138 h 417"/>
                <a:gd name="T28" fmla="*/ 1061 w 1111"/>
                <a:gd name="T29" fmla="*/ 143 h 417"/>
                <a:gd name="T30" fmla="*/ 1109 w 1111"/>
                <a:gd name="T31" fmla="*/ 143 h 417"/>
                <a:gd name="T32" fmla="*/ 1067 w 1111"/>
                <a:gd name="T33" fmla="*/ 102 h 417"/>
                <a:gd name="T34" fmla="*/ 1071 w 1111"/>
                <a:gd name="T35" fmla="*/ 93 h 417"/>
                <a:gd name="T36" fmla="*/ 1107 w 1111"/>
                <a:gd name="T37" fmla="*/ 12 h 417"/>
                <a:gd name="T38" fmla="*/ 1111 w 1111"/>
                <a:gd name="T39" fmla="*/ 0 h 417"/>
                <a:gd name="T40" fmla="*/ 1024 w 1111"/>
                <a:gd name="T41" fmla="*/ 0 h 417"/>
                <a:gd name="T42" fmla="*/ 978 w 1111"/>
                <a:gd name="T43" fmla="*/ 42 h 417"/>
                <a:gd name="T44" fmla="*/ 950 w 1111"/>
                <a:gd name="T45" fmla="*/ 69 h 417"/>
                <a:gd name="T46" fmla="*/ 895 w 1111"/>
                <a:gd name="T47" fmla="*/ 122 h 417"/>
                <a:gd name="T48" fmla="*/ 570 w 1111"/>
                <a:gd name="T49" fmla="*/ 122 h 417"/>
                <a:gd name="T50" fmla="*/ 608 w 1111"/>
                <a:gd name="T51" fmla="*/ 54 h 417"/>
                <a:gd name="T52" fmla="*/ 514 w 1111"/>
                <a:gd name="T53" fmla="*/ 54 h 417"/>
                <a:gd name="T54" fmla="*/ 411 w 1111"/>
                <a:gd name="T55" fmla="*/ 122 h 417"/>
                <a:gd name="T56" fmla="*/ 244 w 1111"/>
                <a:gd name="T57" fmla="*/ 122 h 417"/>
                <a:gd name="T58" fmla="*/ 179 w 1111"/>
                <a:gd name="T59" fmla="*/ 135 h 417"/>
                <a:gd name="T60" fmla="*/ 208 w 1111"/>
                <a:gd name="T61" fmla="*/ 149 h 417"/>
                <a:gd name="T62" fmla="*/ 161 w 1111"/>
                <a:gd name="T63" fmla="*/ 197 h 417"/>
                <a:gd name="T64" fmla="*/ 113 w 1111"/>
                <a:gd name="T65" fmla="*/ 197 h 417"/>
                <a:gd name="T66" fmla="*/ 98 w 1111"/>
                <a:gd name="T67" fmla="*/ 197 h 417"/>
                <a:gd name="T68" fmla="*/ 87 w 1111"/>
                <a:gd name="T69" fmla="*/ 198 h 417"/>
                <a:gd name="T70" fmla="*/ 54 w 1111"/>
                <a:gd name="T71" fmla="*/ 208 h 417"/>
                <a:gd name="T72" fmla="*/ 7 w 1111"/>
                <a:gd name="T73" fmla="*/ 265 h 417"/>
                <a:gd name="T74" fmla="*/ 680 w 1111"/>
                <a:gd name="T75" fmla="*/ 163 h 417"/>
                <a:gd name="T76" fmla="*/ 746 w 1111"/>
                <a:gd name="T77" fmla="*/ 163 h 417"/>
                <a:gd name="T78" fmla="*/ 755 w 1111"/>
                <a:gd name="T79" fmla="*/ 197 h 417"/>
                <a:gd name="T80" fmla="*/ 689 w 1111"/>
                <a:gd name="T81" fmla="*/ 197 h 417"/>
                <a:gd name="T82" fmla="*/ 680 w 1111"/>
                <a:gd name="T83" fmla="*/ 163 h 417"/>
                <a:gd name="T84" fmla="*/ 570 w 1111"/>
                <a:gd name="T85" fmla="*/ 163 h 417"/>
                <a:gd name="T86" fmla="*/ 636 w 1111"/>
                <a:gd name="T87" fmla="*/ 163 h 417"/>
                <a:gd name="T88" fmla="*/ 645 w 1111"/>
                <a:gd name="T89" fmla="*/ 197 h 417"/>
                <a:gd name="T90" fmla="*/ 579 w 1111"/>
                <a:gd name="T91" fmla="*/ 197 h 417"/>
                <a:gd name="T92" fmla="*/ 570 w 1111"/>
                <a:gd name="T93" fmla="*/ 163 h 417"/>
                <a:gd name="T94" fmla="*/ 461 w 1111"/>
                <a:gd name="T95" fmla="*/ 163 h 417"/>
                <a:gd name="T96" fmla="*/ 527 w 1111"/>
                <a:gd name="T97" fmla="*/ 163 h 417"/>
                <a:gd name="T98" fmla="*/ 536 w 1111"/>
                <a:gd name="T99" fmla="*/ 197 h 417"/>
                <a:gd name="T100" fmla="*/ 470 w 1111"/>
                <a:gd name="T101" fmla="*/ 197 h 417"/>
                <a:gd name="T102" fmla="*/ 461 w 1111"/>
                <a:gd name="T103" fmla="*/ 163 h 417"/>
                <a:gd name="T104" fmla="*/ 351 w 1111"/>
                <a:gd name="T105" fmla="*/ 163 h 417"/>
                <a:gd name="T106" fmla="*/ 417 w 1111"/>
                <a:gd name="T107" fmla="*/ 163 h 417"/>
                <a:gd name="T108" fmla="*/ 426 w 1111"/>
                <a:gd name="T109" fmla="*/ 197 h 417"/>
                <a:gd name="T110" fmla="*/ 360 w 1111"/>
                <a:gd name="T111" fmla="*/ 197 h 417"/>
                <a:gd name="T112" fmla="*/ 351 w 1111"/>
                <a:gd name="T113" fmla="*/ 163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11" h="417">
                  <a:moveTo>
                    <a:pt x="7" y="265"/>
                  </a:moveTo>
                  <a:cubicBezTo>
                    <a:pt x="7" y="265"/>
                    <a:pt x="10" y="289"/>
                    <a:pt x="93" y="291"/>
                  </a:cubicBezTo>
                  <a:cubicBezTo>
                    <a:pt x="166" y="295"/>
                    <a:pt x="132" y="294"/>
                    <a:pt x="169" y="295"/>
                  </a:cubicBezTo>
                  <a:cubicBezTo>
                    <a:pt x="170" y="295"/>
                    <a:pt x="170" y="295"/>
                    <a:pt x="171" y="295"/>
                  </a:cubicBezTo>
                  <a:cubicBezTo>
                    <a:pt x="199" y="295"/>
                    <a:pt x="199" y="295"/>
                    <a:pt x="199" y="295"/>
                  </a:cubicBezTo>
                  <a:cubicBezTo>
                    <a:pt x="418" y="295"/>
                    <a:pt x="418" y="295"/>
                    <a:pt x="418" y="295"/>
                  </a:cubicBezTo>
                  <a:cubicBezTo>
                    <a:pt x="681" y="417"/>
                    <a:pt x="681" y="417"/>
                    <a:pt x="681" y="417"/>
                  </a:cubicBezTo>
                  <a:cubicBezTo>
                    <a:pt x="809" y="417"/>
                    <a:pt x="809" y="417"/>
                    <a:pt x="809" y="417"/>
                  </a:cubicBezTo>
                  <a:cubicBezTo>
                    <a:pt x="658" y="295"/>
                    <a:pt x="658" y="295"/>
                    <a:pt x="658" y="295"/>
                  </a:cubicBezTo>
                  <a:cubicBezTo>
                    <a:pt x="785" y="295"/>
                    <a:pt x="785" y="295"/>
                    <a:pt x="785" y="295"/>
                  </a:cubicBezTo>
                  <a:cubicBezTo>
                    <a:pt x="804" y="297"/>
                    <a:pt x="941" y="295"/>
                    <a:pt x="983" y="290"/>
                  </a:cubicBezTo>
                  <a:cubicBezTo>
                    <a:pt x="1025" y="195"/>
                    <a:pt x="1025" y="195"/>
                    <a:pt x="1025" y="195"/>
                  </a:cubicBezTo>
                  <a:cubicBezTo>
                    <a:pt x="1047" y="146"/>
                    <a:pt x="1047" y="146"/>
                    <a:pt x="1047" y="146"/>
                  </a:cubicBezTo>
                  <a:cubicBezTo>
                    <a:pt x="1051" y="138"/>
                    <a:pt x="1051" y="138"/>
                    <a:pt x="1051" y="138"/>
                  </a:cubicBezTo>
                  <a:cubicBezTo>
                    <a:pt x="1061" y="143"/>
                    <a:pt x="1061" y="143"/>
                    <a:pt x="1061" y="143"/>
                  </a:cubicBezTo>
                  <a:cubicBezTo>
                    <a:pt x="1109" y="143"/>
                    <a:pt x="1109" y="143"/>
                    <a:pt x="1109" y="143"/>
                  </a:cubicBezTo>
                  <a:cubicBezTo>
                    <a:pt x="1067" y="102"/>
                    <a:pt x="1067" y="102"/>
                    <a:pt x="1067" y="102"/>
                  </a:cubicBezTo>
                  <a:cubicBezTo>
                    <a:pt x="1071" y="93"/>
                    <a:pt x="1071" y="93"/>
                    <a:pt x="1071" y="93"/>
                  </a:cubicBezTo>
                  <a:cubicBezTo>
                    <a:pt x="1107" y="12"/>
                    <a:pt x="1107" y="12"/>
                    <a:pt x="1107" y="12"/>
                  </a:cubicBezTo>
                  <a:cubicBezTo>
                    <a:pt x="1111" y="0"/>
                    <a:pt x="1111" y="0"/>
                    <a:pt x="1111" y="0"/>
                  </a:cubicBezTo>
                  <a:cubicBezTo>
                    <a:pt x="1024" y="0"/>
                    <a:pt x="1024" y="0"/>
                    <a:pt x="1024" y="0"/>
                  </a:cubicBezTo>
                  <a:cubicBezTo>
                    <a:pt x="978" y="42"/>
                    <a:pt x="978" y="42"/>
                    <a:pt x="978" y="42"/>
                  </a:cubicBezTo>
                  <a:cubicBezTo>
                    <a:pt x="950" y="69"/>
                    <a:pt x="950" y="69"/>
                    <a:pt x="950" y="69"/>
                  </a:cubicBezTo>
                  <a:cubicBezTo>
                    <a:pt x="895" y="122"/>
                    <a:pt x="895" y="122"/>
                    <a:pt x="895" y="122"/>
                  </a:cubicBezTo>
                  <a:cubicBezTo>
                    <a:pt x="570" y="122"/>
                    <a:pt x="570" y="122"/>
                    <a:pt x="570" y="122"/>
                  </a:cubicBezTo>
                  <a:cubicBezTo>
                    <a:pt x="608" y="54"/>
                    <a:pt x="608" y="54"/>
                    <a:pt x="608" y="54"/>
                  </a:cubicBezTo>
                  <a:cubicBezTo>
                    <a:pt x="514" y="54"/>
                    <a:pt x="514" y="54"/>
                    <a:pt x="514" y="54"/>
                  </a:cubicBezTo>
                  <a:cubicBezTo>
                    <a:pt x="411" y="122"/>
                    <a:pt x="411" y="122"/>
                    <a:pt x="411" y="122"/>
                  </a:cubicBezTo>
                  <a:cubicBezTo>
                    <a:pt x="244" y="122"/>
                    <a:pt x="244" y="122"/>
                    <a:pt x="244" y="122"/>
                  </a:cubicBezTo>
                  <a:cubicBezTo>
                    <a:pt x="228" y="122"/>
                    <a:pt x="203" y="127"/>
                    <a:pt x="179" y="135"/>
                  </a:cubicBezTo>
                  <a:cubicBezTo>
                    <a:pt x="195" y="133"/>
                    <a:pt x="208" y="134"/>
                    <a:pt x="208" y="149"/>
                  </a:cubicBezTo>
                  <a:cubicBezTo>
                    <a:pt x="208" y="176"/>
                    <a:pt x="187" y="197"/>
                    <a:pt x="161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98" y="197"/>
                    <a:pt x="98" y="197"/>
                    <a:pt x="98" y="197"/>
                  </a:cubicBezTo>
                  <a:cubicBezTo>
                    <a:pt x="94" y="197"/>
                    <a:pt x="90" y="197"/>
                    <a:pt x="87" y="198"/>
                  </a:cubicBezTo>
                  <a:cubicBezTo>
                    <a:pt x="82" y="199"/>
                    <a:pt x="70" y="202"/>
                    <a:pt x="54" y="208"/>
                  </a:cubicBezTo>
                  <a:cubicBezTo>
                    <a:pt x="0" y="232"/>
                    <a:pt x="6" y="252"/>
                    <a:pt x="7" y="265"/>
                  </a:cubicBezTo>
                  <a:moveTo>
                    <a:pt x="680" y="163"/>
                  </a:moveTo>
                  <a:cubicBezTo>
                    <a:pt x="746" y="163"/>
                    <a:pt x="746" y="163"/>
                    <a:pt x="746" y="163"/>
                  </a:cubicBezTo>
                  <a:cubicBezTo>
                    <a:pt x="755" y="197"/>
                    <a:pt x="755" y="197"/>
                    <a:pt x="755" y="197"/>
                  </a:cubicBezTo>
                  <a:cubicBezTo>
                    <a:pt x="689" y="197"/>
                    <a:pt x="689" y="197"/>
                    <a:pt x="689" y="197"/>
                  </a:cubicBezTo>
                  <a:lnTo>
                    <a:pt x="680" y="163"/>
                  </a:lnTo>
                  <a:close/>
                  <a:moveTo>
                    <a:pt x="570" y="163"/>
                  </a:moveTo>
                  <a:cubicBezTo>
                    <a:pt x="636" y="163"/>
                    <a:pt x="636" y="163"/>
                    <a:pt x="636" y="163"/>
                  </a:cubicBezTo>
                  <a:cubicBezTo>
                    <a:pt x="645" y="197"/>
                    <a:pt x="645" y="197"/>
                    <a:pt x="645" y="197"/>
                  </a:cubicBezTo>
                  <a:cubicBezTo>
                    <a:pt x="579" y="197"/>
                    <a:pt x="579" y="197"/>
                    <a:pt x="579" y="197"/>
                  </a:cubicBezTo>
                  <a:lnTo>
                    <a:pt x="570" y="163"/>
                  </a:lnTo>
                  <a:close/>
                  <a:moveTo>
                    <a:pt x="461" y="163"/>
                  </a:moveTo>
                  <a:cubicBezTo>
                    <a:pt x="527" y="163"/>
                    <a:pt x="527" y="163"/>
                    <a:pt x="527" y="163"/>
                  </a:cubicBezTo>
                  <a:cubicBezTo>
                    <a:pt x="536" y="197"/>
                    <a:pt x="536" y="197"/>
                    <a:pt x="536" y="197"/>
                  </a:cubicBezTo>
                  <a:cubicBezTo>
                    <a:pt x="470" y="197"/>
                    <a:pt x="470" y="197"/>
                    <a:pt x="470" y="197"/>
                  </a:cubicBezTo>
                  <a:lnTo>
                    <a:pt x="461" y="163"/>
                  </a:lnTo>
                  <a:close/>
                  <a:moveTo>
                    <a:pt x="351" y="163"/>
                  </a:moveTo>
                  <a:cubicBezTo>
                    <a:pt x="417" y="163"/>
                    <a:pt x="417" y="163"/>
                    <a:pt x="417" y="163"/>
                  </a:cubicBezTo>
                  <a:cubicBezTo>
                    <a:pt x="426" y="197"/>
                    <a:pt x="426" y="197"/>
                    <a:pt x="426" y="197"/>
                  </a:cubicBezTo>
                  <a:cubicBezTo>
                    <a:pt x="360" y="197"/>
                    <a:pt x="360" y="197"/>
                    <a:pt x="360" y="197"/>
                  </a:cubicBezTo>
                  <a:lnTo>
                    <a:pt x="351" y="163"/>
                  </a:lnTo>
                  <a:close/>
                </a:path>
              </a:pathLst>
            </a:custGeom>
            <a:solidFill>
              <a:srgbClr val="F8FCE0"/>
            </a:solidFill>
            <a:ln>
              <a:noFill/>
            </a:ln>
            <a:effectLst>
              <a:outerShdw blurRad="190500" dist="139700" dir="2700000" sx="102000" sy="102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0" name="Freeform 102"/>
            <p:cNvSpPr>
              <a:spLocks/>
            </p:cNvSpPr>
            <p:nvPr/>
          </p:nvSpPr>
          <p:spPr bwMode="auto">
            <a:xfrm>
              <a:off x="4391207" y="3503031"/>
              <a:ext cx="349250" cy="165100"/>
            </a:xfrm>
            <a:custGeom>
              <a:avLst/>
              <a:gdLst>
                <a:gd name="T0" fmla="*/ 0 w 163"/>
                <a:gd name="T1" fmla="*/ 0 h 77"/>
                <a:gd name="T2" fmla="*/ 9 w 163"/>
                <a:gd name="T3" fmla="*/ 38 h 77"/>
                <a:gd name="T4" fmla="*/ 9 w 163"/>
                <a:gd name="T5" fmla="*/ 50 h 77"/>
                <a:gd name="T6" fmla="*/ 0 w 163"/>
                <a:gd name="T7" fmla="*/ 77 h 77"/>
                <a:gd name="T8" fmla="*/ 153 w 163"/>
                <a:gd name="T9" fmla="*/ 50 h 77"/>
                <a:gd name="T10" fmla="*/ 160 w 163"/>
                <a:gd name="T11" fmla="*/ 45 h 77"/>
                <a:gd name="T12" fmla="*/ 163 w 163"/>
                <a:gd name="T13" fmla="*/ 38 h 77"/>
                <a:gd name="T14" fmla="*/ 163 w 163"/>
                <a:gd name="T15" fmla="*/ 38 h 77"/>
                <a:gd name="T16" fmla="*/ 0 w 163"/>
                <a:gd name="T1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77">
                  <a:moveTo>
                    <a:pt x="0" y="0"/>
                  </a:moveTo>
                  <a:cubicBezTo>
                    <a:pt x="6" y="8"/>
                    <a:pt x="9" y="22"/>
                    <a:pt x="9" y="38"/>
                  </a:cubicBezTo>
                  <a:cubicBezTo>
                    <a:pt x="9" y="42"/>
                    <a:pt x="9" y="46"/>
                    <a:pt x="9" y="50"/>
                  </a:cubicBezTo>
                  <a:cubicBezTo>
                    <a:pt x="7" y="61"/>
                    <a:pt x="4" y="70"/>
                    <a:pt x="0" y="77"/>
                  </a:cubicBezTo>
                  <a:cubicBezTo>
                    <a:pt x="75" y="75"/>
                    <a:pt x="131" y="64"/>
                    <a:pt x="153" y="50"/>
                  </a:cubicBezTo>
                  <a:cubicBezTo>
                    <a:pt x="156" y="49"/>
                    <a:pt x="158" y="47"/>
                    <a:pt x="160" y="45"/>
                  </a:cubicBezTo>
                  <a:cubicBezTo>
                    <a:pt x="162" y="43"/>
                    <a:pt x="163" y="40"/>
                    <a:pt x="163" y="38"/>
                  </a:cubicBezTo>
                  <a:cubicBezTo>
                    <a:pt x="163" y="38"/>
                    <a:pt x="163" y="38"/>
                    <a:pt x="163" y="38"/>
                  </a:cubicBezTo>
                  <a:cubicBezTo>
                    <a:pt x="162" y="20"/>
                    <a:pt x="96" y="1"/>
                    <a:pt x="0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1" name="Freeform 103"/>
            <p:cNvSpPr>
              <a:spLocks/>
            </p:cNvSpPr>
            <p:nvPr/>
          </p:nvSpPr>
          <p:spPr bwMode="auto">
            <a:xfrm>
              <a:off x="4359457" y="3503031"/>
              <a:ext cx="61913" cy="165100"/>
            </a:xfrm>
            <a:custGeom>
              <a:avLst/>
              <a:gdLst>
                <a:gd name="T0" fmla="*/ 28 w 29"/>
                <a:gd name="T1" fmla="*/ 50 h 77"/>
                <a:gd name="T2" fmla="*/ 29 w 29"/>
                <a:gd name="T3" fmla="*/ 38 h 77"/>
                <a:gd name="T4" fmla="*/ 18 w 29"/>
                <a:gd name="T5" fmla="*/ 2 h 77"/>
                <a:gd name="T6" fmla="*/ 14 w 29"/>
                <a:gd name="T7" fmla="*/ 0 h 77"/>
                <a:gd name="T8" fmla="*/ 14 w 29"/>
                <a:gd name="T9" fmla="*/ 0 h 77"/>
                <a:gd name="T10" fmla="*/ 9 w 29"/>
                <a:gd name="T11" fmla="*/ 3 h 77"/>
                <a:gd name="T12" fmla="*/ 0 w 29"/>
                <a:gd name="T13" fmla="*/ 38 h 77"/>
                <a:gd name="T14" fmla="*/ 1 w 29"/>
                <a:gd name="T15" fmla="*/ 50 h 77"/>
                <a:gd name="T16" fmla="*/ 9 w 29"/>
                <a:gd name="T17" fmla="*/ 73 h 77"/>
                <a:gd name="T18" fmla="*/ 14 w 29"/>
                <a:gd name="T19" fmla="*/ 77 h 77"/>
                <a:gd name="T20" fmla="*/ 14 w 29"/>
                <a:gd name="T21" fmla="*/ 77 h 77"/>
                <a:gd name="T22" fmla="*/ 18 w 29"/>
                <a:gd name="T23" fmla="*/ 75 h 77"/>
                <a:gd name="T24" fmla="*/ 28 w 29"/>
                <a:gd name="T25" fmla="*/ 5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77">
                  <a:moveTo>
                    <a:pt x="28" y="50"/>
                  </a:moveTo>
                  <a:cubicBezTo>
                    <a:pt x="28" y="47"/>
                    <a:pt x="29" y="43"/>
                    <a:pt x="29" y="38"/>
                  </a:cubicBezTo>
                  <a:cubicBezTo>
                    <a:pt x="29" y="20"/>
                    <a:pt x="23" y="7"/>
                    <a:pt x="18" y="2"/>
                  </a:cubicBezTo>
                  <a:cubicBezTo>
                    <a:pt x="17" y="0"/>
                    <a:pt x="16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1" y="1"/>
                    <a:pt x="9" y="3"/>
                  </a:cubicBezTo>
                  <a:cubicBezTo>
                    <a:pt x="5" y="9"/>
                    <a:pt x="0" y="21"/>
                    <a:pt x="0" y="38"/>
                  </a:cubicBezTo>
                  <a:cubicBezTo>
                    <a:pt x="0" y="43"/>
                    <a:pt x="0" y="47"/>
                    <a:pt x="1" y="50"/>
                  </a:cubicBezTo>
                  <a:cubicBezTo>
                    <a:pt x="2" y="61"/>
                    <a:pt x="6" y="69"/>
                    <a:pt x="9" y="73"/>
                  </a:cubicBezTo>
                  <a:cubicBezTo>
                    <a:pt x="11" y="75"/>
                    <a:pt x="12" y="76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6" y="77"/>
                    <a:pt x="17" y="76"/>
                    <a:pt x="18" y="75"/>
                  </a:cubicBezTo>
                  <a:cubicBezTo>
                    <a:pt x="22" y="71"/>
                    <a:pt x="26" y="62"/>
                    <a:pt x="28" y="5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2" name="Freeform 104"/>
            <p:cNvSpPr>
              <a:spLocks/>
            </p:cNvSpPr>
            <p:nvPr/>
          </p:nvSpPr>
          <p:spPr bwMode="auto">
            <a:xfrm>
              <a:off x="3929063" y="3100388"/>
              <a:ext cx="422275" cy="146050"/>
            </a:xfrm>
            <a:custGeom>
              <a:avLst/>
              <a:gdLst>
                <a:gd name="T0" fmla="*/ 214 w 266"/>
                <a:gd name="T1" fmla="*/ 92 h 92"/>
                <a:gd name="T2" fmla="*/ 266 w 266"/>
                <a:gd name="T3" fmla="*/ 0 h 92"/>
                <a:gd name="T4" fmla="*/ 138 w 266"/>
                <a:gd name="T5" fmla="*/ 0 h 92"/>
                <a:gd name="T6" fmla="*/ 0 w 266"/>
                <a:gd name="T7" fmla="*/ 92 h 92"/>
                <a:gd name="T8" fmla="*/ 214 w 266"/>
                <a:gd name="T9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92">
                  <a:moveTo>
                    <a:pt x="214" y="92"/>
                  </a:moveTo>
                  <a:lnTo>
                    <a:pt x="266" y="0"/>
                  </a:lnTo>
                  <a:lnTo>
                    <a:pt x="138" y="0"/>
                  </a:lnTo>
                  <a:lnTo>
                    <a:pt x="0" y="92"/>
                  </a:lnTo>
                  <a:lnTo>
                    <a:pt x="214" y="9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3" name="Freeform 105"/>
            <p:cNvSpPr>
              <a:spLocks/>
            </p:cNvSpPr>
            <p:nvPr/>
          </p:nvSpPr>
          <p:spPr bwMode="auto">
            <a:xfrm>
              <a:off x="3929063" y="3100388"/>
              <a:ext cx="422275" cy="146050"/>
            </a:xfrm>
            <a:custGeom>
              <a:avLst/>
              <a:gdLst>
                <a:gd name="T0" fmla="*/ 214 w 266"/>
                <a:gd name="T1" fmla="*/ 92 h 92"/>
                <a:gd name="T2" fmla="*/ 266 w 266"/>
                <a:gd name="T3" fmla="*/ 0 h 92"/>
                <a:gd name="T4" fmla="*/ 138 w 266"/>
                <a:gd name="T5" fmla="*/ 0 h 92"/>
                <a:gd name="T6" fmla="*/ 0 w 266"/>
                <a:gd name="T7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6" h="92">
                  <a:moveTo>
                    <a:pt x="214" y="92"/>
                  </a:moveTo>
                  <a:lnTo>
                    <a:pt x="266" y="0"/>
                  </a:lnTo>
                  <a:lnTo>
                    <a:pt x="138" y="0"/>
                  </a:lnTo>
                  <a:lnTo>
                    <a:pt x="0" y="9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44" name="Freeform 106"/>
            <p:cNvSpPr>
              <a:spLocks/>
            </p:cNvSpPr>
            <p:nvPr/>
          </p:nvSpPr>
          <p:spPr bwMode="auto">
            <a:xfrm>
              <a:off x="3230563" y="3268663"/>
              <a:ext cx="265113" cy="139700"/>
            </a:xfrm>
            <a:custGeom>
              <a:avLst/>
              <a:gdLst>
                <a:gd name="T0" fmla="*/ 94 w 124"/>
                <a:gd name="T1" fmla="*/ 1 h 65"/>
                <a:gd name="T2" fmla="*/ 124 w 124"/>
                <a:gd name="T3" fmla="*/ 16 h 65"/>
                <a:gd name="T4" fmla="*/ 75 w 124"/>
                <a:gd name="T5" fmla="*/ 64 h 65"/>
                <a:gd name="T6" fmla="*/ 27 w 124"/>
                <a:gd name="T7" fmla="*/ 64 h 65"/>
                <a:gd name="T8" fmla="*/ 13 w 124"/>
                <a:gd name="T9" fmla="*/ 64 h 65"/>
                <a:gd name="T10" fmla="*/ 0 w 124"/>
                <a:gd name="T11" fmla="*/ 65 h 65"/>
                <a:gd name="T12" fmla="*/ 94 w 124"/>
                <a:gd name="T13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65">
                  <a:moveTo>
                    <a:pt x="94" y="1"/>
                  </a:moveTo>
                  <a:cubicBezTo>
                    <a:pt x="111" y="0"/>
                    <a:pt x="124" y="1"/>
                    <a:pt x="124" y="16"/>
                  </a:cubicBezTo>
                  <a:cubicBezTo>
                    <a:pt x="124" y="42"/>
                    <a:pt x="102" y="64"/>
                    <a:pt x="75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9" y="64"/>
                    <a:pt x="4" y="65"/>
                    <a:pt x="0" y="65"/>
                  </a:cubicBezTo>
                  <a:cubicBezTo>
                    <a:pt x="0" y="65"/>
                    <a:pt x="25" y="12"/>
                    <a:pt x="94" y="1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cxnSp>
        <p:nvCxnSpPr>
          <p:cNvPr id="45" name="直接连接符 44"/>
          <p:cNvCxnSpPr/>
          <p:nvPr/>
        </p:nvCxnSpPr>
        <p:spPr>
          <a:xfrm flipH="1">
            <a:off x="4622929" y="1588930"/>
            <a:ext cx="3271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/>
          <p:nvPr/>
        </p:nvSpPr>
        <p:spPr>
          <a:xfrm>
            <a:off x="5094467" y="1053550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4662219" y="2675924"/>
            <a:ext cx="3271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5133758" y="2140544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4623850" y="3425439"/>
            <a:ext cx="3271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5095388" y="2890060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4591797" y="4520529"/>
            <a:ext cx="3271889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063336" y="3985150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56" name="任意多边形 55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877974137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1.85185E-6 L -0.77383 0.03148 " pathEditMode="relative" rAng="0" ptsTypes="AA">
                                      <p:cBhvr>
                                        <p:cTn id="53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98" y="1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300"/>
                            </p:stCondLst>
                            <p:childTnLst>
                              <p:par>
                                <p:cTn id="6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5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50"/>
                            </p:stCondLst>
                            <p:childTnLst>
                              <p:par>
                                <p:cTn id="7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3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800"/>
                            </p:stCondLst>
                            <p:childTnLst>
                              <p:par>
                                <p:cTn id="8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50"/>
                            </p:stCondLst>
                            <p:childTnLst>
                              <p:par>
                                <p:cTn id="8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8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46" grpId="0"/>
      <p:bldP spid="49" grpId="0"/>
      <p:bldP spid="51" grpId="0"/>
      <p:bldP spid="55" grpId="0"/>
      <p:bldP spid="56" grpId="0" animBg="1"/>
      <p:bldP spid="56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56" name="Freeform 8"/>
          <p:cNvSpPr>
            <a:spLocks/>
          </p:cNvSpPr>
          <p:nvPr/>
        </p:nvSpPr>
        <p:spPr bwMode="auto">
          <a:xfrm>
            <a:off x="3910190" y="4035083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7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7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3910190" y="3753727"/>
            <a:ext cx="1313957" cy="968791"/>
            <a:chOff x="4988448" y="4346385"/>
            <a:chExt cx="1751943" cy="1291721"/>
          </a:xfrm>
        </p:grpSpPr>
        <p:sp>
          <p:nvSpPr>
            <p:cNvPr id="58" name="Freeform 6"/>
            <p:cNvSpPr>
              <a:spLocks/>
            </p:cNvSpPr>
            <p:nvPr/>
          </p:nvSpPr>
          <p:spPr bwMode="auto">
            <a:xfrm>
              <a:off x="5864419" y="472152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4988448" y="472152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0" name="Freeform 9"/>
            <p:cNvSpPr>
              <a:spLocks/>
            </p:cNvSpPr>
            <p:nvPr/>
          </p:nvSpPr>
          <p:spPr bwMode="auto">
            <a:xfrm>
              <a:off x="4988448" y="4346385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910190" y="2957521"/>
            <a:ext cx="1313957" cy="967340"/>
            <a:chOff x="4988448" y="3284778"/>
            <a:chExt cx="1751943" cy="1289786"/>
          </a:xfrm>
        </p:grpSpPr>
        <p:sp>
          <p:nvSpPr>
            <p:cNvPr id="76" name="Freeform 10"/>
            <p:cNvSpPr>
              <a:spLocks/>
            </p:cNvSpPr>
            <p:nvPr/>
          </p:nvSpPr>
          <p:spPr bwMode="auto">
            <a:xfrm>
              <a:off x="5864419" y="3659918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7" name="Freeform 11"/>
            <p:cNvSpPr>
              <a:spLocks/>
            </p:cNvSpPr>
            <p:nvPr/>
          </p:nvSpPr>
          <p:spPr bwMode="auto">
            <a:xfrm>
              <a:off x="4988448" y="3659918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8" name="Freeform 12"/>
            <p:cNvSpPr>
              <a:spLocks/>
            </p:cNvSpPr>
            <p:nvPr/>
          </p:nvSpPr>
          <p:spPr bwMode="auto">
            <a:xfrm>
              <a:off x="4988448" y="328477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79" name="Freeform 15"/>
          <p:cNvSpPr>
            <a:spLocks/>
          </p:cNvSpPr>
          <p:nvPr/>
        </p:nvSpPr>
        <p:spPr bwMode="auto">
          <a:xfrm>
            <a:off x="3910190" y="2441220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3910190" y="2159865"/>
            <a:ext cx="1313957" cy="968790"/>
            <a:chOff x="4988448" y="2221236"/>
            <a:chExt cx="1751943" cy="1291720"/>
          </a:xfrm>
        </p:grpSpPr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5864419" y="2596376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>
              <a:off x="4988448" y="2596376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4988448" y="2221236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84" name="Freeform 19"/>
          <p:cNvSpPr>
            <a:spLocks/>
          </p:cNvSpPr>
          <p:nvPr/>
        </p:nvSpPr>
        <p:spPr bwMode="auto">
          <a:xfrm>
            <a:off x="3910190" y="1645014"/>
            <a:ext cx="656979" cy="687435"/>
          </a:xfrm>
          <a:custGeom>
            <a:avLst/>
            <a:gdLst>
              <a:gd name="T0" fmla="*/ 0 w 453"/>
              <a:gd name="T1" fmla="*/ 0 h 474"/>
              <a:gd name="T2" fmla="*/ 453 w 453"/>
              <a:gd name="T3" fmla="*/ 194 h 474"/>
              <a:gd name="T4" fmla="*/ 453 w 453"/>
              <a:gd name="T5" fmla="*/ 474 h 474"/>
              <a:gd name="T6" fmla="*/ 0 w 453"/>
              <a:gd name="T7" fmla="*/ 277 h 474"/>
              <a:gd name="T8" fmla="*/ 0 w 453"/>
              <a:gd name="T9" fmla="*/ 0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3" h="474">
                <a:moveTo>
                  <a:pt x="0" y="0"/>
                </a:moveTo>
                <a:lnTo>
                  <a:pt x="453" y="194"/>
                </a:lnTo>
                <a:lnTo>
                  <a:pt x="453" y="474"/>
                </a:lnTo>
                <a:lnTo>
                  <a:pt x="0" y="27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3910190" y="1363659"/>
            <a:ext cx="1313957" cy="968790"/>
            <a:chOff x="4988448" y="1159628"/>
            <a:chExt cx="1751943" cy="1291720"/>
          </a:xfrm>
        </p:grpSpPr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5864419" y="153476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7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altLang="zh-CN" sz="135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auto">
            <a:xfrm>
              <a:off x="4988448" y="153476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4988448" y="115962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405491" y="2581897"/>
            <a:ext cx="436535" cy="140678"/>
            <a:chOff x="4315516" y="2783946"/>
            <a:chExt cx="582047" cy="187570"/>
          </a:xfrm>
          <a:solidFill>
            <a:srgbClr val="E44B46"/>
          </a:solidFill>
        </p:grpSpPr>
        <p:sp>
          <p:nvSpPr>
            <p:cNvPr id="90" name="Oval 21"/>
            <p:cNvSpPr>
              <a:spLocks noChangeArrowheads="1"/>
            </p:cNvSpPr>
            <p:nvPr/>
          </p:nvSpPr>
          <p:spPr bwMode="auto">
            <a:xfrm>
              <a:off x="4709993" y="2783946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auto">
            <a:xfrm>
              <a:off x="4356124" y="2849692"/>
              <a:ext cx="357737" cy="58011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6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6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auto">
            <a:xfrm>
              <a:off x="4709993" y="2849692"/>
              <a:ext cx="90884" cy="58011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6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6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3" name="Oval 24"/>
            <p:cNvSpPr>
              <a:spLocks noChangeArrowheads="1"/>
            </p:cNvSpPr>
            <p:nvPr/>
          </p:nvSpPr>
          <p:spPr bwMode="auto">
            <a:xfrm>
              <a:off x="4760270" y="2834223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4" name="Oval 25"/>
            <p:cNvSpPr>
              <a:spLocks noChangeArrowheads="1"/>
            </p:cNvSpPr>
            <p:nvPr/>
          </p:nvSpPr>
          <p:spPr bwMode="auto">
            <a:xfrm>
              <a:off x="4315516" y="284002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3405491" y="4142403"/>
            <a:ext cx="436535" cy="140678"/>
            <a:chOff x="4315516" y="4864620"/>
            <a:chExt cx="582047" cy="187570"/>
          </a:xfrm>
          <a:solidFill>
            <a:srgbClr val="E44B46"/>
          </a:solidFill>
        </p:grpSpPr>
        <p:sp>
          <p:nvSpPr>
            <p:cNvPr id="96" name="Oval 26"/>
            <p:cNvSpPr>
              <a:spLocks noChangeArrowheads="1"/>
            </p:cNvSpPr>
            <p:nvPr/>
          </p:nvSpPr>
          <p:spPr bwMode="auto">
            <a:xfrm>
              <a:off x="4709993" y="4864620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4356124" y="4928433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0 w 78"/>
                <a:gd name="T5" fmla="*/ 13 h 13"/>
                <a:gd name="T6" fmla="*/ 78 w 78"/>
                <a:gd name="T7" fmla="*/ 13 h 13"/>
                <a:gd name="T8" fmla="*/ 77 w 78"/>
                <a:gd name="T9" fmla="*/ 7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1"/>
                    <a:pt x="77" y="9"/>
                    <a:pt x="77" y="7"/>
                  </a:cubicBezTo>
                  <a:cubicBezTo>
                    <a:pt x="77" y="4"/>
                    <a:pt x="78" y="2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4709993" y="4928433"/>
              <a:ext cx="90884" cy="59945"/>
            </a:xfrm>
            <a:custGeom>
              <a:avLst/>
              <a:gdLst>
                <a:gd name="T0" fmla="*/ 20 w 20"/>
                <a:gd name="T1" fmla="*/ 0 h 13"/>
                <a:gd name="T2" fmla="*/ 1 w 20"/>
                <a:gd name="T3" fmla="*/ 0 h 13"/>
                <a:gd name="T4" fmla="*/ 0 w 20"/>
                <a:gd name="T5" fmla="*/ 7 h 13"/>
                <a:gd name="T6" fmla="*/ 1 w 20"/>
                <a:gd name="T7" fmla="*/ 13 h 13"/>
                <a:gd name="T8" fmla="*/ 20 w 20"/>
                <a:gd name="T9" fmla="*/ 13 h 13"/>
                <a:gd name="T10" fmla="*/ 20 w 2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3">
                  <a:moveTo>
                    <a:pt x="2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0" y="4"/>
                    <a:pt x="0" y="7"/>
                  </a:cubicBezTo>
                  <a:cubicBezTo>
                    <a:pt x="0" y="9"/>
                    <a:pt x="1" y="11"/>
                    <a:pt x="1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9" name="Oval 29"/>
            <p:cNvSpPr>
              <a:spLocks noChangeArrowheads="1"/>
            </p:cNvSpPr>
            <p:nvPr/>
          </p:nvSpPr>
          <p:spPr bwMode="auto">
            <a:xfrm>
              <a:off x="4760270" y="4918764"/>
              <a:ext cx="87017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0" name="Oval 30"/>
            <p:cNvSpPr>
              <a:spLocks noChangeArrowheads="1"/>
            </p:cNvSpPr>
            <p:nvPr/>
          </p:nvSpPr>
          <p:spPr bwMode="auto">
            <a:xfrm>
              <a:off x="4315516" y="4918764"/>
              <a:ext cx="81216" cy="7734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321317" y="1792944"/>
            <a:ext cx="436535" cy="136327"/>
            <a:chOff x="6869950" y="1732007"/>
            <a:chExt cx="582047" cy="181769"/>
          </a:xfrm>
          <a:solidFill>
            <a:srgbClr val="E44B46"/>
          </a:solidFill>
        </p:grpSpPr>
        <p:sp>
          <p:nvSpPr>
            <p:cNvPr id="102" name="Oval 31"/>
            <p:cNvSpPr>
              <a:spLocks noChangeArrowheads="1"/>
            </p:cNvSpPr>
            <p:nvPr/>
          </p:nvSpPr>
          <p:spPr bwMode="auto">
            <a:xfrm>
              <a:off x="6869950" y="1732007"/>
              <a:ext cx="187570" cy="1817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3" name="Freeform 32"/>
            <p:cNvSpPr>
              <a:spLocks/>
            </p:cNvSpPr>
            <p:nvPr/>
          </p:nvSpPr>
          <p:spPr bwMode="auto">
            <a:xfrm>
              <a:off x="7051719" y="1790018"/>
              <a:ext cx="357737" cy="65746"/>
            </a:xfrm>
            <a:custGeom>
              <a:avLst/>
              <a:gdLst>
                <a:gd name="T0" fmla="*/ 78 w 78"/>
                <a:gd name="T1" fmla="*/ 0 h 14"/>
                <a:gd name="T2" fmla="*/ 0 w 78"/>
                <a:gd name="T3" fmla="*/ 0 h 14"/>
                <a:gd name="T4" fmla="*/ 1 w 78"/>
                <a:gd name="T5" fmla="*/ 7 h 14"/>
                <a:gd name="T6" fmla="*/ 0 w 78"/>
                <a:gd name="T7" fmla="*/ 14 h 14"/>
                <a:gd name="T8" fmla="*/ 78 w 78"/>
                <a:gd name="T9" fmla="*/ 14 h 14"/>
                <a:gd name="T10" fmla="*/ 78 w 78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4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5"/>
                    <a:pt x="1" y="7"/>
                  </a:cubicBezTo>
                  <a:cubicBezTo>
                    <a:pt x="1" y="9"/>
                    <a:pt x="0" y="12"/>
                    <a:pt x="0" y="14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4" name="Freeform 33"/>
            <p:cNvSpPr>
              <a:spLocks/>
            </p:cNvSpPr>
            <p:nvPr/>
          </p:nvSpPr>
          <p:spPr bwMode="auto">
            <a:xfrm>
              <a:off x="6960834" y="1790018"/>
              <a:ext cx="96686" cy="65746"/>
            </a:xfrm>
            <a:custGeom>
              <a:avLst/>
              <a:gdLst>
                <a:gd name="T0" fmla="*/ 20 w 21"/>
                <a:gd name="T1" fmla="*/ 0 h 14"/>
                <a:gd name="T2" fmla="*/ 0 w 21"/>
                <a:gd name="T3" fmla="*/ 0 h 14"/>
                <a:gd name="T4" fmla="*/ 0 w 21"/>
                <a:gd name="T5" fmla="*/ 14 h 14"/>
                <a:gd name="T6" fmla="*/ 20 w 21"/>
                <a:gd name="T7" fmla="*/ 14 h 14"/>
                <a:gd name="T8" fmla="*/ 21 w 21"/>
                <a:gd name="T9" fmla="*/ 7 h 14"/>
                <a:gd name="T10" fmla="*/ 20 w 21"/>
                <a:gd name="T1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4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2"/>
                    <a:pt x="21" y="9"/>
                    <a:pt x="21" y="7"/>
                  </a:cubicBezTo>
                  <a:cubicBezTo>
                    <a:pt x="21" y="5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5" name="Oval 34"/>
            <p:cNvSpPr>
              <a:spLocks noChangeArrowheads="1"/>
            </p:cNvSpPr>
            <p:nvPr/>
          </p:nvSpPr>
          <p:spPr bwMode="auto">
            <a:xfrm>
              <a:off x="6920226" y="1782283"/>
              <a:ext cx="81216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6" name="Oval 35"/>
            <p:cNvSpPr>
              <a:spLocks noChangeArrowheads="1"/>
            </p:cNvSpPr>
            <p:nvPr/>
          </p:nvSpPr>
          <p:spPr bwMode="auto">
            <a:xfrm>
              <a:off x="7368847" y="1782283"/>
              <a:ext cx="83150" cy="812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5321317" y="3351998"/>
            <a:ext cx="436535" cy="140678"/>
            <a:chOff x="6869950" y="3810747"/>
            <a:chExt cx="582047" cy="187570"/>
          </a:xfrm>
          <a:solidFill>
            <a:srgbClr val="E44B46"/>
          </a:solidFill>
        </p:grpSpPr>
        <p:sp>
          <p:nvSpPr>
            <p:cNvPr id="108" name="Oval 36"/>
            <p:cNvSpPr>
              <a:spLocks noChangeArrowheads="1"/>
            </p:cNvSpPr>
            <p:nvPr/>
          </p:nvSpPr>
          <p:spPr bwMode="auto">
            <a:xfrm>
              <a:off x="6869950" y="3810747"/>
              <a:ext cx="187570" cy="1875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9" name="Freeform 37"/>
            <p:cNvSpPr>
              <a:spLocks/>
            </p:cNvSpPr>
            <p:nvPr/>
          </p:nvSpPr>
          <p:spPr bwMode="auto">
            <a:xfrm>
              <a:off x="7051719" y="3874560"/>
              <a:ext cx="357737" cy="59945"/>
            </a:xfrm>
            <a:custGeom>
              <a:avLst/>
              <a:gdLst>
                <a:gd name="T0" fmla="*/ 78 w 78"/>
                <a:gd name="T1" fmla="*/ 0 h 13"/>
                <a:gd name="T2" fmla="*/ 0 w 78"/>
                <a:gd name="T3" fmla="*/ 0 h 13"/>
                <a:gd name="T4" fmla="*/ 1 w 78"/>
                <a:gd name="T5" fmla="*/ 6 h 13"/>
                <a:gd name="T6" fmla="*/ 0 w 78"/>
                <a:gd name="T7" fmla="*/ 13 h 13"/>
                <a:gd name="T8" fmla="*/ 78 w 78"/>
                <a:gd name="T9" fmla="*/ 13 h 13"/>
                <a:gd name="T10" fmla="*/ 78 w 78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3">
                  <a:moveTo>
                    <a:pt x="7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1" y="4"/>
                    <a:pt x="1" y="6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0" name="Freeform 38"/>
            <p:cNvSpPr>
              <a:spLocks/>
            </p:cNvSpPr>
            <p:nvPr/>
          </p:nvSpPr>
          <p:spPr bwMode="auto">
            <a:xfrm>
              <a:off x="6960834" y="3874560"/>
              <a:ext cx="96686" cy="59945"/>
            </a:xfrm>
            <a:custGeom>
              <a:avLst/>
              <a:gdLst>
                <a:gd name="T0" fmla="*/ 20 w 21"/>
                <a:gd name="T1" fmla="*/ 0 h 13"/>
                <a:gd name="T2" fmla="*/ 0 w 21"/>
                <a:gd name="T3" fmla="*/ 0 h 13"/>
                <a:gd name="T4" fmla="*/ 0 w 21"/>
                <a:gd name="T5" fmla="*/ 13 h 13"/>
                <a:gd name="T6" fmla="*/ 20 w 21"/>
                <a:gd name="T7" fmla="*/ 13 h 13"/>
                <a:gd name="T8" fmla="*/ 21 w 21"/>
                <a:gd name="T9" fmla="*/ 6 h 13"/>
                <a:gd name="T10" fmla="*/ 20 w 21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3">
                  <a:moveTo>
                    <a:pt x="2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1"/>
                    <a:pt x="21" y="9"/>
                    <a:pt x="21" y="6"/>
                  </a:cubicBezTo>
                  <a:cubicBezTo>
                    <a:pt x="21" y="4"/>
                    <a:pt x="20" y="2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1" name="Oval 39"/>
            <p:cNvSpPr>
              <a:spLocks noChangeArrowheads="1"/>
            </p:cNvSpPr>
            <p:nvPr/>
          </p:nvSpPr>
          <p:spPr bwMode="auto">
            <a:xfrm>
              <a:off x="6920226" y="3861024"/>
              <a:ext cx="81216" cy="83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2" name="Oval 40"/>
            <p:cNvSpPr>
              <a:spLocks noChangeArrowheads="1"/>
            </p:cNvSpPr>
            <p:nvPr/>
          </p:nvSpPr>
          <p:spPr bwMode="auto">
            <a:xfrm>
              <a:off x="7368847" y="3864891"/>
              <a:ext cx="83150" cy="7928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sp>
        <p:nvSpPr>
          <p:cNvPr id="113" name="Freeform 41"/>
          <p:cNvSpPr>
            <a:spLocks noEditPoints="1"/>
          </p:cNvSpPr>
          <p:nvPr/>
        </p:nvSpPr>
        <p:spPr bwMode="auto">
          <a:xfrm>
            <a:off x="4075522" y="4210567"/>
            <a:ext cx="265402" cy="333566"/>
          </a:xfrm>
          <a:custGeom>
            <a:avLst/>
            <a:gdLst>
              <a:gd name="T0" fmla="*/ 25 w 77"/>
              <a:gd name="T1" fmla="*/ 80 h 97"/>
              <a:gd name="T2" fmla="*/ 9 w 77"/>
              <a:gd name="T3" fmla="*/ 46 h 97"/>
              <a:gd name="T4" fmla="*/ 25 w 77"/>
              <a:gd name="T5" fmla="*/ 26 h 97"/>
              <a:gd name="T6" fmla="*/ 41 w 77"/>
              <a:gd name="T7" fmla="*/ 60 h 97"/>
              <a:gd name="T8" fmla="*/ 22 w 77"/>
              <a:gd name="T9" fmla="*/ 9 h 97"/>
              <a:gd name="T10" fmla="*/ 20 w 77"/>
              <a:gd name="T11" fmla="*/ 17 h 97"/>
              <a:gd name="T12" fmla="*/ 11 w 77"/>
              <a:gd name="T13" fmla="*/ 12 h 97"/>
              <a:gd name="T14" fmla="*/ 8 w 77"/>
              <a:gd name="T15" fmla="*/ 26 h 97"/>
              <a:gd name="T16" fmla="*/ 0 w 77"/>
              <a:gd name="T17" fmla="*/ 36 h 97"/>
              <a:gd name="T18" fmla="*/ 5 w 77"/>
              <a:gd name="T19" fmla="*/ 51 h 97"/>
              <a:gd name="T20" fmla="*/ 5 w 77"/>
              <a:gd name="T21" fmla="*/ 70 h 97"/>
              <a:gd name="T22" fmla="*/ 13 w 77"/>
              <a:gd name="T23" fmla="*/ 77 h 97"/>
              <a:gd name="T24" fmla="*/ 21 w 77"/>
              <a:gd name="T25" fmla="*/ 94 h 97"/>
              <a:gd name="T26" fmla="*/ 29 w 77"/>
              <a:gd name="T27" fmla="*/ 89 h 97"/>
              <a:gd name="T28" fmla="*/ 36 w 77"/>
              <a:gd name="T29" fmla="*/ 87 h 97"/>
              <a:gd name="T30" fmla="*/ 45 w 77"/>
              <a:gd name="T31" fmla="*/ 88 h 97"/>
              <a:gd name="T32" fmla="*/ 45 w 77"/>
              <a:gd name="T33" fmla="*/ 69 h 97"/>
              <a:gd name="T34" fmla="*/ 50 w 77"/>
              <a:gd name="T35" fmla="*/ 58 h 97"/>
              <a:gd name="T36" fmla="*/ 42 w 77"/>
              <a:gd name="T37" fmla="*/ 41 h 97"/>
              <a:gd name="T38" fmla="*/ 40 w 77"/>
              <a:gd name="T39" fmla="*/ 25 h 97"/>
              <a:gd name="T40" fmla="*/ 30 w 77"/>
              <a:gd name="T41" fmla="*/ 21 h 97"/>
              <a:gd name="T42" fmla="*/ 22 w 77"/>
              <a:gd name="T43" fmla="*/ 9 h 97"/>
              <a:gd name="T44" fmla="*/ 60 w 77"/>
              <a:gd name="T45" fmla="*/ 48 h 97"/>
              <a:gd name="T46" fmla="*/ 49 w 77"/>
              <a:gd name="T47" fmla="*/ 25 h 97"/>
              <a:gd name="T48" fmla="*/ 60 w 77"/>
              <a:gd name="T49" fmla="*/ 12 h 97"/>
              <a:gd name="T50" fmla="*/ 70 w 77"/>
              <a:gd name="T51" fmla="*/ 35 h 97"/>
              <a:gd name="T52" fmla="*/ 58 w 77"/>
              <a:gd name="T53" fmla="*/ 0 h 97"/>
              <a:gd name="T54" fmla="*/ 57 w 77"/>
              <a:gd name="T55" fmla="*/ 5 h 97"/>
              <a:gd name="T56" fmla="*/ 50 w 77"/>
              <a:gd name="T57" fmla="*/ 2 h 97"/>
              <a:gd name="T58" fmla="*/ 48 w 77"/>
              <a:gd name="T59" fmla="*/ 11 h 97"/>
              <a:gd name="T60" fmla="*/ 43 w 77"/>
              <a:gd name="T61" fmla="*/ 18 h 97"/>
              <a:gd name="T62" fmla="*/ 46 w 77"/>
              <a:gd name="T63" fmla="*/ 28 h 97"/>
              <a:gd name="T64" fmla="*/ 46 w 77"/>
              <a:gd name="T65" fmla="*/ 41 h 97"/>
              <a:gd name="T66" fmla="*/ 52 w 77"/>
              <a:gd name="T67" fmla="*/ 46 h 97"/>
              <a:gd name="T68" fmla="*/ 57 w 77"/>
              <a:gd name="T69" fmla="*/ 57 h 97"/>
              <a:gd name="T70" fmla="*/ 62 w 77"/>
              <a:gd name="T71" fmla="*/ 55 h 97"/>
              <a:gd name="T72" fmla="*/ 67 w 77"/>
              <a:gd name="T73" fmla="*/ 53 h 97"/>
              <a:gd name="T74" fmla="*/ 73 w 77"/>
              <a:gd name="T75" fmla="*/ 53 h 97"/>
              <a:gd name="T76" fmla="*/ 73 w 77"/>
              <a:gd name="T77" fmla="*/ 41 h 97"/>
              <a:gd name="T78" fmla="*/ 77 w 77"/>
              <a:gd name="T79" fmla="*/ 33 h 97"/>
              <a:gd name="T80" fmla="*/ 72 w 77"/>
              <a:gd name="T81" fmla="*/ 22 h 97"/>
              <a:gd name="T82" fmla="*/ 70 w 77"/>
              <a:gd name="T83" fmla="*/ 11 h 97"/>
              <a:gd name="T84" fmla="*/ 63 w 77"/>
              <a:gd name="T85" fmla="*/ 8 h 97"/>
              <a:gd name="T86" fmla="*/ 58 w 77"/>
              <a:gd name="T8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7" h="97">
                <a:moveTo>
                  <a:pt x="29" y="81"/>
                </a:moveTo>
                <a:cubicBezTo>
                  <a:pt x="28" y="81"/>
                  <a:pt x="26" y="81"/>
                  <a:pt x="25" y="80"/>
                </a:cubicBezTo>
                <a:cubicBezTo>
                  <a:pt x="25" y="80"/>
                  <a:pt x="25" y="80"/>
                  <a:pt x="25" y="80"/>
                </a:cubicBezTo>
                <a:cubicBezTo>
                  <a:pt x="16" y="76"/>
                  <a:pt x="9" y="61"/>
                  <a:pt x="9" y="46"/>
                </a:cubicBezTo>
                <a:cubicBezTo>
                  <a:pt x="10" y="34"/>
                  <a:pt x="15" y="26"/>
                  <a:pt x="22" y="26"/>
                </a:cubicBezTo>
                <a:cubicBezTo>
                  <a:pt x="23" y="26"/>
                  <a:pt x="24" y="26"/>
                  <a:pt x="25" y="26"/>
                </a:cubicBezTo>
                <a:cubicBezTo>
                  <a:pt x="26" y="27"/>
                  <a:pt x="26" y="27"/>
                  <a:pt x="26" y="27"/>
                </a:cubicBezTo>
                <a:cubicBezTo>
                  <a:pt x="34" y="30"/>
                  <a:pt x="41" y="46"/>
                  <a:pt x="41" y="60"/>
                </a:cubicBezTo>
                <a:cubicBezTo>
                  <a:pt x="41" y="73"/>
                  <a:pt x="36" y="81"/>
                  <a:pt x="29" y="81"/>
                </a:cubicBezTo>
                <a:moveTo>
                  <a:pt x="22" y="9"/>
                </a:move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0" y="17"/>
                </a:cubicBezTo>
                <a:cubicBezTo>
                  <a:pt x="18" y="17"/>
                  <a:pt x="16" y="18"/>
                  <a:pt x="14" y="19"/>
                </a:cubicBezTo>
                <a:cubicBezTo>
                  <a:pt x="11" y="12"/>
                  <a:pt x="11" y="12"/>
                  <a:pt x="11" y="12"/>
                </a:cubicBezTo>
                <a:cubicBezTo>
                  <a:pt x="5" y="19"/>
                  <a:pt x="5" y="19"/>
                  <a:pt x="5" y="19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9"/>
                  <a:pt x="6" y="33"/>
                  <a:pt x="5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51"/>
                  <a:pt x="5" y="51"/>
                  <a:pt x="5" y="51"/>
                </a:cubicBezTo>
                <a:cubicBezTo>
                  <a:pt x="5" y="56"/>
                  <a:pt x="6" y="61"/>
                  <a:pt x="8" y="65"/>
                </a:cubicBezTo>
                <a:cubicBezTo>
                  <a:pt x="5" y="70"/>
                  <a:pt x="5" y="70"/>
                  <a:pt x="5" y="70"/>
                </a:cubicBezTo>
                <a:cubicBezTo>
                  <a:pt x="10" y="81"/>
                  <a:pt x="10" y="81"/>
                  <a:pt x="10" y="81"/>
                </a:cubicBezTo>
                <a:cubicBezTo>
                  <a:pt x="13" y="77"/>
                  <a:pt x="13" y="77"/>
                  <a:pt x="13" y="77"/>
                </a:cubicBezTo>
                <a:cubicBezTo>
                  <a:pt x="16" y="81"/>
                  <a:pt x="18" y="84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29" y="97"/>
                  <a:pt x="29" y="97"/>
                  <a:pt x="29" y="97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90"/>
                  <a:pt x="30" y="90"/>
                  <a:pt x="30" y="90"/>
                </a:cubicBezTo>
                <a:cubicBezTo>
                  <a:pt x="32" y="90"/>
                  <a:pt x="34" y="89"/>
                  <a:pt x="36" y="87"/>
                </a:cubicBezTo>
                <a:cubicBezTo>
                  <a:pt x="40" y="94"/>
                  <a:pt x="40" y="94"/>
                  <a:pt x="40" y="94"/>
                </a:cubicBezTo>
                <a:cubicBezTo>
                  <a:pt x="45" y="88"/>
                  <a:pt x="45" y="88"/>
                  <a:pt x="45" y="88"/>
                </a:cubicBezTo>
                <a:cubicBezTo>
                  <a:pt x="42" y="81"/>
                  <a:pt x="42" y="81"/>
                  <a:pt x="42" y="81"/>
                </a:cubicBezTo>
                <a:cubicBezTo>
                  <a:pt x="44" y="77"/>
                  <a:pt x="45" y="73"/>
                  <a:pt x="45" y="69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58"/>
                  <a:pt x="50" y="58"/>
                  <a:pt x="50" y="58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1"/>
                  <a:pt x="44" y="46"/>
                  <a:pt x="42" y="41"/>
                </a:cubicBezTo>
                <a:cubicBezTo>
                  <a:pt x="46" y="37"/>
                  <a:pt x="46" y="37"/>
                  <a:pt x="46" y="37"/>
                </a:cubicBezTo>
                <a:cubicBezTo>
                  <a:pt x="40" y="25"/>
                  <a:pt x="40" y="25"/>
                  <a:pt x="40" y="25"/>
                </a:cubicBezTo>
                <a:cubicBezTo>
                  <a:pt x="37" y="29"/>
                  <a:pt x="37" y="29"/>
                  <a:pt x="37" y="29"/>
                </a:cubicBezTo>
                <a:cubicBezTo>
                  <a:pt x="35" y="26"/>
                  <a:pt x="32" y="23"/>
                  <a:pt x="30" y="21"/>
                </a:cubicBezTo>
                <a:cubicBezTo>
                  <a:pt x="30" y="13"/>
                  <a:pt x="30" y="13"/>
                  <a:pt x="30" y="13"/>
                </a:cubicBezTo>
                <a:cubicBezTo>
                  <a:pt x="22" y="9"/>
                  <a:pt x="22" y="9"/>
                  <a:pt x="22" y="9"/>
                </a:cubicBezTo>
                <a:moveTo>
                  <a:pt x="62" y="49"/>
                </a:moveTo>
                <a:cubicBezTo>
                  <a:pt x="61" y="49"/>
                  <a:pt x="61" y="49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54" y="46"/>
                  <a:pt x="49" y="35"/>
                  <a:pt x="49" y="25"/>
                </a:cubicBezTo>
                <a:cubicBezTo>
                  <a:pt x="49" y="17"/>
                  <a:pt x="53" y="11"/>
                  <a:pt x="57" y="11"/>
                </a:cubicBezTo>
                <a:cubicBezTo>
                  <a:pt x="58" y="11"/>
                  <a:pt x="59" y="11"/>
                  <a:pt x="60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4"/>
                  <a:pt x="71" y="25"/>
                  <a:pt x="70" y="35"/>
                </a:cubicBezTo>
                <a:cubicBezTo>
                  <a:pt x="70" y="43"/>
                  <a:pt x="67" y="49"/>
                  <a:pt x="62" y="49"/>
                </a:cubicBezTo>
                <a:moveTo>
                  <a:pt x="58" y="0"/>
                </a:moveTo>
                <a:cubicBezTo>
                  <a:pt x="57" y="5"/>
                  <a:pt x="57" y="5"/>
                  <a:pt x="57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5" y="5"/>
                  <a:pt x="54" y="6"/>
                  <a:pt x="52" y="7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11"/>
                  <a:pt x="48" y="11"/>
                  <a:pt x="48" y="11"/>
                </a:cubicBezTo>
                <a:cubicBezTo>
                  <a:pt x="47" y="14"/>
                  <a:pt x="47" y="16"/>
                  <a:pt x="46" y="19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27"/>
                  <a:pt x="43" y="27"/>
                  <a:pt x="43" y="27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32"/>
                  <a:pt x="47" y="35"/>
                  <a:pt x="48" y="38"/>
                </a:cubicBezTo>
                <a:cubicBezTo>
                  <a:pt x="46" y="41"/>
                  <a:pt x="46" y="41"/>
                  <a:pt x="46" y="41"/>
                </a:cubicBezTo>
                <a:cubicBezTo>
                  <a:pt x="49" y="49"/>
                  <a:pt x="49" y="49"/>
                  <a:pt x="49" y="49"/>
                </a:cubicBezTo>
                <a:cubicBezTo>
                  <a:pt x="52" y="46"/>
                  <a:pt x="52" y="46"/>
                  <a:pt x="52" y="46"/>
                </a:cubicBezTo>
                <a:cubicBezTo>
                  <a:pt x="53" y="49"/>
                  <a:pt x="55" y="51"/>
                  <a:pt x="57" y="52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60"/>
                  <a:pt x="62" y="60"/>
                  <a:pt x="62" y="60"/>
                </a:cubicBezTo>
                <a:cubicBezTo>
                  <a:pt x="62" y="55"/>
                  <a:pt x="62" y="55"/>
                  <a:pt x="62" y="55"/>
                </a:cubicBezTo>
                <a:cubicBezTo>
                  <a:pt x="62" y="55"/>
                  <a:pt x="63" y="55"/>
                  <a:pt x="63" y="55"/>
                </a:cubicBezTo>
                <a:cubicBezTo>
                  <a:pt x="65" y="55"/>
                  <a:pt x="66" y="54"/>
                  <a:pt x="67" y="53"/>
                </a:cubicBezTo>
                <a:cubicBezTo>
                  <a:pt x="70" y="58"/>
                  <a:pt x="70" y="58"/>
                  <a:pt x="70" y="58"/>
                </a:cubicBezTo>
                <a:cubicBezTo>
                  <a:pt x="73" y="53"/>
                  <a:pt x="73" y="53"/>
                  <a:pt x="73" y="53"/>
                </a:cubicBezTo>
                <a:cubicBezTo>
                  <a:pt x="71" y="48"/>
                  <a:pt x="71" y="48"/>
                  <a:pt x="71" y="48"/>
                </a:cubicBezTo>
                <a:cubicBezTo>
                  <a:pt x="72" y="46"/>
                  <a:pt x="73" y="44"/>
                  <a:pt x="73" y="41"/>
                </a:cubicBezTo>
                <a:cubicBezTo>
                  <a:pt x="77" y="42"/>
                  <a:pt x="77" y="42"/>
                  <a:pt x="77" y="42"/>
                </a:cubicBezTo>
                <a:cubicBezTo>
                  <a:pt x="77" y="33"/>
                  <a:pt x="77" y="33"/>
                  <a:pt x="77" y="33"/>
                </a:cubicBezTo>
                <a:cubicBezTo>
                  <a:pt x="74" y="32"/>
                  <a:pt x="74" y="32"/>
                  <a:pt x="74" y="32"/>
                </a:cubicBezTo>
                <a:cubicBezTo>
                  <a:pt x="73" y="28"/>
                  <a:pt x="73" y="25"/>
                  <a:pt x="72" y="22"/>
                </a:cubicBezTo>
                <a:cubicBezTo>
                  <a:pt x="74" y="19"/>
                  <a:pt x="74" y="19"/>
                  <a:pt x="74" y="19"/>
                </a:cubicBezTo>
                <a:cubicBezTo>
                  <a:pt x="70" y="11"/>
                  <a:pt x="70" y="11"/>
                  <a:pt x="70" y="11"/>
                </a:cubicBezTo>
                <a:cubicBezTo>
                  <a:pt x="68" y="14"/>
                  <a:pt x="68" y="14"/>
                  <a:pt x="68" y="14"/>
                </a:cubicBezTo>
                <a:cubicBezTo>
                  <a:pt x="66" y="11"/>
                  <a:pt x="65" y="9"/>
                  <a:pt x="63" y="8"/>
                </a:cubicBezTo>
                <a:cubicBezTo>
                  <a:pt x="63" y="2"/>
                  <a:pt x="63" y="2"/>
                  <a:pt x="63" y="2"/>
                </a:cubicBezTo>
                <a:cubicBezTo>
                  <a:pt x="58" y="0"/>
                  <a:pt x="58" y="0"/>
                  <a:pt x="58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4" name="Freeform 42"/>
          <p:cNvSpPr>
            <a:spLocks noEditPoints="1"/>
          </p:cNvSpPr>
          <p:nvPr/>
        </p:nvSpPr>
        <p:spPr bwMode="auto">
          <a:xfrm>
            <a:off x="4137885" y="2578997"/>
            <a:ext cx="195788" cy="401729"/>
          </a:xfrm>
          <a:custGeom>
            <a:avLst/>
            <a:gdLst>
              <a:gd name="T0" fmla="*/ 42 w 57"/>
              <a:gd name="T1" fmla="*/ 64 h 117"/>
              <a:gd name="T2" fmla="*/ 43 w 57"/>
              <a:gd name="T3" fmla="*/ 68 h 117"/>
              <a:gd name="T4" fmla="*/ 42 w 57"/>
              <a:gd name="T5" fmla="*/ 71 h 117"/>
              <a:gd name="T6" fmla="*/ 33 w 57"/>
              <a:gd name="T7" fmla="*/ 83 h 117"/>
              <a:gd name="T8" fmla="*/ 32 w 57"/>
              <a:gd name="T9" fmla="*/ 85 h 117"/>
              <a:gd name="T10" fmla="*/ 30 w 57"/>
              <a:gd name="T11" fmla="*/ 83 h 117"/>
              <a:gd name="T12" fmla="*/ 28 w 57"/>
              <a:gd name="T13" fmla="*/ 81 h 117"/>
              <a:gd name="T14" fmla="*/ 29 w 57"/>
              <a:gd name="T15" fmla="*/ 92 h 117"/>
              <a:gd name="T16" fmla="*/ 30 w 57"/>
              <a:gd name="T17" fmla="*/ 92 h 117"/>
              <a:gd name="T18" fmla="*/ 32 w 57"/>
              <a:gd name="T19" fmla="*/ 91 h 117"/>
              <a:gd name="T20" fmla="*/ 33 w 57"/>
              <a:gd name="T21" fmla="*/ 94 h 117"/>
              <a:gd name="T22" fmla="*/ 51 w 57"/>
              <a:gd name="T23" fmla="*/ 117 h 117"/>
              <a:gd name="T24" fmla="*/ 57 w 57"/>
              <a:gd name="T25" fmla="*/ 109 h 117"/>
              <a:gd name="T26" fmla="*/ 48 w 57"/>
              <a:gd name="T27" fmla="*/ 74 h 117"/>
              <a:gd name="T28" fmla="*/ 48 w 57"/>
              <a:gd name="T29" fmla="*/ 70 h 117"/>
              <a:gd name="T30" fmla="*/ 45 w 57"/>
              <a:gd name="T31" fmla="*/ 60 h 117"/>
              <a:gd name="T32" fmla="*/ 11 w 57"/>
              <a:gd name="T33" fmla="*/ 46 h 117"/>
              <a:gd name="T34" fmla="*/ 9 w 57"/>
              <a:gd name="T35" fmla="*/ 54 h 117"/>
              <a:gd name="T36" fmla="*/ 9 w 57"/>
              <a:gd name="T37" fmla="*/ 58 h 117"/>
              <a:gd name="T38" fmla="*/ 0 w 57"/>
              <a:gd name="T39" fmla="*/ 54 h 117"/>
              <a:gd name="T40" fmla="*/ 0 w 57"/>
              <a:gd name="T41" fmla="*/ 70 h 117"/>
              <a:gd name="T42" fmla="*/ 1 w 57"/>
              <a:gd name="T43" fmla="*/ 70 h 117"/>
              <a:gd name="T44" fmla="*/ 3 w 57"/>
              <a:gd name="T45" fmla="*/ 69 h 117"/>
              <a:gd name="T46" fmla="*/ 8 w 57"/>
              <a:gd name="T47" fmla="*/ 78 h 117"/>
              <a:gd name="T48" fmla="*/ 4 w 57"/>
              <a:gd name="T49" fmla="*/ 84 h 117"/>
              <a:gd name="T50" fmla="*/ 1 w 57"/>
              <a:gd name="T51" fmla="*/ 80 h 117"/>
              <a:gd name="T52" fmla="*/ 0 w 57"/>
              <a:gd name="T53" fmla="*/ 80 h 117"/>
              <a:gd name="T54" fmla="*/ 0 w 57"/>
              <a:gd name="T55" fmla="*/ 85 h 117"/>
              <a:gd name="T56" fmla="*/ 24 w 57"/>
              <a:gd name="T57" fmla="*/ 106 h 117"/>
              <a:gd name="T58" fmla="*/ 24 w 57"/>
              <a:gd name="T59" fmla="*/ 89 h 117"/>
              <a:gd name="T60" fmla="*/ 23 w 57"/>
              <a:gd name="T61" fmla="*/ 89 h 117"/>
              <a:gd name="T62" fmla="*/ 21 w 57"/>
              <a:gd name="T63" fmla="*/ 90 h 117"/>
              <a:gd name="T64" fmla="*/ 16 w 57"/>
              <a:gd name="T65" fmla="*/ 81 h 117"/>
              <a:gd name="T66" fmla="*/ 20 w 57"/>
              <a:gd name="T67" fmla="*/ 76 h 117"/>
              <a:gd name="T68" fmla="*/ 23 w 57"/>
              <a:gd name="T69" fmla="*/ 79 h 117"/>
              <a:gd name="T70" fmla="*/ 24 w 57"/>
              <a:gd name="T71" fmla="*/ 80 h 117"/>
              <a:gd name="T72" fmla="*/ 24 w 57"/>
              <a:gd name="T73" fmla="*/ 64 h 117"/>
              <a:gd name="T74" fmla="*/ 14 w 57"/>
              <a:gd name="T75" fmla="*/ 57 h 117"/>
              <a:gd name="T76" fmla="*/ 15 w 57"/>
              <a:gd name="T77" fmla="*/ 53 h 117"/>
              <a:gd name="T78" fmla="*/ 11 w 57"/>
              <a:gd name="T79" fmla="*/ 46 h 117"/>
              <a:gd name="T80" fmla="*/ 0 w 57"/>
              <a:gd name="T81" fmla="*/ 8 h 117"/>
              <a:gd name="T82" fmla="*/ 9 w 57"/>
              <a:gd name="T83" fmla="*/ 43 h 117"/>
              <a:gd name="T84" fmla="*/ 9 w 57"/>
              <a:gd name="T85" fmla="*/ 41 h 117"/>
              <a:gd name="T86" fmla="*/ 8 w 57"/>
              <a:gd name="T87" fmla="*/ 35 h 117"/>
              <a:gd name="T88" fmla="*/ 12 w 57"/>
              <a:gd name="T89" fmla="*/ 30 h 117"/>
              <a:gd name="T90" fmla="*/ 15 w 57"/>
              <a:gd name="T91" fmla="*/ 42 h 117"/>
              <a:gd name="T92" fmla="*/ 15 w 57"/>
              <a:gd name="T93" fmla="*/ 45 h 117"/>
              <a:gd name="T94" fmla="*/ 24 w 57"/>
              <a:gd name="T95" fmla="*/ 49 h 117"/>
              <a:gd name="T96" fmla="*/ 24 w 57"/>
              <a:gd name="T97" fmla="*/ 33 h 117"/>
              <a:gd name="T98" fmla="*/ 23 w 57"/>
              <a:gd name="T99" fmla="*/ 33 h 117"/>
              <a:gd name="T100" fmla="*/ 21 w 57"/>
              <a:gd name="T101" fmla="*/ 34 h 117"/>
              <a:gd name="T102" fmla="*/ 16 w 57"/>
              <a:gd name="T103" fmla="*/ 25 h 117"/>
              <a:gd name="T104" fmla="*/ 20 w 57"/>
              <a:gd name="T105" fmla="*/ 20 h 117"/>
              <a:gd name="T106" fmla="*/ 23 w 57"/>
              <a:gd name="T107" fmla="*/ 23 h 117"/>
              <a:gd name="T108" fmla="*/ 24 w 57"/>
              <a:gd name="T109" fmla="*/ 24 h 117"/>
              <a:gd name="T110" fmla="*/ 24 w 57"/>
              <a:gd name="T111" fmla="*/ 7 h 117"/>
              <a:gd name="T112" fmla="*/ 4 w 57"/>
              <a:gd name="T11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" h="117">
                <a:moveTo>
                  <a:pt x="44" y="59"/>
                </a:moveTo>
                <a:cubicBezTo>
                  <a:pt x="43" y="59"/>
                  <a:pt x="42" y="61"/>
                  <a:pt x="42" y="64"/>
                </a:cubicBezTo>
                <a:cubicBezTo>
                  <a:pt x="42" y="65"/>
                  <a:pt x="42" y="66"/>
                  <a:pt x="42" y="68"/>
                </a:cubicBezTo>
                <a:cubicBezTo>
                  <a:pt x="43" y="68"/>
                  <a:pt x="43" y="68"/>
                  <a:pt x="43" y="68"/>
                </a:cubicBezTo>
                <a:cubicBezTo>
                  <a:pt x="43" y="71"/>
                  <a:pt x="43" y="71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33" y="68"/>
                  <a:pt x="33" y="68"/>
                  <a:pt x="33" y="68"/>
                </a:cubicBezTo>
                <a:cubicBezTo>
                  <a:pt x="33" y="83"/>
                  <a:pt x="33" y="83"/>
                  <a:pt x="33" y="83"/>
                </a:cubicBezTo>
                <a:cubicBezTo>
                  <a:pt x="33" y="84"/>
                  <a:pt x="33" y="85"/>
                  <a:pt x="32" y="85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1" y="84"/>
                  <a:pt x="31" y="84"/>
                </a:cubicBezTo>
                <a:cubicBezTo>
                  <a:pt x="30" y="83"/>
                  <a:pt x="30" y="83"/>
                  <a:pt x="30" y="83"/>
                </a:cubicBezTo>
                <a:cubicBezTo>
                  <a:pt x="30" y="82"/>
                  <a:pt x="29" y="81"/>
                  <a:pt x="29" y="81"/>
                </a:cubicBezTo>
                <a:cubicBezTo>
                  <a:pt x="28" y="81"/>
                  <a:pt x="28" y="81"/>
                  <a:pt x="28" y="81"/>
                </a:cubicBezTo>
                <a:cubicBezTo>
                  <a:pt x="26" y="81"/>
                  <a:pt x="25" y="83"/>
                  <a:pt x="25" y="85"/>
                </a:cubicBezTo>
                <a:cubicBezTo>
                  <a:pt x="25" y="88"/>
                  <a:pt x="27" y="92"/>
                  <a:pt x="29" y="92"/>
                </a:cubicBezTo>
                <a:cubicBezTo>
                  <a:pt x="29" y="93"/>
                  <a:pt x="29" y="93"/>
                  <a:pt x="29" y="93"/>
                </a:cubicBezTo>
                <a:cubicBezTo>
                  <a:pt x="30" y="93"/>
                  <a:pt x="30" y="92"/>
                  <a:pt x="30" y="92"/>
                </a:cubicBezTo>
                <a:cubicBezTo>
                  <a:pt x="31" y="92"/>
                  <a:pt x="31" y="92"/>
                  <a:pt x="31" y="92"/>
                </a:cubicBezTo>
                <a:cubicBezTo>
                  <a:pt x="31" y="91"/>
                  <a:pt x="31" y="91"/>
                  <a:pt x="32" y="91"/>
                </a:cubicBezTo>
                <a:cubicBezTo>
                  <a:pt x="32" y="91"/>
                  <a:pt x="32" y="91"/>
                  <a:pt x="32" y="91"/>
                </a:cubicBezTo>
                <a:cubicBezTo>
                  <a:pt x="33" y="92"/>
                  <a:pt x="33" y="93"/>
                  <a:pt x="33" y="94"/>
                </a:cubicBezTo>
                <a:cubicBezTo>
                  <a:pt x="33" y="109"/>
                  <a:pt x="33" y="109"/>
                  <a:pt x="33" y="109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3" y="117"/>
                </a:cubicBezTo>
                <a:cubicBezTo>
                  <a:pt x="55" y="117"/>
                  <a:pt x="57" y="114"/>
                  <a:pt x="57" y="109"/>
                </a:cubicBezTo>
                <a:cubicBezTo>
                  <a:pt x="57" y="78"/>
                  <a:pt x="57" y="78"/>
                  <a:pt x="57" y="78"/>
                </a:cubicBezTo>
                <a:cubicBezTo>
                  <a:pt x="48" y="74"/>
                  <a:pt x="48" y="74"/>
                  <a:pt x="48" y="74"/>
                </a:cubicBezTo>
                <a:cubicBezTo>
                  <a:pt x="47" y="73"/>
                  <a:pt x="46" y="72"/>
                  <a:pt x="47" y="70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69"/>
                  <a:pt x="48" y="68"/>
                  <a:pt x="48" y="67"/>
                </a:cubicBezTo>
                <a:cubicBezTo>
                  <a:pt x="48" y="64"/>
                  <a:pt x="47" y="60"/>
                  <a:pt x="45" y="60"/>
                </a:cubicBezTo>
                <a:cubicBezTo>
                  <a:pt x="45" y="60"/>
                  <a:pt x="45" y="59"/>
                  <a:pt x="44" y="59"/>
                </a:cubicBezTo>
                <a:moveTo>
                  <a:pt x="11" y="46"/>
                </a:moveTo>
                <a:cubicBezTo>
                  <a:pt x="10" y="46"/>
                  <a:pt x="9" y="48"/>
                  <a:pt x="9" y="50"/>
                </a:cubicBezTo>
                <a:cubicBezTo>
                  <a:pt x="9" y="52"/>
                  <a:pt x="9" y="53"/>
                  <a:pt x="9" y="54"/>
                </a:cubicBezTo>
                <a:cubicBezTo>
                  <a:pt x="9" y="55"/>
                  <a:pt x="9" y="55"/>
                  <a:pt x="9" y="55"/>
                </a:cubicBezTo>
                <a:cubicBezTo>
                  <a:pt x="10" y="57"/>
                  <a:pt x="10" y="58"/>
                  <a:pt x="9" y="58"/>
                </a:cubicBezTo>
                <a:cubicBezTo>
                  <a:pt x="9" y="58"/>
                  <a:pt x="9" y="58"/>
                  <a:pt x="9" y="58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1"/>
                  <a:pt x="0" y="71"/>
                  <a:pt x="0" y="71"/>
                </a:cubicBez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2" y="70"/>
                  <a:pt x="2" y="69"/>
                  <a:pt x="3" y="69"/>
                </a:cubicBezTo>
                <a:cubicBezTo>
                  <a:pt x="3" y="69"/>
                  <a:pt x="4" y="69"/>
                  <a:pt x="4" y="70"/>
                </a:cubicBezTo>
                <a:cubicBezTo>
                  <a:pt x="6" y="70"/>
                  <a:pt x="8" y="74"/>
                  <a:pt x="8" y="78"/>
                </a:cubicBezTo>
                <a:cubicBezTo>
                  <a:pt x="8" y="82"/>
                  <a:pt x="7" y="84"/>
                  <a:pt x="5" y="84"/>
                </a:cubicBezTo>
                <a:cubicBezTo>
                  <a:pt x="4" y="84"/>
                  <a:pt x="4" y="84"/>
                  <a:pt x="4" y="84"/>
                </a:cubicBezTo>
                <a:cubicBezTo>
                  <a:pt x="3" y="83"/>
                  <a:pt x="2" y="82"/>
                  <a:pt x="1" y="81"/>
                </a:cubicBezTo>
                <a:cubicBezTo>
                  <a:pt x="1" y="80"/>
                  <a:pt x="1" y="80"/>
                  <a:pt x="1" y="80"/>
                </a:cubicBezTo>
                <a:cubicBezTo>
                  <a:pt x="1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91"/>
                  <a:pt x="2" y="97"/>
                  <a:pt x="6" y="98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24" y="90"/>
                  <a:pt x="24" y="90"/>
                  <a:pt x="24" y="90"/>
                </a:cubicBezTo>
                <a:cubicBezTo>
                  <a:pt x="24" y="89"/>
                  <a:pt x="24" y="89"/>
                  <a:pt x="24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3" y="89"/>
                  <a:pt x="23" y="89"/>
                  <a:pt x="23" y="89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0"/>
                  <a:pt x="21" y="90"/>
                  <a:pt x="21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18" y="89"/>
                  <a:pt x="16" y="85"/>
                  <a:pt x="16" y="81"/>
                </a:cubicBezTo>
                <a:cubicBezTo>
                  <a:pt x="16" y="78"/>
                  <a:pt x="17" y="76"/>
                  <a:pt x="19" y="76"/>
                </a:cubicBezTo>
                <a:cubicBezTo>
                  <a:pt x="19" y="76"/>
                  <a:pt x="20" y="76"/>
                  <a:pt x="20" y="76"/>
                </a:cubicBezTo>
                <a:cubicBezTo>
                  <a:pt x="21" y="76"/>
                  <a:pt x="22" y="77"/>
                  <a:pt x="22" y="78"/>
                </a:cubicBezTo>
                <a:cubicBezTo>
                  <a:pt x="23" y="79"/>
                  <a:pt x="23" y="79"/>
                  <a:pt x="23" y="79"/>
                </a:cubicBezTo>
                <a:cubicBezTo>
                  <a:pt x="23" y="80"/>
                  <a:pt x="23" y="80"/>
                  <a:pt x="23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80"/>
                  <a:pt x="24" y="80"/>
                  <a:pt x="24" y="80"/>
                </a:cubicBezTo>
                <a:cubicBezTo>
                  <a:pt x="24" y="64"/>
                  <a:pt x="24" y="64"/>
                  <a:pt x="24" y="64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3" y="59"/>
                  <a:pt x="14" y="57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5"/>
                  <a:pt x="15" y="54"/>
                  <a:pt x="15" y="53"/>
                </a:cubicBezTo>
                <a:cubicBezTo>
                  <a:pt x="15" y="50"/>
                  <a:pt x="14" y="47"/>
                  <a:pt x="12" y="46"/>
                </a:cubicBezTo>
                <a:cubicBezTo>
                  <a:pt x="12" y="46"/>
                  <a:pt x="11" y="46"/>
                  <a:pt x="11" y="46"/>
                </a:cubicBezTo>
                <a:moveTo>
                  <a:pt x="4" y="0"/>
                </a:moveTo>
                <a:cubicBezTo>
                  <a:pt x="2" y="0"/>
                  <a:pt x="0" y="3"/>
                  <a:pt x="0" y="8"/>
                </a:cubicBezTo>
                <a:cubicBezTo>
                  <a:pt x="0" y="39"/>
                  <a:pt x="0" y="39"/>
                  <a:pt x="0" y="39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9" y="41"/>
                  <a:pt x="9" y="41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8"/>
                  <a:pt x="8" y="37"/>
                  <a:pt x="8" y="35"/>
                </a:cubicBezTo>
                <a:cubicBezTo>
                  <a:pt x="8" y="32"/>
                  <a:pt x="9" y="30"/>
                  <a:pt x="11" y="30"/>
                </a:cubicBezTo>
                <a:cubicBezTo>
                  <a:pt x="11" y="30"/>
                  <a:pt x="12" y="30"/>
                  <a:pt x="12" y="30"/>
                </a:cubicBezTo>
                <a:cubicBezTo>
                  <a:pt x="14" y="31"/>
                  <a:pt x="16" y="35"/>
                  <a:pt x="16" y="39"/>
                </a:cubicBezTo>
                <a:cubicBezTo>
                  <a:pt x="16" y="40"/>
                  <a:pt x="16" y="41"/>
                  <a:pt x="15" y="42"/>
                </a:cubicBezTo>
                <a:cubicBezTo>
                  <a:pt x="15" y="43"/>
                  <a:pt x="15" y="43"/>
                  <a:pt x="15" y="43"/>
                </a:cubicBezTo>
                <a:cubicBezTo>
                  <a:pt x="15" y="44"/>
                  <a:pt x="14" y="44"/>
                  <a:pt x="15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4" y="33"/>
                  <a:pt x="24" y="33"/>
                  <a:pt x="24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4"/>
                  <a:pt x="21" y="34"/>
                  <a:pt x="21" y="34"/>
                </a:cubicBezTo>
                <a:cubicBezTo>
                  <a:pt x="21" y="34"/>
                  <a:pt x="20" y="34"/>
                  <a:pt x="20" y="34"/>
                </a:cubicBezTo>
                <a:cubicBezTo>
                  <a:pt x="18" y="33"/>
                  <a:pt x="16" y="29"/>
                  <a:pt x="16" y="25"/>
                </a:cubicBezTo>
                <a:cubicBezTo>
                  <a:pt x="16" y="22"/>
                  <a:pt x="17" y="19"/>
                  <a:pt x="19" y="19"/>
                </a:cubicBezTo>
                <a:cubicBezTo>
                  <a:pt x="19" y="19"/>
                  <a:pt x="20" y="19"/>
                  <a:pt x="20" y="20"/>
                </a:cubicBezTo>
                <a:cubicBezTo>
                  <a:pt x="21" y="20"/>
                  <a:pt x="22" y="21"/>
                  <a:pt x="22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7"/>
                  <a:pt x="24" y="7"/>
                  <a:pt x="24" y="7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5" name="Freeform 43"/>
          <p:cNvSpPr>
            <a:spLocks noEditPoints="1"/>
          </p:cNvSpPr>
          <p:nvPr/>
        </p:nvSpPr>
        <p:spPr bwMode="auto">
          <a:xfrm>
            <a:off x="4120481" y="3392606"/>
            <a:ext cx="240747" cy="364022"/>
          </a:xfrm>
          <a:custGeom>
            <a:avLst/>
            <a:gdLst>
              <a:gd name="T0" fmla="*/ 63 w 70"/>
              <a:gd name="T1" fmla="*/ 23 h 106"/>
              <a:gd name="T2" fmla="*/ 51 w 70"/>
              <a:gd name="T3" fmla="*/ 38 h 106"/>
              <a:gd name="T4" fmla="*/ 42 w 70"/>
              <a:gd name="T5" fmla="*/ 25 h 106"/>
              <a:gd name="T6" fmla="*/ 42 w 70"/>
              <a:gd name="T7" fmla="*/ 24 h 106"/>
              <a:gd name="T8" fmla="*/ 41 w 70"/>
              <a:gd name="T9" fmla="*/ 25 h 106"/>
              <a:gd name="T10" fmla="*/ 33 w 70"/>
              <a:gd name="T11" fmla="*/ 35 h 106"/>
              <a:gd name="T12" fmla="*/ 34 w 70"/>
              <a:gd name="T13" fmla="*/ 37 h 106"/>
              <a:gd name="T14" fmla="*/ 42 w 70"/>
              <a:gd name="T15" fmla="*/ 28 h 106"/>
              <a:gd name="T16" fmla="*/ 51 w 70"/>
              <a:gd name="T17" fmla="*/ 40 h 106"/>
              <a:gd name="T18" fmla="*/ 51 w 70"/>
              <a:gd name="T19" fmla="*/ 41 h 106"/>
              <a:gd name="T20" fmla="*/ 52 w 70"/>
              <a:gd name="T21" fmla="*/ 41 h 106"/>
              <a:gd name="T22" fmla="*/ 64 w 70"/>
              <a:gd name="T23" fmla="*/ 26 h 106"/>
              <a:gd name="T24" fmla="*/ 63 w 70"/>
              <a:gd name="T25" fmla="*/ 23 h 106"/>
              <a:gd name="T26" fmla="*/ 18 w 70"/>
              <a:gd name="T27" fmla="*/ 13 h 106"/>
              <a:gd name="T28" fmla="*/ 8 w 70"/>
              <a:gd name="T29" fmla="*/ 26 h 106"/>
              <a:gd name="T30" fmla="*/ 13 w 70"/>
              <a:gd name="T31" fmla="*/ 43 h 106"/>
              <a:gd name="T32" fmla="*/ 5 w 70"/>
              <a:gd name="T33" fmla="*/ 52 h 106"/>
              <a:gd name="T34" fmla="*/ 29 w 70"/>
              <a:gd name="T35" fmla="*/ 62 h 106"/>
              <a:gd name="T36" fmla="*/ 29 w 70"/>
              <a:gd name="T37" fmla="*/ 98 h 106"/>
              <a:gd name="T38" fmla="*/ 47 w 70"/>
              <a:gd name="T39" fmla="*/ 78 h 106"/>
              <a:gd name="T40" fmla="*/ 47 w 70"/>
              <a:gd name="T41" fmla="*/ 68 h 106"/>
              <a:gd name="T42" fmla="*/ 44 w 70"/>
              <a:gd name="T43" fmla="*/ 66 h 106"/>
              <a:gd name="T44" fmla="*/ 41 w 70"/>
              <a:gd name="T45" fmla="*/ 67 h 106"/>
              <a:gd name="T46" fmla="*/ 33 w 70"/>
              <a:gd name="T47" fmla="*/ 73 h 106"/>
              <a:gd name="T48" fmla="*/ 24 w 70"/>
              <a:gd name="T49" fmla="*/ 48 h 106"/>
              <a:gd name="T50" fmla="*/ 29 w 70"/>
              <a:gd name="T51" fmla="*/ 35 h 106"/>
              <a:gd name="T52" fmla="*/ 18 w 70"/>
              <a:gd name="T53" fmla="*/ 13 h 106"/>
              <a:gd name="T54" fmla="*/ 28 w 70"/>
              <a:gd name="T55" fmla="*/ 64 h 106"/>
              <a:gd name="T56" fmla="*/ 0 w 70"/>
              <a:gd name="T57" fmla="*/ 52 h 106"/>
              <a:gd name="T58" fmla="*/ 0 w 70"/>
              <a:gd name="T59" fmla="*/ 94 h 106"/>
              <a:gd name="T60" fmla="*/ 3 w 70"/>
              <a:gd name="T61" fmla="*/ 96 h 106"/>
              <a:gd name="T62" fmla="*/ 3 w 70"/>
              <a:gd name="T63" fmla="*/ 59 h 106"/>
              <a:gd name="T64" fmla="*/ 25 w 70"/>
              <a:gd name="T65" fmla="*/ 68 h 106"/>
              <a:gd name="T66" fmla="*/ 25 w 70"/>
              <a:gd name="T67" fmla="*/ 105 h 106"/>
              <a:gd name="T68" fmla="*/ 28 w 70"/>
              <a:gd name="T69" fmla="*/ 106 h 106"/>
              <a:gd name="T70" fmla="*/ 28 w 70"/>
              <a:gd name="T71" fmla="*/ 64 h 106"/>
              <a:gd name="T72" fmla="*/ 70 w 70"/>
              <a:gd name="T73" fmla="*/ 17 h 106"/>
              <a:gd name="T74" fmla="*/ 27 w 70"/>
              <a:gd name="T75" fmla="*/ 0 h 106"/>
              <a:gd name="T76" fmla="*/ 27 w 70"/>
              <a:gd name="T77" fmla="*/ 16 h 106"/>
              <a:gd name="T78" fmla="*/ 30 w 70"/>
              <a:gd name="T79" fmla="*/ 23 h 106"/>
              <a:gd name="T80" fmla="*/ 30 w 70"/>
              <a:gd name="T81" fmla="*/ 6 h 106"/>
              <a:gd name="T82" fmla="*/ 67 w 70"/>
              <a:gd name="T83" fmla="*/ 21 h 106"/>
              <a:gd name="T84" fmla="*/ 67 w 70"/>
              <a:gd name="T85" fmla="*/ 53 h 106"/>
              <a:gd name="T86" fmla="*/ 32 w 70"/>
              <a:gd name="T87" fmla="*/ 39 h 106"/>
              <a:gd name="T88" fmla="*/ 31 w 70"/>
              <a:gd name="T89" fmla="*/ 44 h 106"/>
              <a:gd name="T90" fmla="*/ 47 w 70"/>
              <a:gd name="T91" fmla="*/ 50 h 106"/>
              <a:gd name="T92" fmla="*/ 47 w 70"/>
              <a:gd name="T93" fmla="*/ 54 h 106"/>
              <a:gd name="T94" fmla="*/ 43 w 70"/>
              <a:gd name="T95" fmla="*/ 52 h 106"/>
              <a:gd name="T96" fmla="*/ 43 w 70"/>
              <a:gd name="T97" fmla="*/ 57 h 106"/>
              <a:gd name="T98" fmla="*/ 55 w 70"/>
              <a:gd name="T99" fmla="*/ 63 h 106"/>
              <a:gd name="T100" fmla="*/ 55 w 70"/>
              <a:gd name="T101" fmla="*/ 57 h 106"/>
              <a:gd name="T102" fmla="*/ 50 w 70"/>
              <a:gd name="T103" fmla="*/ 55 h 106"/>
              <a:gd name="T104" fmla="*/ 50 w 70"/>
              <a:gd name="T105" fmla="*/ 52 h 106"/>
              <a:gd name="T106" fmla="*/ 70 w 70"/>
              <a:gd name="T107" fmla="*/ 60 h 106"/>
              <a:gd name="T108" fmla="*/ 70 w 70"/>
              <a:gd name="T109" fmla="*/ 1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0" h="106">
                <a:moveTo>
                  <a:pt x="63" y="23"/>
                </a:moveTo>
                <a:cubicBezTo>
                  <a:pt x="51" y="38"/>
                  <a:pt x="51" y="38"/>
                  <a:pt x="51" y="38"/>
                </a:cubicBezTo>
                <a:cubicBezTo>
                  <a:pt x="42" y="25"/>
                  <a:pt x="42" y="25"/>
                  <a:pt x="42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5"/>
                  <a:pt x="41" y="25"/>
                  <a:pt x="41" y="25"/>
                </a:cubicBezTo>
                <a:cubicBezTo>
                  <a:pt x="33" y="35"/>
                  <a:pt x="33" y="35"/>
                  <a:pt x="33" y="35"/>
                </a:cubicBezTo>
                <a:cubicBezTo>
                  <a:pt x="34" y="37"/>
                  <a:pt x="34" y="37"/>
                  <a:pt x="34" y="37"/>
                </a:cubicBezTo>
                <a:cubicBezTo>
                  <a:pt x="42" y="28"/>
                  <a:pt x="42" y="28"/>
                  <a:pt x="42" y="28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64" y="26"/>
                  <a:pt x="64" y="26"/>
                  <a:pt x="64" y="26"/>
                </a:cubicBezTo>
                <a:lnTo>
                  <a:pt x="63" y="23"/>
                </a:lnTo>
                <a:close/>
                <a:moveTo>
                  <a:pt x="18" y="13"/>
                </a:moveTo>
                <a:cubicBezTo>
                  <a:pt x="13" y="10"/>
                  <a:pt x="8" y="16"/>
                  <a:pt x="8" y="26"/>
                </a:cubicBezTo>
                <a:cubicBezTo>
                  <a:pt x="8" y="33"/>
                  <a:pt x="10" y="39"/>
                  <a:pt x="13" y="43"/>
                </a:cubicBezTo>
                <a:cubicBezTo>
                  <a:pt x="10" y="45"/>
                  <a:pt x="7" y="48"/>
                  <a:pt x="5" y="5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98"/>
                  <a:pt x="29" y="98"/>
                  <a:pt x="29" y="98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76"/>
                  <a:pt x="48" y="72"/>
                  <a:pt x="47" y="68"/>
                </a:cubicBezTo>
                <a:cubicBezTo>
                  <a:pt x="46" y="67"/>
                  <a:pt x="45" y="66"/>
                  <a:pt x="44" y="66"/>
                </a:cubicBezTo>
                <a:cubicBezTo>
                  <a:pt x="43" y="65"/>
                  <a:pt x="42" y="65"/>
                  <a:pt x="41" y="67"/>
                </a:cubicBezTo>
                <a:cubicBezTo>
                  <a:pt x="33" y="73"/>
                  <a:pt x="33" y="73"/>
                  <a:pt x="33" y="73"/>
                </a:cubicBezTo>
                <a:cubicBezTo>
                  <a:pt x="32" y="65"/>
                  <a:pt x="29" y="56"/>
                  <a:pt x="24" y="48"/>
                </a:cubicBezTo>
                <a:cubicBezTo>
                  <a:pt x="27" y="46"/>
                  <a:pt x="29" y="41"/>
                  <a:pt x="29" y="35"/>
                </a:cubicBezTo>
                <a:cubicBezTo>
                  <a:pt x="29" y="25"/>
                  <a:pt x="24" y="15"/>
                  <a:pt x="18" y="13"/>
                </a:cubicBezTo>
                <a:close/>
                <a:moveTo>
                  <a:pt x="28" y="64"/>
                </a:moveTo>
                <a:cubicBezTo>
                  <a:pt x="0" y="52"/>
                  <a:pt x="0" y="52"/>
                  <a:pt x="0" y="52"/>
                </a:cubicBezTo>
                <a:cubicBezTo>
                  <a:pt x="0" y="94"/>
                  <a:pt x="0" y="94"/>
                  <a:pt x="0" y="94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59"/>
                  <a:pt x="3" y="59"/>
                  <a:pt x="3" y="59"/>
                </a:cubicBezTo>
                <a:cubicBezTo>
                  <a:pt x="25" y="68"/>
                  <a:pt x="25" y="68"/>
                  <a:pt x="25" y="68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8" y="106"/>
                  <a:pt x="28" y="106"/>
                  <a:pt x="28" y="106"/>
                </a:cubicBezTo>
                <a:lnTo>
                  <a:pt x="28" y="64"/>
                </a:lnTo>
                <a:close/>
                <a:moveTo>
                  <a:pt x="70" y="17"/>
                </a:moveTo>
                <a:cubicBezTo>
                  <a:pt x="27" y="0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8" y="18"/>
                  <a:pt x="29" y="21"/>
                  <a:pt x="30" y="23"/>
                </a:cubicBezTo>
                <a:cubicBezTo>
                  <a:pt x="30" y="6"/>
                  <a:pt x="30" y="6"/>
                  <a:pt x="30" y="6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53"/>
                  <a:pt x="67" y="53"/>
                  <a:pt x="67" y="53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0"/>
                  <a:pt x="31" y="42"/>
                  <a:pt x="31" y="44"/>
                </a:cubicBezTo>
                <a:cubicBezTo>
                  <a:pt x="47" y="50"/>
                  <a:pt x="47" y="50"/>
                  <a:pt x="47" y="50"/>
                </a:cubicBezTo>
                <a:cubicBezTo>
                  <a:pt x="47" y="54"/>
                  <a:pt x="47" y="54"/>
                  <a:pt x="47" y="54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7"/>
                  <a:pt x="43" y="57"/>
                  <a:pt x="43" y="57"/>
                </a:cubicBezTo>
                <a:cubicBezTo>
                  <a:pt x="55" y="63"/>
                  <a:pt x="55" y="63"/>
                  <a:pt x="55" y="63"/>
                </a:cubicBezTo>
                <a:cubicBezTo>
                  <a:pt x="55" y="57"/>
                  <a:pt x="55" y="57"/>
                  <a:pt x="55" y="57"/>
                </a:cubicBezTo>
                <a:cubicBezTo>
                  <a:pt x="50" y="55"/>
                  <a:pt x="50" y="55"/>
                  <a:pt x="50" y="55"/>
                </a:cubicBezTo>
                <a:cubicBezTo>
                  <a:pt x="50" y="52"/>
                  <a:pt x="50" y="52"/>
                  <a:pt x="50" y="52"/>
                </a:cubicBezTo>
                <a:cubicBezTo>
                  <a:pt x="70" y="60"/>
                  <a:pt x="70" y="60"/>
                  <a:pt x="70" y="60"/>
                </a:cubicBezTo>
                <a:lnTo>
                  <a:pt x="70" y="17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6" name="Freeform 44"/>
          <p:cNvSpPr>
            <a:spLocks noEditPoints="1"/>
          </p:cNvSpPr>
          <p:nvPr/>
        </p:nvSpPr>
        <p:spPr bwMode="auto">
          <a:xfrm>
            <a:off x="4092926" y="1813247"/>
            <a:ext cx="316162" cy="353870"/>
          </a:xfrm>
          <a:custGeom>
            <a:avLst/>
            <a:gdLst>
              <a:gd name="T0" fmla="*/ 62 w 92"/>
              <a:gd name="T1" fmla="*/ 36 h 103"/>
              <a:gd name="T2" fmla="*/ 52 w 92"/>
              <a:gd name="T3" fmla="*/ 48 h 103"/>
              <a:gd name="T4" fmla="*/ 50 w 92"/>
              <a:gd name="T5" fmla="*/ 51 h 103"/>
              <a:gd name="T6" fmla="*/ 62 w 92"/>
              <a:gd name="T7" fmla="*/ 77 h 103"/>
              <a:gd name="T8" fmla="*/ 66 w 92"/>
              <a:gd name="T9" fmla="*/ 71 h 103"/>
              <a:gd name="T10" fmla="*/ 62 w 92"/>
              <a:gd name="T11" fmla="*/ 62 h 103"/>
              <a:gd name="T12" fmla="*/ 92 w 92"/>
              <a:gd name="T13" fmla="*/ 74 h 103"/>
              <a:gd name="T14" fmla="*/ 92 w 92"/>
              <a:gd name="T15" fmla="*/ 63 h 103"/>
              <a:gd name="T16" fmla="*/ 62 w 92"/>
              <a:gd name="T17" fmla="*/ 51 h 103"/>
              <a:gd name="T18" fmla="*/ 66 w 92"/>
              <a:gd name="T19" fmla="*/ 45 h 103"/>
              <a:gd name="T20" fmla="*/ 62 w 92"/>
              <a:gd name="T21" fmla="*/ 36 h 103"/>
              <a:gd name="T22" fmla="*/ 35 w 92"/>
              <a:gd name="T23" fmla="*/ 0 h 103"/>
              <a:gd name="T24" fmla="*/ 22 w 92"/>
              <a:gd name="T25" fmla="*/ 21 h 103"/>
              <a:gd name="T26" fmla="*/ 22 w 92"/>
              <a:gd name="T27" fmla="*/ 35 h 103"/>
              <a:gd name="T28" fmla="*/ 13 w 92"/>
              <a:gd name="T29" fmla="*/ 31 h 103"/>
              <a:gd name="T30" fmla="*/ 17 w 92"/>
              <a:gd name="T31" fmla="*/ 25 h 103"/>
              <a:gd name="T32" fmla="*/ 12 w 92"/>
              <a:gd name="T33" fmla="*/ 16 h 103"/>
              <a:gd name="T34" fmla="*/ 3 w 92"/>
              <a:gd name="T35" fmla="*/ 28 h 103"/>
              <a:gd name="T36" fmla="*/ 3 w 92"/>
              <a:gd name="T37" fmla="*/ 28 h 103"/>
              <a:gd name="T38" fmla="*/ 0 w 92"/>
              <a:gd name="T39" fmla="*/ 31 h 103"/>
              <a:gd name="T40" fmla="*/ 12 w 92"/>
              <a:gd name="T41" fmla="*/ 56 h 103"/>
              <a:gd name="T42" fmla="*/ 17 w 92"/>
              <a:gd name="T43" fmla="*/ 51 h 103"/>
              <a:gd name="T44" fmla="*/ 13 w 92"/>
              <a:gd name="T45" fmla="*/ 42 h 103"/>
              <a:gd name="T46" fmla="*/ 22 w 92"/>
              <a:gd name="T47" fmla="*/ 46 h 103"/>
              <a:gd name="T48" fmla="*/ 22 w 92"/>
              <a:gd name="T49" fmla="*/ 59 h 103"/>
              <a:gd name="T50" fmla="*/ 38 w 92"/>
              <a:gd name="T51" fmla="*/ 93 h 103"/>
              <a:gd name="T52" fmla="*/ 61 w 92"/>
              <a:gd name="T53" fmla="*/ 102 h 103"/>
              <a:gd name="T54" fmla="*/ 65 w 92"/>
              <a:gd name="T55" fmla="*/ 103 h 103"/>
              <a:gd name="T56" fmla="*/ 77 w 92"/>
              <a:gd name="T57" fmla="*/ 82 h 103"/>
              <a:gd name="T58" fmla="*/ 77 w 92"/>
              <a:gd name="T59" fmla="*/ 77 h 103"/>
              <a:gd name="T60" fmla="*/ 71 w 92"/>
              <a:gd name="T61" fmla="*/ 74 h 103"/>
              <a:gd name="T62" fmla="*/ 71 w 92"/>
              <a:gd name="T63" fmla="*/ 79 h 103"/>
              <a:gd name="T64" fmla="*/ 63 w 92"/>
              <a:gd name="T65" fmla="*/ 92 h 103"/>
              <a:gd name="T66" fmla="*/ 61 w 92"/>
              <a:gd name="T67" fmla="*/ 91 h 103"/>
              <a:gd name="T68" fmla="*/ 38 w 92"/>
              <a:gd name="T69" fmla="*/ 82 h 103"/>
              <a:gd name="T70" fmla="*/ 29 w 92"/>
              <a:gd name="T71" fmla="*/ 62 h 103"/>
              <a:gd name="T72" fmla="*/ 29 w 92"/>
              <a:gd name="T73" fmla="*/ 24 h 103"/>
              <a:gd name="T74" fmla="*/ 36 w 92"/>
              <a:gd name="T75" fmla="*/ 11 h 103"/>
              <a:gd name="T76" fmla="*/ 38 w 92"/>
              <a:gd name="T77" fmla="*/ 11 h 103"/>
              <a:gd name="T78" fmla="*/ 61 w 92"/>
              <a:gd name="T79" fmla="*/ 21 h 103"/>
              <a:gd name="T80" fmla="*/ 71 w 92"/>
              <a:gd name="T81" fmla="*/ 41 h 103"/>
              <a:gd name="T82" fmla="*/ 71 w 92"/>
              <a:gd name="T83" fmla="*/ 46 h 103"/>
              <a:gd name="T84" fmla="*/ 77 w 92"/>
              <a:gd name="T85" fmla="*/ 48 h 103"/>
              <a:gd name="T86" fmla="*/ 77 w 92"/>
              <a:gd name="T87" fmla="*/ 44 h 103"/>
              <a:gd name="T88" fmla="*/ 61 w 92"/>
              <a:gd name="T89" fmla="*/ 10 h 103"/>
              <a:gd name="T90" fmla="*/ 38 w 92"/>
              <a:gd name="T91" fmla="*/ 0 h 103"/>
              <a:gd name="T92" fmla="*/ 35 w 92"/>
              <a:gd name="T93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103">
                <a:moveTo>
                  <a:pt x="62" y="36"/>
                </a:moveTo>
                <a:cubicBezTo>
                  <a:pt x="52" y="48"/>
                  <a:pt x="52" y="48"/>
                  <a:pt x="52" y="48"/>
                </a:cubicBezTo>
                <a:cubicBezTo>
                  <a:pt x="50" y="51"/>
                  <a:pt x="50" y="51"/>
                  <a:pt x="50" y="51"/>
                </a:cubicBezTo>
                <a:cubicBezTo>
                  <a:pt x="62" y="77"/>
                  <a:pt x="62" y="77"/>
                  <a:pt x="62" y="77"/>
                </a:cubicBezTo>
                <a:cubicBezTo>
                  <a:pt x="66" y="71"/>
                  <a:pt x="66" y="71"/>
                  <a:pt x="66" y="71"/>
                </a:cubicBezTo>
                <a:cubicBezTo>
                  <a:pt x="62" y="62"/>
                  <a:pt x="62" y="62"/>
                  <a:pt x="62" y="62"/>
                </a:cubicBezTo>
                <a:cubicBezTo>
                  <a:pt x="92" y="74"/>
                  <a:pt x="92" y="74"/>
                  <a:pt x="92" y="74"/>
                </a:cubicBezTo>
                <a:cubicBezTo>
                  <a:pt x="92" y="63"/>
                  <a:pt x="92" y="63"/>
                  <a:pt x="92" y="63"/>
                </a:cubicBezTo>
                <a:cubicBezTo>
                  <a:pt x="62" y="51"/>
                  <a:pt x="62" y="51"/>
                  <a:pt x="62" y="51"/>
                </a:cubicBezTo>
                <a:cubicBezTo>
                  <a:pt x="66" y="45"/>
                  <a:pt x="66" y="45"/>
                  <a:pt x="66" y="45"/>
                </a:cubicBezTo>
                <a:cubicBezTo>
                  <a:pt x="62" y="36"/>
                  <a:pt x="62" y="36"/>
                  <a:pt x="62" y="36"/>
                </a:cubicBezTo>
                <a:moveTo>
                  <a:pt x="35" y="0"/>
                </a:moveTo>
                <a:cubicBezTo>
                  <a:pt x="28" y="0"/>
                  <a:pt x="22" y="8"/>
                  <a:pt x="22" y="21"/>
                </a:cubicBezTo>
                <a:cubicBezTo>
                  <a:pt x="22" y="35"/>
                  <a:pt x="22" y="35"/>
                  <a:pt x="22" y="35"/>
                </a:cubicBezTo>
                <a:cubicBezTo>
                  <a:pt x="13" y="31"/>
                  <a:pt x="13" y="31"/>
                  <a:pt x="13" y="31"/>
                </a:cubicBezTo>
                <a:cubicBezTo>
                  <a:pt x="17" y="25"/>
                  <a:pt x="17" y="25"/>
                  <a:pt x="17" y="25"/>
                </a:cubicBezTo>
                <a:cubicBezTo>
                  <a:pt x="12" y="16"/>
                  <a:pt x="12" y="16"/>
                  <a:pt x="12" y="16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0" y="31"/>
                  <a:pt x="0" y="31"/>
                  <a:pt x="0" y="31"/>
                </a:cubicBezTo>
                <a:cubicBezTo>
                  <a:pt x="12" y="56"/>
                  <a:pt x="12" y="56"/>
                  <a:pt x="12" y="56"/>
                </a:cubicBezTo>
                <a:cubicBezTo>
                  <a:pt x="17" y="51"/>
                  <a:pt x="17" y="51"/>
                  <a:pt x="17" y="51"/>
                </a:cubicBezTo>
                <a:cubicBezTo>
                  <a:pt x="13" y="42"/>
                  <a:pt x="13" y="42"/>
                  <a:pt x="13" y="42"/>
                </a:cubicBezTo>
                <a:cubicBezTo>
                  <a:pt x="22" y="46"/>
                  <a:pt x="22" y="46"/>
                  <a:pt x="22" y="46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74"/>
                  <a:pt x="29" y="89"/>
                  <a:pt x="38" y="93"/>
                </a:cubicBezTo>
                <a:cubicBezTo>
                  <a:pt x="61" y="102"/>
                  <a:pt x="61" y="102"/>
                  <a:pt x="61" y="102"/>
                </a:cubicBezTo>
                <a:cubicBezTo>
                  <a:pt x="62" y="103"/>
                  <a:pt x="64" y="103"/>
                  <a:pt x="65" y="103"/>
                </a:cubicBezTo>
                <a:cubicBezTo>
                  <a:pt x="72" y="103"/>
                  <a:pt x="77" y="95"/>
                  <a:pt x="77" y="82"/>
                </a:cubicBezTo>
                <a:cubicBezTo>
                  <a:pt x="77" y="77"/>
                  <a:pt x="77" y="77"/>
                  <a:pt x="77" y="77"/>
                </a:cubicBezTo>
                <a:cubicBezTo>
                  <a:pt x="71" y="74"/>
                  <a:pt x="71" y="74"/>
                  <a:pt x="71" y="74"/>
                </a:cubicBezTo>
                <a:cubicBezTo>
                  <a:pt x="71" y="79"/>
                  <a:pt x="71" y="79"/>
                  <a:pt x="71" y="79"/>
                </a:cubicBezTo>
                <a:cubicBezTo>
                  <a:pt x="71" y="87"/>
                  <a:pt x="68" y="92"/>
                  <a:pt x="63" y="92"/>
                </a:cubicBezTo>
                <a:cubicBezTo>
                  <a:pt x="63" y="92"/>
                  <a:pt x="62" y="92"/>
                  <a:pt x="61" y="91"/>
                </a:cubicBezTo>
                <a:cubicBezTo>
                  <a:pt x="38" y="82"/>
                  <a:pt x="38" y="82"/>
                  <a:pt x="38" y="82"/>
                </a:cubicBezTo>
                <a:cubicBezTo>
                  <a:pt x="33" y="80"/>
                  <a:pt x="29" y="71"/>
                  <a:pt x="29" y="62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16"/>
                  <a:pt x="32" y="11"/>
                  <a:pt x="36" y="11"/>
                </a:cubicBezTo>
                <a:cubicBezTo>
                  <a:pt x="37" y="11"/>
                  <a:pt x="38" y="11"/>
                  <a:pt x="38" y="11"/>
                </a:cubicBezTo>
                <a:cubicBezTo>
                  <a:pt x="61" y="21"/>
                  <a:pt x="61" y="21"/>
                  <a:pt x="61" y="21"/>
                </a:cubicBezTo>
                <a:cubicBezTo>
                  <a:pt x="67" y="23"/>
                  <a:pt x="71" y="32"/>
                  <a:pt x="71" y="41"/>
                </a:cubicBezTo>
                <a:cubicBezTo>
                  <a:pt x="71" y="46"/>
                  <a:pt x="71" y="46"/>
                  <a:pt x="71" y="46"/>
                </a:cubicBezTo>
                <a:cubicBezTo>
                  <a:pt x="77" y="48"/>
                  <a:pt x="77" y="48"/>
                  <a:pt x="77" y="48"/>
                </a:cubicBezTo>
                <a:cubicBezTo>
                  <a:pt x="77" y="44"/>
                  <a:pt x="77" y="44"/>
                  <a:pt x="77" y="44"/>
                </a:cubicBezTo>
                <a:cubicBezTo>
                  <a:pt x="77" y="29"/>
                  <a:pt x="70" y="13"/>
                  <a:pt x="61" y="1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0"/>
                  <a:pt x="35" y="0"/>
                </a:cubicBezTo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3271595" y="2130492"/>
            <a:ext cx="59503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03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3053815" y="2689218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第三项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5406883" y="1342846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04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5422651" y="1926726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第四项</a:t>
            </a:r>
          </a:p>
        </p:txBody>
      </p:sp>
      <p:sp>
        <p:nvSpPr>
          <p:cNvPr id="121" name="文本框 120"/>
          <p:cNvSpPr txBox="1"/>
          <p:nvPr/>
        </p:nvSpPr>
        <p:spPr>
          <a:xfrm>
            <a:off x="3260614" y="3700423"/>
            <a:ext cx="53732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01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3026074" y="4257816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第一项</a:t>
            </a:r>
          </a:p>
        </p:txBody>
      </p:sp>
      <p:sp>
        <p:nvSpPr>
          <p:cNvPr id="123" name="文本框 122"/>
          <p:cNvSpPr txBox="1"/>
          <p:nvPr/>
        </p:nvSpPr>
        <p:spPr>
          <a:xfrm>
            <a:off x="5406883" y="2878743"/>
            <a:ext cx="5838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Aharoni" panose="02010803020104030203" pitchFamily="2" charset="-79"/>
              </a:rPr>
              <a:t>02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Aharoni" panose="02010803020104030203" pitchFamily="2" charset="-79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5422651" y="3462622"/>
            <a:ext cx="7040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第二项</a:t>
            </a:r>
          </a:p>
        </p:txBody>
      </p:sp>
      <p:sp>
        <p:nvSpPr>
          <p:cNvPr id="125" name="文本框 124"/>
          <p:cNvSpPr txBox="1"/>
          <p:nvPr/>
        </p:nvSpPr>
        <p:spPr>
          <a:xfrm>
            <a:off x="1184892" y="3842246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26" name="文本框 125"/>
          <p:cNvSpPr txBox="1"/>
          <p:nvPr/>
        </p:nvSpPr>
        <p:spPr>
          <a:xfrm>
            <a:off x="6031299" y="2878743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27" name="文本框 126"/>
          <p:cNvSpPr txBox="1"/>
          <p:nvPr/>
        </p:nvSpPr>
        <p:spPr>
          <a:xfrm>
            <a:off x="1264936" y="2279240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28" name="文本框 127"/>
          <p:cNvSpPr txBox="1"/>
          <p:nvPr/>
        </p:nvSpPr>
        <p:spPr>
          <a:xfrm>
            <a:off x="5982238" y="1324380"/>
            <a:ext cx="1966911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</a:t>
            </a:r>
          </a:p>
        </p:txBody>
      </p:sp>
      <p:sp>
        <p:nvSpPr>
          <p:cNvPr id="129" name="任意多边形 128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1448965710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50"/>
                            </p:stCondLst>
                            <p:childTnLst>
                              <p:par>
                                <p:cTn id="6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800"/>
                            </p:stCondLst>
                            <p:childTnLst>
                              <p:par>
                                <p:cTn id="6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5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3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5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8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50"/>
                            </p:stCondLst>
                            <p:childTnLst>
                              <p:par>
                                <p:cTn id="9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300"/>
                            </p:stCondLst>
                            <p:childTnLst>
                              <p:par>
                                <p:cTn id="9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8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50"/>
                            </p:stCondLst>
                            <p:childTnLst>
                              <p:par>
                                <p:cTn id="10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5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800"/>
                            </p:stCondLst>
                            <p:childTnLst>
                              <p:par>
                                <p:cTn id="1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630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550"/>
                            </p:stCondLst>
                            <p:childTnLst>
                              <p:par>
                                <p:cTn id="1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7050"/>
                            </p:stCondLst>
                            <p:childTnLst>
                              <p:par>
                                <p:cTn id="14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25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7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300"/>
                            </p:stCondLst>
                            <p:childTnLst>
                              <p:par>
                                <p:cTn id="14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25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550"/>
                            </p:stCondLst>
                            <p:childTnLst>
                              <p:par>
                                <p:cTn id="15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25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800"/>
                            </p:stCondLst>
                            <p:childTnLst>
                              <p:par>
                                <p:cTn id="15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25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05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 animBg="1"/>
      <p:bldP spid="129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燕尾形 47"/>
          <p:cNvSpPr/>
          <p:nvPr/>
        </p:nvSpPr>
        <p:spPr>
          <a:xfrm>
            <a:off x="759633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2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5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0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71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74" name="椭圆 73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75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771977" y="798379"/>
            <a:ext cx="1259681" cy="1247775"/>
            <a:chOff x="3152564" y="557212"/>
            <a:chExt cx="1679575" cy="1663700"/>
          </a:xfrm>
        </p:grpSpPr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3436726" y="839787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3152564" y="557212"/>
              <a:ext cx="1679575" cy="1663700"/>
            </a:xfrm>
            <a:custGeom>
              <a:avLst/>
              <a:gdLst>
                <a:gd name="T0" fmla="*/ 107 w 165"/>
                <a:gd name="T1" fmla="*/ 4 h 165"/>
                <a:gd name="T2" fmla="*/ 113 w 165"/>
                <a:gd name="T3" fmla="*/ 29 h 165"/>
                <a:gd name="T4" fmla="*/ 135 w 165"/>
                <a:gd name="T5" fmla="*/ 19 h 165"/>
                <a:gd name="T6" fmla="*/ 131 w 165"/>
                <a:gd name="T7" fmla="*/ 45 h 165"/>
                <a:gd name="T8" fmla="*/ 156 w 165"/>
                <a:gd name="T9" fmla="*/ 44 h 165"/>
                <a:gd name="T10" fmla="*/ 142 w 165"/>
                <a:gd name="T11" fmla="*/ 66 h 165"/>
                <a:gd name="T12" fmla="*/ 165 w 165"/>
                <a:gd name="T13" fmla="*/ 75 h 165"/>
                <a:gd name="T14" fmla="*/ 144 w 165"/>
                <a:gd name="T15" fmla="*/ 90 h 165"/>
                <a:gd name="T16" fmla="*/ 161 w 165"/>
                <a:gd name="T17" fmla="*/ 107 h 165"/>
                <a:gd name="T18" fmla="*/ 136 w 165"/>
                <a:gd name="T19" fmla="*/ 113 h 165"/>
                <a:gd name="T20" fmla="*/ 146 w 165"/>
                <a:gd name="T21" fmla="*/ 135 h 165"/>
                <a:gd name="T22" fmla="*/ 120 w 165"/>
                <a:gd name="T23" fmla="*/ 131 h 165"/>
                <a:gd name="T24" fmla="*/ 120 w 165"/>
                <a:gd name="T25" fmla="*/ 156 h 165"/>
                <a:gd name="T26" fmla="*/ 99 w 165"/>
                <a:gd name="T27" fmla="*/ 142 h 165"/>
                <a:gd name="T28" fmla="*/ 90 w 165"/>
                <a:gd name="T29" fmla="*/ 165 h 165"/>
                <a:gd name="T30" fmla="*/ 75 w 165"/>
                <a:gd name="T31" fmla="*/ 144 h 165"/>
                <a:gd name="T32" fmla="*/ 58 w 165"/>
                <a:gd name="T33" fmla="*/ 161 h 165"/>
                <a:gd name="T34" fmla="*/ 52 w 165"/>
                <a:gd name="T35" fmla="*/ 136 h 165"/>
                <a:gd name="T36" fmla="*/ 29 w 165"/>
                <a:gd name="T37" fmla="*/ 146 h 165"/>
                <a:gd name="T38" fmla="*/ 33 w 165"/>
                <a:gd name="T39" fmla="*/ 120 h 165"/>
                <a:gd name="T40" fmla="*/ 9 w 165"/>
                <a:gd name="T41" fmla="*/ 120 h 165"/>
                <a:gd name="T42" fmla="*/ 23 w 165"/>
                <a:gd name="T43" fmla="*/ 99 h 165"/>
                <a:gd name="T44" fmla="*/ 0 w 165"/>
                <a:gd name="T45" fmla="*/ 90 h 165"/>
                <a:gd name="T46" fmla="*/ 21 w 165"/>
                <a:gd name="T47" fmla="*/ 74 h 165"/>
                <a:gd name="T48" fmla="*/ 4 w 165"/>
                <a:gd name="T49" fmla="*/ 58 h 165"/>
                <a:gd name="T50" fmla="*/ 29 w 165"/>
                <a:gd name="T51" fmla="*/ 52 h 165"/>
                <a:gd name="T52" fmla="*/ 19 w 165"/>
                <a:gd name="T53" fmla="*/ 29 h 165"/>
                <a:gd name="T54" fmla="*/ 45 w 165"/>
                <a:gd name="T55" fmla="*/ 33 h 165"/>
                <a:gd name="T56" fmla="*/ 44 w 165"/>
                <a:gd name="T57" fmla="*/ 9 h 165"/>
                <a:gd name="T58" fmla="*/ 66 w 165"/>
                <a:gd name="T59" fmla="*/ 23 h 165"/>
                <a:gd name="T60" fmla="*/ 75 w 165"/>
                <a:gd name="T61" fmla="*/ 0 h 165"/>
                <a:gd name="T62" fmla="*/ 90 w 165"/>
                <a:gd name="T63" fmla="*/ 21 h 165"/>
                <a:gd name="T64" fmla="*/ 95 w 165"/>
                <a:gd name="T65" fmla="*/ 35 h 165"/>
                <a:gd name="T66" fmla="*/ 70 w 165"/>
                <a:gd name="T67" fmla="*/ 130 h 165"/>
                <a:gd name="T68" fmla="*/ 95 w 165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5">
                  <a:moveTo>
                    <a:pt x="100" y="2"/>
                  </a:moveTo>
                  <a:cubicBezTo>
                    <a:pt x="107" y="4"/>
                    <a:pt x="107" y="4"/>
                    <a:pt x="107" y="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9" y="26"/>
                    <a:pt x="111" y="27"/>
                    <a:pt x="113" y="29"/>
                  </a:cubicBezTo>
                  <a:cubicBezTo>
                    <a:pt x="130" y="15"/>
                    <a:pt x="130" y="15"/>
                    <a:pt x="130" y="15"/>
                  </a:cubicBezTo>
                  <a:cubicBezTo>
                    <a:pt x="135" y="19"/>
                    <a:pt x="135" y="19"/>
                    <a:pt x="135" y="19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8" y="41"/>
                    <a:pt x="130" y="43"/>
                    <a:pt x="131" y="45"/>
                  </a:cubicBezTo>
                  <a:cubicBezTo>
                    <a:pt x="152" y="38"/>
                    <a:pt x="152" y="38"/>
                    <a:pt x="152" y="38"/>
                  </a:cubicBezTo>
                  <a:cubicBezTo>
                    <a:pt x="156" y="44"/>
                    <a:pt x="156" y="44"/>
                    <a:pt x="156" y="44"/>
                  </a:cubicBezTo>
                  <a:cubicBezTo>
                    <a:pt x="140" y="59"/>
                    <a:pt x="140" y="59"/>
                    <a:pt x="140" y="59"/>
                  </a:cubicBezTo>
                  <a:cubicBezTo>
                    <a:pt x="141" y="61"/>
                    <a:pt x="142" y="64"/>
                    <a:pt x="142" y="66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5"/>
                    <a:pt x="144" y="88"/>
                    <a:pt x="144" y="9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9" y="109"/>
                    <a:pt x="138" y="111"/>
                    <a:pt x="136" y="113"/>
                  </a:cubicBezTo>
                  <a:cubicBezTo>
                    <a:pt x="150" y="130"/>
                    <a:pt x="150" y="130"/>
                    <a:pt x="150" y="130"/>
                  </a:cubicBezTo>
                  <a:cubicBezTo>
                    <a:pt x="146" y="135"/>
                    <a:pt x="146" y="135"/>
                    <a:pt x="146" y="135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4" y="128"/>
                    <a:pt x="122" y="130"/>
                    <a:pt x="120" y="131"/>
                  </a:cubicBezTo>
                  <a:cubicBezTo>
                    <a:pt x="127" y="152"/>
                    <a:pt x="127" y="152"/>
                    <a:pt x="127" y="152"/>
                  </a:cubicBezTo>
                  <a:cubicBezTo>
                    <a:pt x="120" y="156"/>
                    <a:pt x="120" y="156"/>
                    <a:pt x="120" y="156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4" y="141"/>
                    <a:pt x="101" y="142"/>
                    <a:pt x="99" y="142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0" y="165"/>
                    <a:pt x="90" y="165"/>
                    <a:pt x="90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0" y="144"/>
                    <a:pt x="77" y="144"/>
                    <a:pt x="75" y="144"/>
                  </a:cubicBezTo>
                  <a:cubicBezTo>
                    <a:pt x="65" y="163"/>
                    <a:pt x="65" y="163"/>
                    <a:pt x="65" y="163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59" y="140"/>
                    <a:pt x="59" y="140"/>
                    <a:pt x="59" y="140"/>
                  </a:cubicBezTo>
                  <a:cubicBezTo>
                    <a:pt x="56" y="139"/>
                    <a:pt x="54" y="137"/>
                    <a:pt x="52" y="136"/>
                  </a:cubicBezTo>
                  <a:cubicBezTo>
                    <a:pt x="35" y="150"/>
                    <a:pt x="35" y="150"/>
                    <a:pt x="35" y="150"/>
                  </a:cubicBezTo>
                  <a:cubicBezTo>
                    <a:pt x="29" y="146"/>
                    <a:pt x="29" y="146"/>
                    <a:pt x="29" y="146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7" y="124"/>
                    <a:pt x="35" y="122"/>
                    <a:pt x="33" y="12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9" y="120"/>
                    <a:pt x="9" y="120"/>
                    <a:pt x="9" y="120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4" y="104"/>
                    <a:pt x="23" y="101"/>
                    <a:pt x="23" y="99"/>
                  </a:cubicBezTo>
                  <a:cubicBezTo>
                    <a:pt x="1" y="97"/>
                    <a:pt x="1" y="97"/>
                    <a:pt x="1" y="9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1" y="82"/>
                    <a:pt x="21" y="82"/>
                    <a:pt x="21" y="82"/>
                  </a:cubicBezTo>
                  <a:cubicBezTo>
                    <a:pt x="20" y="80"/>
                    <a:pt x="21" y="77"/>
                    <a:pt x="21" y="7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6" y="56"/>
                    <a:pt x="27" y="54"/>
                    <a:pt x="29" y="52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39" y="39"/>
                    <a:pt x="39" y="39"/>
                    <a:pt x="39" y="39"/>
                  </a:cubicBezTo>
                  <a:cubicBezTo>
                    <a:pt x="41" y="37"/>
                    <a:pt x="43" y="35"/>
                    <a:pt x="45" y="3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1" y="24"/>
                    <a:pt x="64" y="23"/>
                    <a:pt x="66" y="23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5" y="20"/>
                    <a:pt x="88" y="21"/>
                    <a:pt x="90" y="21"/>
                  </a:cubicBezTo>
                  <a:cubicBezTo>
                    <a:pt x="100" y="2"/>
                    <a:pt x="100" y="2"/>
                    <a:pt x="100" y="2"/>
                  </a:cubicBezTo>
                  <a:close/>
                  <a:moveTo>
                    <a:pt x="95" y="35"/>
                  </a:moveTo>
                  <a:cubicBezTo>
                    <a:pt x="121" y="42"/>
                    <a:pt x="137" y="69"/>
                    <a:pt x="130" y="95"/>
                  </a:cubicBezTo>
                  <a:cubicBezTo>
                    <a:pt x="123" y="121"/>
                    <a:pt x="96" y="137"/>
                    <a:pt x="70" y="130"/>
                  </a:cubicBezTo>
                  <a:cubicBezTo>
                    <a:pt x="44" y="123"/>
                    <a:pt x="28" y="96"/>
                    <a:pt x="35" y="69"/>
                  </a:cubicBezTo>
                  <a:cubicBezTo>
                    <a:pt x="42" y="43"/>
                    <a:pt x="69" y="28"/>
                    <a:pt x="95" y="35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2" name="Freeform 7"/>
          <p:cNvSpPr>
            <a:spLocks noEditPoints="1"/>
          </p:cNvSpPr>
          <p:nvPr/>
        </p:nvSpPr>
        <p:spPr bwMode="auto">
          <a:xfrm>
            <a:off x="2502157" y="1925305"/>
            <a:ext cx="1259681" cy="1239441"/>
          </a:xfrm>
          <a:custGeom>
            <a:avLst/>
            <a:gdLst>
              <a:gd name="T0" fmla="*/ 86 w 165"/>
              <a:gd name="T1" fmla="*/ 0 h 164"/>
              <a:gd name="T2" fmla="*/ 98 w 165"/>
              <a:gd name="T3" fmla="*/ 22 h 164"/>
              <a:gd name="T4" fmla="*/ 117 w 165"/>
              <a:gd name="T5" fmla="*/ 7 h 164"/>
              <a:gd name="T6" fmla="*/ 120 w 165"/>
              <a:gd name="T7" fmla="*/ 33 h 164"/>
              <a:gd name="T8" fmla="*/ 143 w 165"/>
              <a:gd name="T9" fmla="*/ 26 h 164"/>
              <a:gd name="T10" fmla="*/ 136 w 165"/>
              <a:gd name="T11" fmla="*/ 51 h 164"/>
              <a:gd name="T12" fmla="*/ 160 w 165"/>
              <a:gd name="T13" fmla="*/ 54 h 164"/>
              <a:gd name="T14" fmla="*/ 144 w 165"/>
              <a:gd name="T15" fmla="*/ 74 h 164"/>
              <a:gd name="T16" fmla="*/ 165 w 165"/>
              <a:gd name="T17" fmla="*/ 86 h 164"/>
              <a:gd name="T18" fmla="*/ 142 w 165"/>
              <a:gd name="T19" fmla="*/ 98 h 164"/>
              <a:gd name="T20" fmla="*/ 157 w 165"/>
              <a:gd name="T21" fmla="*/ 117 h 164"/>
              <a:gd name="T22" fmla="*/ 132 w 165"/>
              <a:gd name="T23" fmla="*/ 119 h 164"/>
              <a:gd name="T24" fmla="*/ 138 w 165"/>
              <a:gd name="T25" fmla="*/ 143 h 164"/>
              <a:gd name="T26" fmla="*/ 114 w 165"/>
              <a:gd name="T27" fmla="*/ 135 h 164"/>
              <a:gd name="T28" fmla="*/ 111 w 165"/>
              <a:gd name="T29" fmla="*/ 159 h 164"/>
              <a:gd name="T30" fmla="*/ 91 w 165"/>
              <a:gd name="T31" fmla="*/ 143 h 164"/>
              <a:gd name="T32" fmla="*/ 79 w 165"/>
              <a:gd name="T33" fmla="*/ 164 h 164"/>
              <a:gd name="T34" fmla="*/ 67 w 165"/>
              <a:gd name="T35" fmla="*/ 142 h 164"/>
              <a:gd name="T36" fmla="*/ 48 w 165"/>
              <a:gd name="T37" fmla="*/ 157 h 164"/>
              <a:gd name="T38" fmla="*/ 45 w 165"/>
              <a:gd name="T39" fmla="*/ 131 h 164"/>
              <a:gd name="T40" fmla="*/ 22 w 165"/>
              <a:gd name="T41" fmla="*/ 138 h 164"/>
              <a:gd name="T42" fmla="*/ 29 w 165"/>
              <a:gd name="T43" fmla="*/ 113 h 164"/>
              <a:gd name="T44" fmla="*/ 5 w 165"/>
              <a:gd name="T45" fmla="*/ 110 h 164"/>
              <a:gd name="T46" fmla="*/ 21 w 165"/>
              <a:gd name="T47" fmla="*/ 90 h 164"/>
              <a:gd name="T48" fmla="*/ 0 w 165"/>
              <a:gd name="T49" fmla="*/ 78 h 164"/>
              <a:gd name="T50" fmla="*/ 23 w 165"/>
              <a:gd name="T51" fmla="*/ 66 h 164"/>
              <a:gd name="T52" fmla="*/ 8 w 165"/>
              <a:gd name="T53" fmla="*/ 47 h 164"/>
              <a:gd name="T54" fmla="*/ 33 w 165"/>
              <a:gd name="T55" fmla="*/ 44 h 164"/>
              <a:gd name="T56" fmla="*/ 27 w 165"/>
              <a:gd name="T57" fmla="*/ 21 h 164"/>
              <a:gd name="T58" fmla="*/ 51 w 165"/>
              <a:gd name="T59" fmla="*/ 28 h 164"/>
              <a:gd name="T60" fmla="*/ 54 w 165"/>
              <a:gd name="T61" fmla="*/ 4 h 164"/>
              <a:gd name="T62" fmla="*/ 74 w 165"/>
              <a:gd name="T63" fmla="*/ 21 h 164"/>
              <a:gd name="T64" fmla="*/ 83 w 165"/>
              <a:gd name="T65" fmla="*/ 32 h 164"/>
              <a:gd name="T66" fmla="*/ 83 w 165"/>
              <a:gd name="T67" fmla="*/ 131 h 164"/>
              <a:gd name="T68" fmla="*/ 83 w 165"/>
              <a:gd name="T69" fmla="*/ 32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5" h="164">
                <a:moveTo>
                  <a:pt x="79" y="0"/>
                </a:moveTo>
                <a:cubicBezTo>
                  <a:pt x="86" y="0"/>
                  <a:pt x="86" y="0"/>
                  <a:pt x="86" y="0"/>
                </a:cubicBezTo>
                <a:cubicBezTo>
                  <a:pt x="91" y="21"/>
                  <a:pt x="91" y="21"/>
                  <a:pt x="91" y="21"/>
                </a:cubicBezTo>
                <a:cubicBezTo>
                  <a:pt x="93" y="21"/>
                  <a:pt x="96" y="21"/>
                  <a:pt x="98" y="22"/>
                </a:cubicBezTo>
                <a:cubicBezTo>
                  <a:pt x="111" y="4"/>
                  <a:pt x="111" y="4"/>
                  <a:pt x="111" y="4"/>
                </a:cubicBezTo>
                <a:cubicBezTo>
                  <a:pt x="117" y="7"/>
                  <a:pt x="117" y="7"/>
                  <a:pt x="117" y="7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6" y="30"/>
                  <a:pt x="118" y="31"/>
                  <a:pt x="120" y="33"/>
                </a:cubicBezTo>
                <a:cubicBezTo>
                  <a:pt x="138" y="21"/>
                  <a:pt x="138" y="21"/>
                  <a:pt x="138" y="21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6"/>
                  <a:pt x="135" y="49"/>
                  <a:pt x="136" y="51"/>
                </a:cubicBezTo>
                <a:cubicBezTo>
                  <a:pt x="157" y="47"/>
                  <a:pt x="157" y="47"/>
                  <a:pt x="157" y="47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43" y="69"/>
                  <a:pt x="144" y="71"/>
                  <a:pt x="144" y="74"/>
                </a:cubicBezTo>
                <a:cubicBezTo>
                  <a:pt x="165" y="78"/>
                  <a:pt x="165" y="78"/>
                  <a:pt x="165" y="78"/>
                </a:cubicBezTo>
                <a:cubicBezTo>
                  <a:pt x="165" y="86"/>
                  <a:pt x="165" y="86"/>
                  <a:pt x="165" y="86"/>
                </a:cubicBezTo>
                <a:cubicBezTo>
                  <a:pt x="144" y="90"/>
                  <a:pt x="144" y="90"/>
                  <a:pt x="144" y="90"/>
                </a:cubicBezTo>
                <a:cubicBezTo>
                  <a:pt x="144" y="93"/>
                  <a:pt x="143" y="95"/>
                  <a:pt x="142" y="98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36" y="113"/>
                  <a:pt x="136" y="113"/>
                  <a:pt x="136" y="113"/>
                </a:cubicBezTo>
                <a:cubicBezTo>
                  <a:pt x="135" y="115"/>
                  <a:pt x="133" y="117"/>
                  <a:pt x="132" y="119"/>
                </a:cubicBezTo>
                <a:cubicBezTo>
                  <a:pt x="143" y="138"/>
                  <a:pt x="143" y="138"/>
                  <a:pt x="143" y="138"/>
                </a:cubicBezTo>
                <a:cubicBezTo>
                  <a:pt x="138" y="143"/>
                  <a:pt x="138" y="143"/>
                  <a:pt x="138" y="143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18" y="133"/>
                  <a:pt x="116" y="134"/>
                  <a:pt x="114" y="135"/>
                </a:cubicBezTo>
                <a:cubicBezTo>
                  <a:pt x="117" y="157"/>
                  <a:pt x="117" y="157"/>
                  <a:pt x="117" y="157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8" y="142"/>
                  <a:pt x="98" y="142"/>
                  <a:pt x="98" y="142"/>
                </a:cubicBezTo>
                <a:cubicBezTo>
                  <a:pt x="96" y="142"/>
                  <a:pt x="93" y="143"/>
                  <a:pt x="91" y="143"/>
                </a:cubicBezTo>
                <a:cubicBezTo>
                  <a:pt x="86" y="164"/>
                  <a:pt x="86" y="164"/>
                  <a:pt x="86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74" y="143"/>
                  <a:pt x="74" y="143"/>
                  <a:pt x="74" y="143"/>
                </a:cubicBezTo>
                <a:cubicBezTo>
                  <a:pt x="72" y="143"/>
                  <a:pt x="69" y="142"/>
                  <a:pt x="67" y="142"/>
                </a:cubicBezTo>
                <a:cubicBezTo>
                  <a:pt x="54" y="159"/>
                  <a:pt x="54" y="159"/>
                  <a:pt x="54" y="159"/>
                </a:cubicBezTo>
                <a:cubicBezTo>
                  <a:pt x="48" y="157"/>
                  <a:pt x="48" y="157"/>
                  <a:pt x="48" y="157"/>
                </a:cubicBezTo>
                <a:cubicBezTo>
                  <a:pt x="52" y="135"/>
                  <a:pt x="52" y="135"/>
                  <a:pt x="52" y="135"/>
                </a:cubicBezTo>
                <a:cubicBezTo>
                  <a:pt x="49" y="134"/>
                  <a:pt x="47" y="133"/>
                  <a:pt x="45" y="131"/>
                </a:cubicBezTo>
                <a:cubicBezTo>
                  <a:pt x="27" y="143"/>
                  <a:pt x="27" y="143"/>
                  <a:pt x="27" y="143"/>
                </a:cubicBezTo>
                <a:cubicBezTo>
                  <a:pt x="22" y="138"/>
                  <a:pt x="22" y="138"/>
                  <a:pt x="22" y="138"/>
                </a:cubicBezTo>
                <a:cubicBezTo>
                  <a:pt x="33" y="119"/>
                  <a:pt x="33" y="119"/>
                  <a:pt x="33" y="119"/>
                </a:cubicBezTo>
                <a:cubicBezTo>
                  <a:pt x="32" y="117"/>
                  <a:pt x="30" y="115"/>
                  <a:pt x="29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5" y="110"/>
                  <a:pt x="5" y="110"/>
                  <a:pt x="5" y="110"/>
                </a:cubicBezTo>
                <a:cubicBezTo>
                  <a:pt x="23" y="98"/>
                  <a:pt x="23" y="98"/>
                  <a:pt x="23" y="98"/>
                </a:cubicBezTo>
                <a:cubicBezTo>
                  <a:pt x="22" y="95"/>
                  <a:pt x="21" y="93"/>
                  <a:pt x="21" y="90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78"/>
                  <a:pt x="0" y="78"/>
                  <a:pt x="0" y="78"/>
                </a:cubicBezTo>
                <a:cubicBezTo>
                  <a:pt x="21" y="74"/>
                  <a:pt x="21" y="74"/>
                  <a:pt x="21" y="74"/>
                </a:cubicBezTo>
                <a:cubicBezTo>
                  <a:pt x="21" y="71"/>
                  <a:pt x="22" y="69"/>
                  <a:pt x="23" y="66"/>
                </a:cubicBezTo>
                <a:cubicBezTo>
                  <a:pt x="5" y="54"/>
                  <a:pt x="5" y="54"/>
                  <a:pt x="5" y="54"/>
                </a:cubicBezTo>
                <a:cubicBezTo>
                  <a:pt x="8" y="47"/>
                  <a:pt x="8" y="47"/>
                  <a:pt x="8" y="47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49"/>
                  <a:pt x="32" y="46"/>
                  <a:pt x="33" y="44"/>
                </a:cubicBezTo>
                <a:cubicBezTo>
                  <a:pt x="22" y="26"/>
                  <a:pt x="22" y="26"/>
                  <a:pt x="22" y="26"/>
                </a:cubicBezTo>
                <a:cubicBezTo>
                  <a:pt x="27" y="21"/>
                  <a:pt x="27" y="21"/>
                  <a:pt x="27" y="21"/>
                </a:cubicBezTo>
                <a:cubicBezTo>
                  <a:pt x="45" y="33"/>
                  <a:pt x="45" y="33"/>
                  <a:pt x="45" y="33"/>
                </a:cubicBezTo>
                <a:cubicBezTo>
                  <a:pt x="47" y="31"/>
                  <a:pt x="49" y="30"/>
                  <a:pt x="51" y="28"/>
                </a:cubicBezTo>
                <a:cubicBezTo>
                  <a:pt x="48" y="7"/>
                  <a:pt x="48" y="7"/>
                  <a:pt x="48" y="7"/>
                </a:cubicBezTo>
                <a:cubicBezTo>
                  <a:pt x="54" y="4"/>
                  <a:pt x="54" y="4"/>
                  <a:pt x="54" y="4"/>
                </a:cubicBezTo>
                <a:cubicBezTo>
                  <a:pt x="67" y="22"/>
                  <a:pt x="67" y="22"/>
                  <a:pt x="67" y="22"/>
                </a:cubicBezTo>
                <a:cubicBezTo>
                  <a:pt x="69" y="21"/>
                  <a:pt x="72" y="21"/>
                  <a:pt x="74" y="21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83" y="32"/>
                </a:moveTo>
                <a:cubicBezTo>
                  <a:pt x="110" y="32"/>
                  <a:pt x="132" y="55"/>
                  <a:pt x="132" y="82"/>
                </a:cubicBezTo>
                <a:cubicBezTo>
                  <a:pt x="132" y="109"/>
                  <a:pt x="110" y="131"/>
                  <a:pt x="83" y="131"/>
                </a:cubicBezTo>
                <a:cubicBezTo>
                  <a:pt x="55" y="131"/>
                  <a:pt x="33" y="109"/>
                  <a:pt x="33" y="82"/>
                </a:cubicBezTo>
                <a:cubicBezTo>
                  <a:pt x="33" y="55"/>
                  <a:pt x="55" y="32"/>
                  <a:pt x="83" y="32"/>
                </a:cubicBezTo>
                <a:close/>
              </a:path>
            </a:pathLst>
          </a:custGeom>
          <a:solidFill>
            <a:srgbClr val="E44B46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23" name="组合 22"/>
          <p:cNvGrpSpPr/>
          <p:nvPr/>
        </p:nvGrpSpPr>
        <p:grpSpPr>
          <a:xfrm>
            <a:off x="2779120" y="3043280"/>
            <a:ext cx="1252538" cy="1247775"/>
            <a:chOff x="3162089" y="3641725"/>
            <a:chExt cx="1670050" cy="1663700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3436726" y="39243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" name="Freeform 11"/>
            <p:cNvSpPr>
              <a:spLocks noEditPoints="1"/>
            </p:cNvSpPr>
            <p:nvPr/>
          </p:nvSpPr>
          <p:spPr bwMode="auto">
            <a:xfrm>
              <a:off x="3162089" y="3641725"/>
              <a:ext cx="1670050" cy="1663700"/>
            </a:xfrm>
            <a:custGeom>
              <a:avLst/>
              <a:gdLst>
                <a:gd name="T0" fmla="*/ 57 w 164"/>
                <a:gd name="T1" fmla="*/ 4 h 165"/>
                <a:gd name="T2" fmla="*/ 51 w 164"/>
                <a:gd name="T3" fmla="*/ 29 h 165"/>
                <a:gd name="T4" fmla="*/ 29 w 164"/>
                <a:gd name="T5" fmla="*/ 19 h 165"/>
                <a:gd name="T6" fmla="*/ 33 w 164"/>
                <a:gd name="T7" fmla="*/ 45 h 165"/>
                <a:gd name="T8" fmla="*/ 9 w 164"/>
                <a:gd name="T9" fmla="*/ 45 h 165"/>
                <a:gd name="T10" fmla="*/ 22 w 164"/>
                <a:gd name="T11" fmla="*/ 66 h 165"/>
                <a:gd name="T12" fmla="*/ 0 w 164"/>
                <a:gd name="T13" fmla="*/ 75 h 165"/>
                <a:gd name="T14" fmla="*/ 21 w 164"/>
                <a:gd name="T15" fmla="*/ 91 h 165"/>
                <a:gd name="T16" fmla="*/ 3 w 164"/>
                <a:gd name="T17" fmla="*/ 107 h 165"/>
                <a:gd name="T18" fmla="*/ 28 w 164"/>
                <a:gd name="T19" fmla="*/ 113 h 165"/>
                <a:gd name="T20" fmla="*/ 19 w 164"/>
                <a:gd name="T21" fmla="*/ 136 h 165"/>
                <a:gd name="T22" fmla="*/ 44 w 164"/>
                <a:gd name="T23" fmla="*/ 132 h 165"/>
                <a:gd name="T24" fmla="*/ 44 w 164"/>
                <a:gd name="T25" fmla="*/ 156 h 165"/>
                <a:gd name="T26" fmla="*/ 66 w 164"/>
                <a:gd name="T27" fmla="*/ 142 h 165"/>
                <a:gd name="T28" fmla="*/ 75 w 164"/>
                <a:gd name="T29" fmla="*/ 165 h 165"/>
                <a:gd name="T30" fmla="*/ 90 w 164"/>
                <a:gd name="T31" fmla="*/ 144 h 165"/>
                <a:gd name="T32" fmla="*/ 107 w 164"/>
                <a:gd name="T33" fmla="*/ 161 h 165"/>
                <a:gd name="T34" fmla="*/ 113 w 164"/>
                <a:gd name="T35" fmla="*/ 136 h 165"/>
                <a:gd name="T36" fmla="*/ 135 w 164"/>
                <a:gd name="T37" fmla="*/ 146 h 165"/>
                <a:gd name="T38" fmla="*/ 131 w 164"/>
                <a:gd name="T39" fmla="*/ 120 h 165"/>
                <a:gd name="T40" fmla="*/ 155 w 164"/>
                <a:gd name="T41" fmla="*/ 121 h 165"/>
                <a:gd name="T42" fmla="*/ 142 w 164"/>
                <a:gd name="T43" fmla="*/ 99 h 165"/>
                <a:gd name="T44" fmla="*/ 164 w 164"/>
                <a:gd name="T45" fmla="*/ 90 h 165"/>
                <a:gd name="T46" fmla="*/ 143 w 164"/>
                <a:gd name="T47" fmla="*/ 75 h 165"/>
                <a:gd name="T48" fmla="*/ 161 w 164"/>
                <a:gd name="T49" fmla="*/ 58 h 165"/>
                <a:gd name="T50" fmla="*/ 136 w 164"/>
                <a:gd name="T51" fmla="*/ 52 h 165"/>
                <a:gd name="T52" fmla="*/ 145 w 164"/>
                <a:gd name="T53" fmla="*/ 30 h 165"/>
                <a:gd name="T54" fmla="*/ 120 w 164"/>
                <a:gd name="T55" fmla="*/ 34 h 165"/>
                <a:gd name="T56" fmla="*/ 120 w 164"/>
                <a:gd name="T57" fmla="*/ 9 h 165"/>
                <a:gd name="T58" fmla="*/ 98 w 164"/>
                <a:gd name="T59" fmla="*/ 23 h 165"/>
                <a:gd name="T60" fmla="*/ 89 w 164"/>
                <a:gd name="T61" fmla="*/ 0 h 165"/>
                <a:gd name="T62" fmla="*/ 74 w 164"/>
                <a:gd name="T63" fmla="*/ 21 h 165"/>
                <a:gd name="T64" fmla="*/ 69 w 164"/>
                <a:gd name="T65" fmla="*/ 35 h 165"/>
                <a:gd name="T66" fmla="*/ 95 w 164"/>
                <a:gd name="T67" fmla="*/ 130 h 165"/>
                <a:gd name="T68" fmla="*/ 69 w 164"/>
                <a:gd name="T69" fmla="*/ 3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65">
                  <a:moveTo>
                    <a:pt x="64" y="2"/>
                  </a:moveTo>
                  <a:cubicBezTo>
                    <a:pt x="57" y="4"/>
                    <a:pt x="57" y="4"/>
                    <a:pt x="57" y="4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56" y="26"/>
                    <a:pt x="53" y="28"/>
                    <a:pt x="51" y="2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6" y="41"/>
                    <a:pt x="34" y="43"/>
                    <a:pt x="33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4" y="61"/>
                    <a:pt x="23" y="64"/>
                    <a:pt x="22" y="66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20" y="85"/>
                    <a:pt x="20" y="88"/>
                    <a:pt x="21" y="91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6" y="109"/>
                    <a:pt x="27" y="111"/>
                    <a:pt x="28" y="113"/>
                  </a:cubicBezTo>
                  <a:cubicBezTo>
                    <a:pt x="14" y="130"/>
                    <a:pt x="14" y="130"/>
                    <a:pt x="14" y="130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38" y="126"/>
                    <a:pt x="38" y="126"/>
                    <a:pt x="38" y="126"/>
                  </a:cubicBezTo>
                  <a:cubicBezTo>
                    <a:pt x="40" y="128"/>
                    <a:pt x="42" y="130"/>
                    <a:pt x="44" y="132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4" y="156"/>
                    <a:pt x="44" y="156"/>
                    <a:pt x="44" y="156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1" y="141"/>
                    <a:pt x="63" y="142"/>
                    <a:pt x="66" y="142"/>
                  </a:cubicBezTo>
                  <a:cubicBezTo>
                    <a:pt x="68" y="164"/>
                    <a:pt x="68" y="164"/>
                    <a:pt x="68" y="164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82" y="144"/>
                    <a:pt x="82" y="144"/>
                    <a:pt x="82" y="144"/>
                  </a:cubicBezTo>
                  <a:cubicBezTo>
                    <a:pt x="85" y="145"/>
                    <a:pt x="87" y="144"/>
                    <a:pt x="90" y="144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8" y="139"/>
                    <a:pt x="111" y="138"/>
                    <a:pt x="113" y="136"/>
                  </a:cubicBezTo>
                  <a:cubicBezTo>
                    <a:pt x="129" y="150"/>
                    <a:pt x="129" y="150"/>
                    <a:pt x="129" y="150"/>
                  </a:cubicBezTo>
                  <a:cubicBezTo>
                    <a:pt x="135" y="146"/>
                    <a:pt x="135" y="146"/>
                    <a:pt x="135" y="146"/>
                  </a:cubicBezTo>
                  <a:cubicBezTo>
                    <a:pt x="126" y="126"/>
                    <a:pt x="126" y="126"/>
                    <a:pt x="126" y="126"/>
                  </a:cubicBezTo>
                  <a:cubicBezTo>
                    <a:pt x="128" y="124"/>
                    <a:pt x="129" y="123"/>
                    <a:pt x="131" y="120"/>
                  </a:cubicBezTo>
                  <a:cubicBezTo>
                    <a:pt x="151" y="127"/>
                    <a:pt x="151" y="127"/>
                    <a:pt x="151" y="127"/>
                  </a:cubicBezTo>
                  <a:cubicBezTo>
                    <a:pt x="155" y="121"/>
                    <a:pt x="155" y="121"/>
                    <a:pt x="155" y="121"/>
                  </a:cubicBezTo>
                  <a:cubicBezTo>
                    <a:pt x="139" y="106"/>
                    <a:pt x="139" y="106"/>
                    <a:pt x="139" y="106"/>
                  </a:cubicBezTo>
                  <a:cubicBezTo>
                    <a:pt x="140" y="104"/>
                    <a:pt x="141" y="101"/>
                    <a:pt x="142" y="99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4" y="90"/>
                    <a:pt x="164" y="90"/>
                    <a:pt x="164" y="90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0"/>
                    <a:pt x="144" y="77"/>
                    <a:pt x="143" y="75"/>
                  </a:cubicBezTo>
                  <a:cubicBezTo>
                    <a:pt x="162" y="65"/>
                    <a:pt x="162" y="65"/>
                    <a:pt x="162" y="65"/>
                  </a:cubicBezTo>
                  <a:cubicBezTo>
                    <a:pt x="161" y="58"/>
                    <a:pt x="161" y="58"/>
                    <a:pt x="161" y="58"/>
                  </a:cubicBezTo>
                  <a:cubicBezTo>
                    <a:pt x="139" y="59"/>
                    <a:pt x="139" y="59"/>
                    <a:pt x="139" y="59"/>
                  </a:cubicBezTo>
                  <a:cubicBezTo>
                    <a:pt x="138" y="56"/>
                    <a:pt x="137" y="54"/>
                    <a:pt x="136" y="52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45" y="30"/>
                    <a:pt x="145" y="30"/>
                    <a:pt x="145" y="30"/>
                  </a:cubicBezTo>
                  <a:cubicBezTo>
                    <a:pt x="126" y="39"/>
                    <a:pt x="126" y="39"/>
                    <a:pt x="126" y="39"/>
                  </a:cubicBezTo>
                  <a:cubicBezTo>
                    <a:pt x="124" y="37"/>
                    <a:pt x="122" y="35"/>
                    <a:pt x="120" y="34"/>
                  </a:cubicBezTo>
                  <a:cubicBezTo>
                    <a:pt x="126" y="13"/>
                    <a:pt x="126" y="13"/>
                    <a:pt x="126" y="13"/>
                  </a:cubicBezTo>
                  <a:cubicBezTo>
                    <a:pt x="120" y="9"/>
                    <a:pt x="120" y="9"/>
                    <a:pt x="120" y="9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3" y="24"/>
                    <a:pt x="101" y="23"/>
                    <a:pt x="98" y="23"/>
                  </a:cubicBezTo>
                  <a:cubicBezTo>
                    <a:pt x="96" y="1"/>
                    <a:pt x="96" y="1"/>
                    <a:pt x="96" y="1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79" y="21"/>
                    <a:pt x="77" y="21"/>
                    <a:pt x="74" y="21"/>
                  </a:cubicBezTo>
                  <a:cubicBezTo>
                    <a:pt x="64" y="2"/>
                    <a:pt x="64" y="2"/>
                    <a:pt x="64" y="2"/>
                  </a:cubicBezTo>
                  <a:close/>
                  <a:moveTo>
                    <a:pt x="69" y="35"/>
                  </a:moveTo>
                  <a:cubicBezTo>
                    <a:pt x="43" y="42"/>
                    <a:pt x="27" y="69"/>
                    <a:pt x="34" y="95"/>
                  </a:cubicBezTo>
                  <a:cubicBezTo>
                    <a:pt x="41" y="121"/>
                    <a:pt x="68" y="137"/>
                    <a:pt x="95" y="130"/>
                  </a:cubicBezTo>
                  <a:cubicBezTo>
                    <a:pt x="121" y="123"/>
                    <a:pt x="137" y="96"/>
                    <a:pt x="130" y="70"/>
                  </a:cubicBezTo>
                  <a:cubicBezTo>
                    <a:pt x="122" y="43"/>
                    <a:pt x="95" y="28"/>
                    <a:pt x="69" y="35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502157" y="4161873"/>
            <a:ext cx="1259681" cy="1240631"/>
            <a:chOff x="2785851" y="5203825"/>
            <a:chExt cx="1679575" cy="1654175"/>
          </a:xfrm>
        </p:grpSpPr>
        <p:sp>
          <p:nvSpPr>
            <p:cNvPr id="27" name="Oval 13"/>
            <p:cNvSpPr>
              <a:spLocks noChangeArrowheads="1"/>
            </p:cNvSpPr>
            <p:nvPr/>
          </p:nvSpPr>
          <p:spPr bwMode="auto">
            <a:xfrm>
              <a:off x="3070014" y="5486400"/>
              <a:ext cx="1109663" cy="10985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" name="Freeform 14"/>
            <p:cNvSpPr>
              <a:spLocks noEditPoints="1"/>
            </p:cNvSpPr>
            <p:nvPr/>
          </p:nvSpPr>
          <p:spPr bwMode="auto">
            <a:xfrm>
              <a:off x="2785851" y="5203825"/>
              <a:ext cx="1679575" cy="1654175"/>
            </a:xfrm>
            <a:custGeom>
              <a:avLst/>
              <a:gdLst>
                <a:gd name="T0" fmla="*/ 65 w 165"/>
                <a:gd name="T1" fmla="*/ 2 h 164"/>
                <a:gd name="T2" fmla="*/ 82 w 165"/>
                <a:gd name="T3" fmla="*/ 20 h 164"/>
                <a:gd name="T4" fmla="*/ 97 w 165"/>
                <a:gd name="T5" fmla="*/ 1 h 164"/>
                <a:gd name="T6" fmla="*/ 106 w 165"/>
                <a:gd name="T7" fmla="*/ 25 h 164"/>
                <a:gd name="T8" fmla="*/ 127 w 165"/>
                <a:gd name="T9" fmla="*/ 13 h 164"/>
                <a:gd name="T10" fmla="*/ 126 w 165"/>
                <a:gd name="T11" fmla="*/ 38 h 164"/>
                <a:gd name="T12" fmla="*/ 150 w 165"/>
                <a:gd name="T13" fmla="*/ 35 h 164"/>
                <a:gd name="T14" fmla="*/ 140 w 165"/>
                <a:gd name="T15" fmla="*/ 58 h 164"/>
                <a:gd name="T16" fmla="*/ 163 w 165"/>
                <a:gd name="T17" fmla="*/ 64 h 164"/>
                <a:gd name="T18" fmla="*/ 144 w 165"/>
                <a:gd name="T19" fmla="*/ 82 h 164"/>
                <a:gd name="T20" fmla="*/ 164 w 165"/>
                <a:gd name="T21" fmla="*/ 97 h 164"/>
                <a:gd name="T22" fmla="*/ 140 w 165"/>
                <a:gd name="T23" fmla="*/ 106 h 164"/>
                <a:gd name="T24" fmla="*/ 152 w 165"/>
                <a:gd name="T25" fmla="*/ 126 h 164"/>
                <a:gd name="T26" fmla="*/ 126 w 165"/>
                <a:gd name="T27" fmla="*/ 126 h 164"/>
                <a:gd name="T28" fmla="*/ 130 w 165"/>
                <a:gd name="T29" fmla="*/ 150 h 164"/>
                <a:gd name="T30" fmla="*/ 106 w 165"/>
                <a:gd name="T31" fmla="*/ 139 h 164"/>
                <a:gd name="T32" fmla="*/ 100 w 165"/>
                <a:gd name="T33" fmla="*/ 163 h 164"/>
                <a:gd name="T34" fmla="*/ 83 w 165"/>
                <a:gd name="T35" fmla="*/ 144 h 164"/>
                <a:gd name="T36" fmla="*/ 68 w 165"/>
                <a:gd name="T37" fmla="*/ 163 h 164"/>
                <a:gd name="T38" fmla="*/ 59 w 165"/>
                <a:gd name="T39" fmla="*/ 139 h 164"/>
                <a:gd name="T40" fmla="*/ 38 w 165"/>
                <a:gd name="T41" fmla="*/ 152 h 164"/>
                <a:gd name="T42" fmla="*/ 39 w 165"/>
                <a:gd name="T43" fmla="*/ 126 h 164"/>
                <a:gd name="T44" fmla="*/ 15 w 165"/>
                <a:gd name="T45" fmla="*/ 129 h 164"/>
                <a:gd name="T46" fmla="*/ 25 w 165"/>
                <a:gd name="T47" fmla="*/ 106 h 164"/>
                <a:gd name="T48" fmla="*/ 2 w 165"/>
                <a:gd name="T49" fmla="*/ 100 h 164"/>
                <a:gd name="T50" fmla="*/ 21 w 165"/>
                <a:gd name="T51" fmla="*/ 82 h 164"/>
                <a:gd name="T52" fmla="*/ 1 w 165"/>
                <a:gd name="T53" fmla="*/ 68 h 164"/>
                <a:gd name="T54" fmla="*/ 25 w 165"/>
                <a:gd name="T55" fmla="*/ 59 h 164"/>
                <a:gd name="T56" fmla="*/ 13 w 165"/>
                <a:gd name="T57" fmla="*/ 38 h 164"/>
                <a:gd name="T58" fmla="*/ 39 w 165"/>
                <a:gd name="T59" fmla="*/ 38 h 164"/>
                <a:gd name="T60" fmla="*/ 35 w 165"/>
                <a:gd name="T61" fmla="*/ 15 h 164"/>
                <a:gd name="T62" fmla="*/ 59 w 165"/>
                <a:gd name="T63" fmla="*/ 25 h 164"/>
                <a:gd name="T64" fmla="*/ 70 w 165"/>
                <a:gd name="T65" fmla="*/ 34 h 164"/>
                <a:gd name="T66" fmla="*/ 95 w 165"/>
                <a:gd name="T67" fmla="*/ 130 h 164"/>
                <a:gd name="T68" fmla="*/ 70 w 165"/>
                <a:gd name="T69" fmla="*/ 3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" h="164">
                  <a:moveTo>
                    <a:pt x="58" y="4"/>
                  </a:moveTo>
                  <a:cubicBezTo>
                    <a:pt x="65" y="2"/>
                    <a:pt x="65" y="2"/>
                    <a:pt x="65" y="2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7" y="20"/>
                    <a:pt x="80" y="20"/>
                    <a:pt x="82" y="2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101" y="23"/>
                    <a:pt x="104" y="24"/>
                    <a:pt x="106" y="25"/>
                  </a:cubicBezTo>
                  <a:cubicBezTo>
                    <a:pt x="121" y="9"/>
                    <a:pt x="121" y="9"/>
                    <a:pt x="121" y="9"/>
                  </a:cubicBezTo>
                  <a:cubicBezTo>
                    <a:pt x="127" y="13"/>
                    <a:pt x="127" y="13"/>
                    <a:pt x="127" y="13"/>
                  </a:cubicBezTo>
                  <a:cubicBezTo>
                    <a:pt x="120" y="33"/>
                    <a:pt x="120" y="33"/>
                    <a:pt x="120" y="33"/>
                  </a:cubicBezTo>
                  <a:cubicBezTo>
                    <a:pt x="122" y="35"/>
                    <a:pt x="124" y="36"/>
                    <a:pt x="126" y="38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38" y="54"/>
                    <a:pt x="139" y="56"/>
                    <a:pt x="140" y="58"/>
                  </a:cubicBezTo>
                  <a:cubicBezTo>
                    <a:pt x="161" y="57"/>
                    <a:pt x="161" y="57"/>
                    <a:pt x="161" y="57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144" y="77"/>
                    <a:pt x="145" y="79"/>
                    <a:pt x="144" y="82"/>
                  </a:cubicBezTo>
                  <a:cubicBezTo>
                    <a:pt x="165" y="89"/>
                    <a:pt x="165" y="89"/>
                    <a:pt x="165" y="89"/>
                  </a:cubicBezTo>
                  <a:cubicBezTo>
                    <a:pt x="164" y="97"/>
                    <a:pt x="164" y="97"/>
                    <a:pt x="164" y="97"/>
                  </a:cubicBezTo>
                  <a:cubicBezTo>
                    <a:pt x="142" y="98"/>
                    <a:pt x="142" y="98"/>
                    <a:pt x="142" y="98"/>
                  </a:cubicBezTo>
                  <a:cubicBezTo>
                    <a:pt x="142" y="101"/>
                    <a:pt x="141" y="103"/>
                    <a:pt x="140" y="106"/>
                  </a:cubicBezTo>
                  <a:cubicBezTo>
                    <a:pt x="156" y="120"/>
                    <a:pt x="156" y="120"/>
                    <a:pt x="156" y="120"/>
                  </a:cubicBezTo>
                  <a:cubicBezTo>
                    <a:pt x="152" y="126"/>
                    <a:pt x="152" y="126"/>
                    <a:pt x="152" y="126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0" y="122"/>
                    <a:pt x="128" y="124"/>
                    <a:pt x="126" y="126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0" y="150"/>
                    <a:pt x="130" y="150"/>
                    <a:pt x="130" y="150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1" y="137"/>
                    <a:pt x="109" y="138"/>
                    <a:pt x="106" y="139"/>
                  </a:cubicBezTo>
                  <a:cubicBezTo>
                    <a:pt x="107" y="161"/>
                    <a:pt x="107" y="161"/>
                    <a:pt x="107" y="161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88" y="144"/>
                    <a:pt x="85" y="144"/>
                    <a:pt x="83" y="144"/>
                  </a:cubicBezTo>
                  <a:cubicBezTo>
                    <a:pt x="75" y="164"/>
                    <a:pt x="75" y="164"/>
                    <a:pt x="75" y="164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64" y="141"/>
                    <a:pt x="61" y="140"/>
                    <a:pt x="59" y="139"/>
                  </a:cubicBezTo>
                  <a:cubicBezTo>
                    <a:pt x="45" y="155"/>
                    <a:pt x="45" y="155"/>
                    <a:pt x="45" y="155"/>
                  </a:cubicBezTo>
                  <a:cubicBezTo>
                    <a:pt x="38" y="152"/>
                    <a:pt x="38" y="152"/>
                    <a:pt x="38" y="152"/>
                  </a:cubicBezTo>
                  <a:cubicBezTo>
                    <a:pt x="45" y="131"/>
                    <a:pt x="45" y="131"/>
                    <a:pt x="45" y="131"/>
                  </a:cubicBezTo>
                  <a:cubicBezTo>
                    <a:pt x="43" y="130"/>
                    <a:pt x="41" y="128"/>
                    <a:pt x="39" y="126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29" y="113"/>
                    <a:pt x="29" y="113"/>
                    <a:pt x="29" y="113"/>
                  </a:cubicBezTo>
                  <a:cubicBezTo>
                    <a:pt x="27" y="111"/>
                    <a:pt x="26" y="108"/>
                    <a:pt x="25" y="106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2" y="100"/>
                    <a:pt x="2" y="100"/>
                    <a:pt x="2" y="10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21" y="87"/>
                    <a:pt x="21" y="85"/>
                    <a:pt x="21" y="82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3"/>
                    <a:pt x="24" y="61"/>
                    <a:pt x="25" y="59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5" y="42"/>
                    <a:pt x="37" y="40"/>
                    <a:pt x="39" y="38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4" y="27"/>
                    <a:pt x="56" y="26"/>
                    <a:pt x="59" y="25"/>
                  </a:cubicBezTo>
                  <a:cubicBezTo>
                    <a:pt x="58" y="4"/>
                    <a:pt x="58" y="4"/>
                    <a:pt x="58" y="4"/>
                  </a:cubicBezTo>
                  <a:close/>
                  <a:moveTo>
                    <a:pt x="70" y="34"/>
                  </a:moveTo>
                  <a:cubicBezTo>
                    <a:pt x="96" y="27"/>
                    <a:pt x="123" y="43"/>
                    <a:pt x="130" y="69"/>
                  </a:cubicBezTo>
                  <a:cubicBezTo>
                    <a:pt x="137" y="95"/>
                    <a:pt x="121" y="122"/>
                    <a:pt x="95" y="130"/>
                  </a:cubicBezTo>
                  <a:cubicBezTo>
                    <a:pt x="69" y="137"/>
                    <a:pt x="42" y="121"/>
                    <a:pt x="35" y="95"/>
                  </a:cubicBezTo>
                  <a:cubicBezTo>
                    <a:pt x="28" y="68"/>
                    <a:pt x="43" y="41"/>
                    <a:pt x="70" y="34"/>
                  </a:cubicBezTo>
                  <a:close/>
                </a:path>
              </a:pathLst>
            </a:custGeom>
            <a:solidFill>
              <a:srgbClr val="E44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126187" y="1249737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第一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126187" y="3487607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第三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856368" y="2382561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第二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856368" y="4597809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Impact" panose="020B0806030902050204" pitchFamily="34" charset="0"/>
              </a:rPr>
              <a:t>第四</a:t>
            </a: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4118743" y="1482559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590281" y="947179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4118743" y="2553320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590281" y="2017940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4118743" y="3787722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>
            <a:off x="4590281" y="3252343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4100040" y="5018000"/>
            <a:ext cx="316586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4571578" y="4482621"/>
            <a:ext cx="280035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1" name="任意多边形 4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</p:spTree>
    <p:extLst>
      <p:ext uri="{BB962C8B-B14F-4D97-AF65-F5344CB8AC3E}">
        <p14:creationId xmlns:p14="http://schemas.microsoft.com/office/powerpoint/2010/main" val="147406969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8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5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5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8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300"/>
                            </p:stCondLst>
                            <p:childTnLst>
                              <p:par>
                                <p:cTn id="10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0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5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50"/>
                            </p:stCondLst>
                            <p:childTnLst>
                              <p:par>
                                <p:cTn id="1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300"/>
                            </p:stCondLst>
                            <p:childTnLst>
                              <p:par>
                                <p:cTn id="1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800"/>
                            </p:stCondLst>
                            <p:childTnLst>
                              <p:par>
                                <p:cTn id="1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05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5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2" grpId="0"/>
      <p:bldP spid="53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8" grpId="1"/>
      <p:bldP spid="69" grpId="0"/>
      <p:bldP spid="69" grpId="1"/>
      <p:bldP spid="22" grpId="0" animBg="1"/>
      <p:bldP spid="22" grpId="1" animBg="1"/>
      <p:bldP spid="29" grpId="0"/>
      <p:bldP spid="30" grpId="0"/>
      <p:bldP spid="31" grpId="0"/>
      <p:bldP spid="32" grpId="0"/>
      <p:bldP spid="34" grpId="0"/>
      <p:bldP spid="36" grpId="0"/>
      <p:bldP spid="38" grpId="0"/>
      <p:bldP spid="40" grpId="0"/>
      <p:bldP spid="41" grpId="0" animBg="1"/>
      <p:bldP spid="41" grpId="1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2793011" y="1869692"/>
            <a:ext cx="34547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spc="250" dirty="0" smtClean="0">
                <a:solidFill>
                  <a:schemeClr val="bg1"/>
                </a:solidFill>
                <a:ea typeface="微软雅黑" pitchFamily="34" charset="-122"/>
              </a:rPr>
              <a:t>谢谢您的观看</a:t>
            </a:r>
            <a:endParaRPr lang="zh-CN" altLang="en-US" sz="4000" b="1" spc="25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2339752" y="2776372"/>
            <a:ext cx="539750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757965" y="2776372"/>
            <a:ext cx="539750" cy="0"/>
          </a:xfrm>
          <a:prstGeom prst="line">
            <a:avLst/>
          </a:prstGeom>
          <a:noFill/>
          <a:ln w="6350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sp>
        <p:nvSpPr>
          <p:cNvPr id="13" name="文本框 12"/>
          <p:cNvSpPr txBox="1"/>
          <p:nvPr/>
        </p:nvSpPr>
        <p:spPr>
          <a:xfrm>
            <a:off x="2870002" y="2607095"/>
            <a:ext cx="2943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ea typeface="微软雅黑" pitchFamily="34" charset="-122"/>
              </a:rPr>
              <a:t>WORK SUMMARY PPT TEMPLATE</a:t>
            </a:r>
            <a:endParaRPr lang="zh-CN" altLang="en-US" sz="1600" dirty="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0" y="3905250"/>
            <a:ext cx="9144000" cy="1809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" name="椭圆 37"/>
          <p:cNvSpPr>
            <a:spLocks noChangeArrowheads="1"/>
          </p:cNvSpPr>
          <p:nvPr/>
        </p:nvSpPr>
        <p:spPr bwMode="auto">
          <a:xfrm>
            <a:off x="4520407" y="4901407"/>
            <a:ext cx="103188" cy="103188"/>
          </a:xfrm>
          <a:prstGeom prst="ellipse">
            <a:avLst/>
          </a:prstGeom>
          <a:solidFill>
            <a:srgbClr val="DA2E2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15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6" name="直接连接符 7"/>
          <p:cNvSpPr>
            <a:spLocks noChangeShapeType="1"/>
          </p:cNvSpPr>
          <p:nvPr/>
        </p:nvSpPr>
        <p:spPr bwMode="auto">
          <a:xfrm>
            <a:off x="0" y="4954325"/>
            <a:ext cx="9144000" cy="0"/>
          </a:xfrm>
          <a:prstGeom prst="line">
            <a:avLst/>
          </a:prstGeom>
          <a:noFill/>
          <a:ln w="6350">
            <a:solidFill>
              <a:srgbClr val="DA2E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500"/>
          </a:p>
        </p:txBody>
      </p:sp>
      <p:grpSp>
        <p:nvGrpSpPr>
          <p:cNvPr id="6" name="组合 5"/>
          <p:cNvGrpSpPr/>
          <p:nvPr/>
        </p:nvGrpSpPr>
        <p:grpSpPr>
          <a:xfrm>
            <a:off x="3668684" y="4431064"/>
            <a:ext cx="1663757" cy="470343"/>
            <a:chOff x="1763688" y="-754076"/>
            <a:chExt cx="1663757" cy="470343"/>
          </a:xfrm>
        </p:grpSpPr>
        <p:sp>
          <p:nvSpPr>
            <p:cNvPr id="5" name="闪电形 4"/>
            <p:cNvSpPr/>
            <p:nvPr/>
          </p:nvSpPr>
          <p:spPr>
            <a:xfrm>
              <a:off x="1842533" y="-709454"/>
              <a:ext cx="447272" cy="327266"/>
            </a:xfrm>
            <a:prstGeom prst="lightningBolt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165561" y="-754076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E44B46"/>
                  </a:solidFill>
                  <a:ea typeface="微软雅黑" pitchFamily="34" charset="-122"/>
                </a:rPr>
                <a:t>您的公司简称</a:t>
              </a:r>
              <a:endParaRPr lang="zh-CN" altLang="en-US" sz="14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2237534" y="-545821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rgbClr val="E44B46"/>
                  </a:solidFill>
                  <a:ea typeface="微软雅黑" pitchFamily="34" charset="-122"/>
                </a:rPr>
                <a:t>XXXXXXXXXXXXX</a:t>
              </a:r>
              <a:endParaRPr lang="zh-CN" altLang="en-US" sz="10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763688" y="-529954"/>
              <a:ext cx="4892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rgbClr val="E44B46"/>
                  </a:solidFill>
                  <a:ea typeface="微软雅黑" pitchFamily="34" charset="-122"/>
                </a:rPr>
                <a:t>LOGO</a:t>
              </a:r>
              <a:endParaRPr lang="zh-CN" altLang="en-US" sz="1000" dirty="0">
                <a:solidFill>
                  <a:srgbClr val="E44B46"/>
                </a:solidFill>
                <a:ea typeface="微软雅黑" pitchFamily="34" charset="-122"/>
              </a:endParaRPr>
            </a:p>
          </p:txBody>
        </p:sp>
      </p:grpSp>
      <p:pic>
        <p:nvPicPr>
          <p:cNvPr id="73" name="图片 7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402" y="1518524"/>
            <a:ext cx="1109020" cy="788924"/>
          </a:xfrm>
          <a:prstGeom prst="rect">
            <a:avLst/>
          </a:prstGeom>
        </p:spPr>
      </p:pic>
      <p:sp>
        <p:nvSpPr>
          <p:cNvPr id="76" name="矩形 4"/>
          <p:cNvSpPr>
            <a:spLocks noChangeArrowheads="1"/>
          </p:cNvSpPr>
          <p:nvPr/>
        </p:nvSpPr>
        <p:spPr bwMode="auto">
          <a:xfrm>
            <a:off x="2021718" y="3012549"/>
            <a:ext cx="44827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年终总结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新年计划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[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工作汇报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]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06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8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mph" presetSubtype="0" autoRev="1" fill="hold" nodeType="withEffect">
                                  <p:stCondLst>
                                    <p:cond delay="3450"/>
                                  </p:stCondLst>
                                  <p:childTnLst>
                                    <p:animScale>
                                      <p:cBhvr>
                                        <p:cTn id="42" dur="20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5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1" grpId="0" animBg="1"/>
      <p:bldP spid="12" grpId="0" animBg="1"/>
      <p:bldP spid="13" grpId="0"/>
      <p:bldP spid="14" grpId="0" bldLvl="0" animBg="1" autoUpdateAnimBg="0"/>
      <p:bldP spid="15" grpId="0" bldLvl="0" animBg="1" autoUpdateAnimBg="0"/>
      <p:bldP spid="36" grpId="0" animBg="1"/>
      <p:bldP spid="76" grpId="0" bldLvl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组合 128"/>
          <p:cNvGrpSpPr/>
          <p:nvPr/>
        </p:nvGrpSpPr>
        <p:grpSpPr>
          <a:xfrm>
            <a:off x="545816" y="789569"/>
            <a:ext cx="209550" cy="285750"/>
            <a:chOff x="2017713" y="434975"/>
            <a:chExt cx="279400" cy="381000"/>
          </a:xfrm>
        </p:grpSpPr>
        <p:sp>
          <p:nvSpPr>
            <p:cNvPr id="130" name="Rectangle 6"/>
            <p:cNvSpPr>
              <a:spLocks noChangeArrowheads="1"/>
            </p:cNvSpPr>
            <p:nvPr/>
          </p:nvSpPr>
          <p:spPr bwMode="auto">
            <a:xfrm>
              <a:off x="2017713" y="600075"/>
              <a:ext cx="279400" cy="2159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1" name="Freeform 7"/>
            <p:cNvSpPr>
              <a:spLocks/>
            </p:cNvSpPr>
            <p:nvPr/>
          </p:nvSpPr>
          <p:spPr bwMode="auto">
            <a:xfrm>
              <a:off x="2125663" y="654050"/>
              <a:ext cx="63500" cy="107950"/>
            </a:xfrm>
            <a:custGeom>
              <a:avLst/>
              <a:gdLst>
                <a:gd name="T0" fmla="*/ 20 w 20"/>
                <a:gd name="T1" fmla="*/ 10 h 34"/>
                <a:gd name="T2" fmla="*/ 10 w 20"/>
                <a:gd name="T3" fmla="*/ 0 h 34"/>
                <a:gd name="T4" fmla="*/ 0 w 20"/>
                <a:gd name="T5" fmla="*/ 10 h 34"/>
                <a:gd name="T6" fmla="*/ 5 w 20"/>
                <a:gd name="T7" fmla="*/ 19 h 34"/>
                <a:gd name="T8" fmla="*/ 5 w 20"/>
                <a:gd name="T9" fmla="*/ 34 h 34"/>
                <a:gd name="T10" fmla="*/ 15 w 20"/>
                <a:gd name="T11" fmla="*/ 34 h 34"/>
                <a:gd name="T12" fmla="*/ 15 w 20"/>
                <a:gd name="T13" fmla="*/ 19 h 34"/>
                <a:gd name="T14" fmla="*/ 20 w 20"/>
                <a:gd name="T15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4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4"/>
                    <a:pt x="2" y="17"/>
                    <a:pt x="5" y="19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8" y="17"/>
                    <a:pt x="20" y="14"/>
                    <a:pt x="20" y="10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2" name="Freeform 8"/>
            <p:cNvSpPr>
              <a:spLocks/>
            </p:cNvSpPr>
            <p:nvPr/>
          </p:nvSpPr>
          <p:spPr bwMode="auto">
            <a:xfrm>
              <a:off x="2036763" y="434975"/>
              <a:ext cx="241300" cy="165100"/>
            </a:xfrm>
            <a:custGeom>
              <a:avLst/>
              <a:gdLst>
                <a:gd name="T0" fmla="*/ 76 w 76"/>
                <a:gd name="T1" fmla="*/ 52 h 52"/>
                <a:gd name="T2" fmla="*/ 76 w 76"/>
                <a:gd name="T3" fmla="*/ 38 h 52"/>
                <a:gd name="T4" fmla="*/ 38 w 76"/>
                <a:gd name="T5" fmla="*/ 0 h 52"/>
                <a:gd name="T6" fmla="*/ 0 w 76"/>
                <a:gd name="T7" fmla="*/ 38 h 52"/>
                <a:gd name="T8" fmla="*/ 0 w 7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52">
                  <a:moveTo>
                    <a:pt x="76" y="52"/>
                  </a:moveTo>
                  <a:cubicBezTo>
                    <a:pt x="76" y="52"/>
                    <a:pt x="76" y="38"/>
                    <a:pt x="76" y="38"/>
                  </a:cubicBezTo>
                  <a:cubicBezTo>
                    <a:pt x="76" y="17"/>
                    <a:pt x="59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38"/>
                    <a:pt x="0" y="52"/>
                    <a:pt x="0" y="52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33" name="组合 132"/>
          <p:cNvGrpSpPr/>
          <p:nvPr/>
        </p:nvGrpSpPr>
        <p:grpSpPr>
          <a:xfrm>
            <a:off x="1124412" y="784806"/>
            <a:ext cx="207169" cy="295275"/>
            <a:chOff x="3141663" y="419100"/>
            <a:chExt cx="276225" cy="393700"/>
          </a:xfrm>
        </p:grpSpPr>
        <p:sp>
          <p:nvSpPr>
            <p:cNvPr id="134" name="Rectangle 9"/>
            <p:cNvSpPr>
              <a:spLocks noChangeArrowheads="1"/>
            </p:cNvSpPr>
            <p:nvPr/>
          </p:nvSpPr>
          <p:spPr bwMode="auto">
            <a:xfrm>
              <a:off x="3144838" y="596900"/>
              <a:ext cx="273050" cy="2159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5" name="Freeform 10"/>
            <p:cNvSpPr>
              <a:spLocks/>
            </p:cNvSpPr>
            <p:nvPr/>
          </p:nvSpPr>
          <p:spPr bwMode="auto">
            <a:xfrm>
              <a:off x="3249613" y="654050"/>
              <a:ext cx="63500" cy="104775"/>
            </a:xfrm>
            <a:custGeom>
              <a:avLst/>
              <a:gdLst>
                <a:gd name="T0" fmla="*/ 20 w 20"/>
                <a:gd name="T1" fmla="*/ 9 h 33"/>
                <a:gd name="T2" fmla="*/ 10 w 20"/>
                <a:gd name="T3" fmla="*/ 0 h 33"/>
                <a:gd name="T4" fmla="*/ 0 w 20"/>
                <a:gd name="T5" fmla="*/ 9 h 33"/>
                <a:gd name="T6" fmla="*/ 5 w 20"/>
                <a:gd name="T7" fmla="*/ 18 h 33"/>
                <a:gd name="T8" fmla="*/ 5 w 20"/>
                <a:gd name="T9" fmla="*/ 33 h 33"/>
                <a:gd name="T10" fmla="*/ 15 w 20"/>
                <a:gd name="T11" fmla="*/ 33 h 33"/>
                <a:gd name="T12" fmla="*/ 15 w 20"/>
                <a:gd name="T13" fmla="*/ 18 h 33"/>
                <a:gd name="T14" fmla="*/ 20 w 20"/>
                <a:gd name="T15" fmla="*/ 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33">
                  <a:moveTo>
                    <a:pt x="20" y="9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2" y="16"/>
                    <a:pt x="5" y="18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8" y="16"/>
                    <a:pt x="20" y="13"/>
                    <a:pt x="20" y="9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6" name="Freeform 11"/>
            <p:cNvSpPr>
              <a:spLocks/>
            </p:cNvSpPr>
            <p:nvPr/>
          </p:nvSpPr>
          <p:spPr bwMode="auto">
            <a:xfrm>
              <a:off x="3141663" y="419100"/>
              <a:ext cx="244475" cy="177800"/>
            </a:xfrm>
            <a:custGeom>
              <a:avLst/>
              <a:gdLst>
                <a:gd name="T0" fmla="*/ 77 w 77"/>
                <a:gd name="T1" fmla="*/ 25 h 56"/>
                <a:gd name="T2" fmla="*/ 67 w 77"/>
                <a:gd name="T3" fmla="*/ 15 h 56"/>
                <a:gd name="T4" fmla="*/ 14 w 77"/>
                <a:gd name="T5" fmla="*/ 15 h 56"/>
                <a:gd name="T6" fmla="*/ 6 w 77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" h="56">
                  <a:moveTo>
                    <a:pt x="77" y="25"/>
                  </a:moveTo>
                  <a:cubicBezTo>
                    <a:pt x="77" y="25"/>
                    <a:pt x="67" y="15"/>
                    <a:pt x="67" y="15"/>
                  </a:cubicBezTo>
                  <a:cubicBezTo>
                    <a:pt x="52" y="0"/>
                    <a:pt x="29" y="1"/>
                    <a:pt x="14" y="15"/>
                  </a:cubicBezTo>
                  <a:cubicBezTo>
                    <a:pt x="3" y="26"/>
                    <a:pt x="0" y="42"/>
                    <a:pt x="6" y="56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1700627" y="789569"/>
            <a:ext cx="200025" cy="285750"/>
            <a:chOff x="4273550" y="434975"/>
            <a:chExt cx="266700" cy="381000"/>
          </a:xfrm>
        </p:grpSpPr>
        <p:sp>
          <p:nvSpPr>
            <p:cNvPr id="138" name="Freeform 12"/>
            <p:cNvSpPr>
              <a:spLocks/>
            </p:cNvSpPr>
            <p:nvPr/>
          </p:nvSpPr>
          <p:spPr bwMode="auto">
            <a:xfrm>
              <a:off x="4273550" y="434975"/>
              <a:ext cx="266700" cy="381000"/>
            </a:xfrm>
            <a:custGeom>
              <a:avLst/>
              <a:gdLst>
                <a:gd name="T0" fmla="*/ 84 w 84"/>
                <a:gd name="T1" fmla="*/ 42 h 120"/>
                <a:gd name="T2" fmla="*/ 42 w 84"/>
                <a:gd name="T3" fmla="*/ 0 h 120"/>
                <a:gd name="T4" fmla="*/ 0 w 84"/>
                <a:gd name="T5" fmla="*/ 42 h 120"/>
                <a:gd name="T6" fmla="*/ 6 w 84"/>
                <a:gd name="T7" fmla="*/ 64 h 120"/>
                <a:gd name="T8" fmla="*/ 42 w 84"/>
                <a:gd name="T9" fmla="*/ 120 h 120"/>
                <a:gd name="T10" fmla="*/ 78 w 84"/>
                <a:gd name="T11" fmla="*/ 64 h 120"/>
                <a:gd name="T12" fmla="*/ 84 w 84"/>
                <a:gd name="T13" fmla="*/ 4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0"/>
                    <a:pt x="2" y="58"/>
                    <a:pt x="6" y="64"/>
                  </a:cubicBezTo>
                  <a:cubicBezTo>
                    <a:pt x="42" y="120"/>
                    <a:pt x="42" y="120"/>
                    <a:pt x="42" y="120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82" y="58"/>
                    <a:pt x="84" y="50"/>
                    <a:pt x="84" y="42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39" name="Oval 13"/>
            <p:cNvSpPr>
              <a:spLocks noChangeArrowheads="1"/>
            </p:cNvSpPr>
            <p:nvPr/>
          </p:nvSpPr>
          <p:spPr bwMode="auto">
            <a:xfrm>
              <a:off x="4349750" y="511175"/>
              <a:ext cx="114300" cy="1143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40" name="Freeform 14"/>
          <p:cNvSpPr>
            <a:spLocks/>
          </p:cNvSpPr>
          <p:nvPr/>
        </p:nvSpPr>
        <p:spPr bwMode="auto">
          <a:xfrm>
            <a:off x="3598339" y="789569"/>
            <a:ext cx="200025" cy="285750"/>
          </a:xfrm>
          <a:custGeom>
            <a:avLst/>
            <a:gdLst>
              <a:gd name="T0" fmla="*/ 0 w 84"/>
              <a:gd name="T1" fmla="*/ 78 h 120"/>
              <a:gd name="T2" fmla="*/ 42 w 84"/>
              <a:gd name="T3" fmla="*/ 120 h 120"/>
              <a:gd name="T4" fmla="*/ 84 w 84"/>
              <a:gd name="T5" fmla="*/ 78 h 120"/>
              <a:gd name="T6" fmla="*/ 78 w 84"/>
              <a:gd name="T7" fmla="*/ 56 h 120"/>
              <a:gd name="T8" fmla="*/ 42 w 84"/>
              <a:gd name="T9" fmla="*/ 0 h 120"/>
              <a:gd name="T10" fmla="*/ 6 w 84"/>
              <a:gd name="T11" fmla="*/ 56 h 120"/>
              <a:gd name="T12" fmla="*/ 0 w 84"/>
              <a:gd name="T13" fmla="*/ 7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120">
                <a:moveTo>
                  <a:pt x="0" y="78"/>
                </a:moveTo>
                <a:cubicBezTo>
                  <a:pt x="0" y="101"/>
                  <a:pt x="19" y="120"/>
                  <a:pt x="42" y="120"/>
                </a:cubicBezTo>
                <a:cubicBezTo>
                  <a:pt x="65" y="120"/>
                  <a:pt x="84" y="101"/>
                  <a:pt x="84" y="78"/>
                </a:cubicBezTo>
                <a:cubicBezTo>
                  <a:pt x="84" y="70"/>
                  <a:pt x="82" y="62"/>
                  <a:pt x="78" y="56"/>
                </a:cubicBezTo>
                <a:cubicBezTo>
                  <a:pt x="42" y="0"/>
                  <a:pt x="42" y="0"/>
                  <a:pt x="42" y="0"/>
                </a:cubicBezTo>
                <a:cubicBezTo>
                  <a:pt x="6" y="56"/>
                  <a:pt x="6" y="56"/>
                  <a:pt x="6" y="56"/>
                </a:cubicBezTo>
                <a:cubicBezTo>
                  <a:pt x="2" y="62"/>
                  <a:pt x="0" y="70"/>
                  <a:pt x="0" y="78"/>
                </a:cubicBez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41" name="组合 140"/>
          <p:cNvGrpSpPr/>
          <p:nvPr/>
        </p:nvGrpSpPr>
        <p:grpSpPr>
          <a:xfrm>
            <a:off x="2269697" y="784806"/>
            <a:ext cx="295275" cy="295275"/>
            <a:chOff x="5329238" y="422275"/>
            <a:chExt cx="393700" cy="393700"/>
          </a:xfrm>
        </p:grpSpPr>
        <p:sp>
          <p:nvSpPr>
            <p:cNvPr id="142" name="Freeform 15"/>
            <p:cNvSpPr>
              <a:spLocks/>
            </p:cNvSpPr>
            <p:nvPr/>
          </p:nvSpPr>
          <p:spPr bwMode="auto">
            <a:xfrm>
              <a:off x="5329238" y="422275"/>
              <a:ext cx="304800" cy="304800"/>
            </a:xfrm>
            <a:custGeom>
              <a:avLst/>
              <a:gdLst>
                <a:gd name="T0" fmla="*/ 79 w 96"/>
                <a:gd name="T1" fmla="*/ 17 h 96"/>
                <a:gd name="T2" fmla="*/ 79 w 96"/>
                <a:gd name="T3" fmla="*/ 79 h 96"/>
                <a:gd name="T4" fmla="*/ 17 w 96"/>
                <a:gd name="T5" fmla="*/ 79 h 96"/>
                <a:gd name="T6" fmla="*/ 17 w 96"/>
                <a:gd name="T7" fmla="*/ 17 h 96"/>
                <a:gd name="T8" fmla="*/ 79 w 96"/>
                <a:gd name="T9" fmla="*/ 1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96">
                  <a:moveTo>
                    <a:pt x="79" y="17"/>
                  </a:moveTo>
                  <a:cubicBezTo>
                    <a:pt x="96" y="34"/>
                    <a:pt x="96" y="62"/>
                    <a:pt x="79" y="79"/>
                  </a:cubicBezTo>
                  <a:cubicBezTo>
                    <a:pt x="62" y="96"/>
                    <a:pt x="34" y="96"/>
                    <a:pt x="17" y="79"/>
                  </a:cubicBezTo>
                  <a:cubicBezTo>
                    <a:pt x="0" y="62"/>
                    <a:pt x="0" y="34"/>
                    <a:pt x="17" y="17"/>
                  </a:cubicBezTo>
                  <a:cubicBezTo>
                    <a:pt x="34" y="0"/>
                    <a:pt x="62" y="0"/>
                    <a:pt x="79" y="17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3" name="Line 16"/>
            <p:cNvSpPr>
              <a:spLocks noChangeShapeType="1"/>
            </p:cNvSpPr>
            <p:nvPr/>
          </p:nvSpPr>
          <p:spPr bwMode="auto">
            <a:xfrm>
              <a:off x="5583238" y="676275"/>
              <a:ext cx="139700" cy="1397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2934018" y="784806"/>
            <a:ext cx="295275" cy="295275"/>
            <a:chOff x="6453188" y="422275"/>
            <a:chExt cx="393700" cy="393700"/>
          </a:xfrm>
        </p:grpSpPr>
        <p:sp>
          <p:nvSpPr>
            <p:cNvPr id="145" name="Freeform 17"/>
            <p:cNvSpPr>
              <a:spLocks/>
            </p:cNvSpPr>
            <p:nvPr/>
          </p:nvSpPr>
          <p:spPr bwMode="auto">
            <a:xfrm>
              <a:off x="6453188" y="422275"/>
              <a:ext cx="295275" cy="295275"/>
            </a:xfrm>
            <a:custGeom>
              <a:avLst/>
              <a:gdLst>
                <a:gd name="T0" fmla="*/ 77 w 93"/>
                <a:gd name="T1" fmla="*/ 17 h 93"/>
                <a:gd name="T2" fmla="*/ 77 w 93"/>
                <a:gd name="T3" fmla="*/ 77 h 93"/>
                <a:gd name="T4" fmla="*/ 17 w 93"/>
                <a:gd name="T5" fmla="*/ 77 h 93"/>
                <a:gd name="T6" fmla="*/ 17 w 93"/>
                <a:gd name="T7" fmla="*/ 17 h 93"/>
                <a:gd name="T8" fmla="*/ 77 w 93"/>
                <a:gd name="T9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77" y="17"/>
                  </a:moveTo>
                  <a:cubicBezTo>
                    <a:pt x="93" y="33"/>
                    <a:pt x="93" y="60"/>
                    <a:pt x="77" y="77"/>
                  </a:cubicBezTo>
                  <a:cubicBezTo>
                    <a:pt x="60" y="93"/>
                    <a:pt x="33" y="93"/>
                    <a:pt x="17" y="77"/>
                  </a:cubicBezTo>
                  <a:cubicBezTo>
                    <a:pt x="0" y="60"/>
                    <a:pt x="0" y="33"/>
                    <a:pt x="17" y="17"/>
                  </a:cubicBezTo>
                  <a:cubicBezTo>
                    <a:pt x="33" y="0"/>
                    <a:pt x="60" y="0"/>
                    <a:pt x="77" y="17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6" name="Line 18"/>
            <p:cNvSpPr>
              <a:spLocks noChangeShapeType="1"/>
            </p:cNvSpPr>
            <p:nvPr/>
          </p:nvSpPr>
          <p:spPr bwMode="auto">
            <a:xfrm>
              <a:off x="6697663" y="669925"/>
              <a:ext cx="28575" cy="254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47" name="Freeform 19"/>
            <p:cNvSpPr>
              <a:spLocks/>
            </p:cNvSpPr>
            <p:nvPr/>
          </p:nvSpPr>
          <p:spPr bwMode="auto">
            <a:xfrm>
              <a:off x="6713538" y="682625"/>
              <a:ext cx="133350" cy="133350"/>
            </a:xfrm>
            <a:custGeom>
              <a:avLst/>
              <a:gdLst>
                <a:gd name="T0" fmla="*/ 84 w 84"/>
                <a:gd name="T1" fmla="*/ 66 h 84"/>
                <a:gd name="T2" fmla="*/ 66 w 84"/>
                <a:gd name="T3" fmla="*/ 84 h 84"/>
                <a:gd name="T4" fmla="*/ 0 w 84"/>
                <a:gd name="T5" fmla="*/ 18 h 84"/>
                <a:gd name="T6" fmla="*/ 18 w 84"/>
                <a:gd name="T7" fmla="*/ 0 h 84"/>
                <a:gd name="T8" fmla="*/ 84 w 84"/>
                <a:gd name="T9" fmla="*/ 6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4" y="66"/>
                  </a:moveTo>
                  <a:lnTo>
                    <a:pt x="66" y="84"/>
                  </a:lnTo>
                  <a:lnTo>
                    <a:pt x="0" y="18"/>
                  </a:lnTo>
                  <a:lnTo>
                    <a:pt x="18" y="0"/>
                  </a:lnTo>
                  <a:lnTo>
                    <a:pt x="84" y="66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48" name="组合 147"/>
          <p:cNvGrpSpPr/>
          <p:nvPr/>
        </p:nvGrpSpPr>
        <p:grpSpPr>
          <a:xfrm>
            <a:off x="4167410" y="789569"/>
            <a:ext cx="276225" cy="285750"/>
            <a:chOff x="8723313" y="434975"/>
            <a:chExt cx="368300" cy="381000"/>
          </a:xfrm>
        </p:grpSpPr>
        <p:sp>
          <p:nvSpPr>
            <p:cNvPr id="149" name="Freeform 20"/>
            <p:cNvSpPr>
              <a:spLocks/>
            </p:cNvSpPr>
            <p:nvPr/>
          </p:nvSpPr>
          <p:spPr bwMode="auto">
            <a:xfrm>
              <a:off x="8774113" y="482600"/>
              <a:ext cx="266700" cy="333375"/>
            </a:xfrm>
            <a:custGeom>
              <a:avLst/>
              <a:gdLst>
                <a:gd name="T0" fmla="*/ 158 w 168"/>
                <a:gd name="T1" fmla="*/ 210 h 210"/>
                <a:gd name="T2" fmla="*/ 12 w 168"/>
                <a:gd name="T3" fmla="*/ 210 h 210"/>
                <a:gd name="T4" fmla="*/ 0 w 168"/>
                <a:gd name="T5" fmla="*/ 0 h 210"/>
                <a:gd name="T6" fmla="*/ 168 w 168"/>
                <a:gd name="T7" fmla="*/ 0 h 210"/>
                <a:gd name="T8" fmla="*/ 158 w 168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10">
                  <a:moveTo>
                    <a:pt x="158" y="210"/>
                  </a:moveTo>
                  <a:lnTo>
                    <a:pt x="12" y="210"/>
                  </a:lnTo>
                  <a:lnTo>
                    <a:pt x="0" y="0"/>
                  </a:lnTo>
                  <a:lnTo>
                    <a:pt x="168" y="0"/>
                  </a:lnTo>
                  <a:lnTo>
                    <a:pt x="158" y="21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0" name="Line 21"/>
            <p:cNvSpPr>
              <a:spLocks noChangeShapeType="1"/>
            </p:cNvSpPr>
            <p:nvPr/>
          </p:nvSpPr>
          <p:spPr bwMode="auto">
            <a:xfrm>
              <a:off x="9043988" y="482600"/>
              <a:ext cx="4762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1" name="Line 22"/>
            <p:cNvSpPr>
              <a:spLocks noChangeShapeType="1"/>
            </p:cNvSpPr>
            <p:nvPr/>
          </p:nvSpPr>
          <p:spPr bwMode="auto">
            <a:xfrm flipH="1">
              <a:off x="8723313" y="482600"/>
              <a:ext cx="4762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2" name="Freeform 23"/>
            <p:cNvSpPr>
              <a:spLocks/>
            </p:cNvSpPr>
            <p:nvPr/>
          </p:nvSpPr>
          <p:spPr bwMode="auto">
            <a:xfrm>
              <a:off x="8850313" y="434975"/>
              <a:ext cx="114300" cy="44450"/>
            </a:xfrm>
            <a:custGeom>
              <a:avLst/>
              <a:gdLst>
                <a:gd name="T0" fmla="*/ 0 w 72"/>
                <a:gd name="T1" fmla="*/ 28 h 28"/>
                <a:gd name="T2" fmla="*/ 0 w 72"/>
                <a:gd name="T3" fmla="*/ 0 h 28"/>
                <a:gd name="T4" fmla="*/ 72 w 72"/>
                <a:gd name="T5" fmla="*/ 0 h 28"/>
                <a:gd name="T6" fmla="*/ 72 w 72"/>
                <a:gd name="T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8">
                  <a:moveTo>
                    <a:pt x="0" y="28"/>
                  </a:moveTo>
                  <a:lnTo>
                    <a:pt x="0" y="0"/>
                  </a:lnTo>
                  <a:lnTo>
                    <a:pt x="72" y="0"/>
                  </a:lnTo>
                  <a:lnTo>
                    <a:pt x="72" y="2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3" name="Line 24"/>
            <p:cNvSpPr>
              <a:spLocks noChangeShapeType="1"/>
            </p:cNvSpPr>
            <p:nvPr/>
          </p:nvSpPr>
          <p:spPr bwMode="auto">
            <a:xfrm>
              <a:off x="8834438" y="530225"/>
              <a:ext cx="1270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4" name="Line 25"/>
            <p:cNvSpPr>
              <a:spLocks noChangeShapeType="1"/>
            </p:cNvSpPr>
            <p:nvPr/>
          </p:nvSpPr>
          <p:spPr bwMode="auto">
            <a:xfrm flipH="1">
              <a:off x="8967788" y="530225"/>
              <a:ext cx="1270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5" name="Line 26"/>
            <p:cNvSpPr>
              <a:spLocks noChangeShapeType="1"/>
            </p:cNvSpPr>
            <p:nvPr/>
          </p:nvSpPr>
          <p:spPr bwMode="auto">
            <a:xfrm>
              <a:off x="8907463" y="530225"/>
              <a:ext cx="0" cy="23812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4812678" y="789569"/>
            <a:ext cx="285750" cy="285750"/>
            <a:chOff x="9840913" y="434975"/>
            <a:chExt cx="381000" cy="381000"/>
          </a:xfrm>
        </p:grpSpPr>
        <p:sp>
          <p:nvSpPr>
            <p:cNvPr id="157" name="Freeform 27"/>
            <p:cNvSpPr>
              <a:spLocks/>
            </p:cNvSpPr>
            <p:nvPr/>
          </p:nvSpPr>
          <p:spPr bwMode="auto">
            <a:xfrm>
              <a:off x="9840913" y="434975"/>
              <a:ext cx="381000" cy="381000"/>
            </a:xfrm>
            <a:custGeom>
              <a:avLst/>
              <a:gdLst>
                <a:gd name="T0" fmla="*/ 120 w 120"/>
                <a:gd name="T1" fmla="*/ 68 h 120"/>
                <a:gd name="T2" fmla="*/ 120 w 120"/>
                <a:gd name="T3" fmla="*/ 53 h 120"/>
                <a:gd name="T4" fmla="*/ 108 w 120"/>
                <a:gd name="T5" fmla="*/ 51 h 120"/>
                <a:gd name="T6" fmla="*/ 100 w 120"/>
                <a:gd name="T7" fmla="*/ 32 h 120"/>
                <a:gd name="T8" fmla="*/ 108 w 120"/>
                <a:gd name="T9" fmla="*/ 23 h 120"/>
                <a:gd name="T10" fmla="*/ 97 w 120"/>
                <a:gd name="T11" fmla="*/ 12 h 120"/>
                <a:gd name="T12" fmla="*/ 88 w 120"/>
                <a:gd name="T13" fmla="*/ 20 h 120"/>
                <a:gd name="T14" fmla="*/ 69 w 120"/>
                <a:gd name="T15" fmla="*/ 12 h 120"/>
                <a:gd name="T16" fmla="*/ 67 w 120"/>
                <a:gd name="T17" fmla="*/ 0 h 120"/>
                <a:gd name="T18" fmla="*/ 53 w 120"/>
                <a:gd name="T19" fmla="*/ 0 h 120"/>
                <a:gd name="T20" fmla="*/ 51 w 120"/>
                <a:gd name="T21" fmla="*/ 12 h 120"/>
                <a:gd name="T22" fmla="*/ 33 w 120"/>
                <a:gd name="T23" fmla="*/ 20 h 120"/>
                <a:gd name="T24" fmla="*/ 23 w 120"/>
                <a:gd name="T25" fmla="*/ 12 h 120"/>
                <a:gd name="T26" fmla="*/ 13 w 120"/>
                <a:gd name="T27" fmla="*/ 23 h 120"/>
                <a:gd name="T28" fmla="*/ 21 w 120"/>
                <a:gd name="T29" fmla="*/ 33 h 120"/>
                <a:gd name="T30" fmla="*/ 13 w 120"/>
                <a:gd name="T31" fmla="*/ 51 h 120"/>
                <a:gd name="T32" fmla="*/ 0 w 120"/>
                <a:gd name="T33" fmla="*/ 53 h 120"/>
                <a:gd name="T34" fmla="*/ 0 w 120"/>
                <a:gd name="T35" fmla="*/ 68 h 120"/>
                <a:gd name="T36" fmla="*/ 13 w 120"/>
                <a:gd name="T37" fmla="*/ 69 h 120"/>
                <a:gd name="T38" fmla="*/ 21 w 120"/>
                <a:gd name="T39" fmla="*/ 88 h 120"/>
                <a:gd name="T40" fmla="*/ 13 w 120"/>
                <a:gd name="T41" fmla="*/ 97 h 120"/>
                <a:gd name="T42" fmla="*/ 23 w 120"/>
                <a:gd name="T43" fmla="*/ 108 h 120"/>
                <a:gd name="T44" fmla="*/ 33 w 120"/>
                <a:gd name="T45" fmla="*/ 100 h 120"/>
                <a:gd name="T46" fmla="*/ 51 w 120"/>
                <a:gd name="T47" fmla="*/ 108 h 120"/>
                <a:gd name="T48" fmla="*/ 53 w 120"/>
                <a:gd name="T49" fmla="*/ 120 h 120"/>
                <a:gd name="T50" fmla="*/ 67 w 120"/>
                <a:gd name="T51" fmla="*/ 120 h 120"/>
                <a:gd name="T52" fmla="*/ 69 w 120"/>
                <a:gd name="T53" fmla="*/ 108 h 120"/>
                <a:gd name="T54" fmla="*/ 88 w 120"/>
                <a:gd name="T55" fmla="*/ 100 h 120"/>
                <a:gd name="T56" fmla="*/ 97 w 120"/>
                <a:gd name="T57" fmla="*/ 108 h 120"/>
                <a:gd name="T58" fmla="*/ 108 w 120"/>
                <a:gd name="T59" fmla="*/ 97 h 120"/>
                <a:gd name="T60" fmla="*/ 100 w 120"/>
                <a:gd name="T61" fmla="*/ 88 h 120"/>
                <a:gd name="T62" fmla="*/ 108 w 120"/>
                <a:gd name="T63" fmla="*/ 69 h 120"/>
                <a:gd name="T64" fmla="*/ 120 w 120"/>
                <a:gd name="T65" fmla="*/ 6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20">
                  <a:moveTo>
                    <a:pt x="120" y="68"/>
                  </a:moveTo>
                  <a:cubicBezTo>
                    <a:pt x="120" y="53"/>
                    <a:pt x="120" y="53"/>
                    <a:pt x="120" y="53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7" y="44"/>
                    <a:pt x="104" y="38"/>
                    <a:pt x="100" y="3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88" y="20"/>
                    <a:pt x="88" y="20"/>
                    <a:pt x="88" y="20"/>
                  </a:cubicBezTo>
                  <a:cubicBezTo>
                    <a:pt x="82" y="16"/>
                    <a:pt x="76" y="14"/>
                    <a:pt x="6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45" y="14"/>
                    <a:pt x="38" y="16"/>
                    <a:pt x="33" y="20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17" y="38"/>
                    <a:pt x="14" y="44"/>
                    <a:pt x="13" y="51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4" y="76"/>
                    <a:pt x="17" y="82"/>
                    <a:pt x="21" y="8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23" y="108"/>
                    <a:pt x="23" y="108"/>
                    <a:pt x="23" y="108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8" y="104"/>
                    <a:pt x="45" y="106"/>
                    <a:pt x="51" y="108"/>
                  </a:cubicBezTo>
                  <a:cubicBezTo>
                    <a:pt x="53" y="120"/>
                    <a:pt x="53" y="120"/>
                    <a:pt x="53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76" y="107"/>
                    <a:pt x="82" y="104"/>
                    <a:pt x="88" y="100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04" y="82"/>
                    <a:pt x="107" y="76"/>
                    <a:pt x="108" y="69"/>
                  </a:cubicBezTo>
                  <a:lnTo>
                    <a:pt x="120" y="68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58" name="Oval 28"/>
            <p:cNvSpPr>
              <a:spLocks noChangeArrowheads="1"/>
            </p:cNvSpPr>
            <p:nvPr/>
          </p:nvSpPr>
          <p:spPr bwMode="auto">
            <a:xfrm>
              <a:off x="9993313" y="587375"/>
              <a:ext cx="76200" cy="762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59" name="Freeform 29"/>
          <p:cNvSpPr>
            <a:spLocks/>
          </p:cNvSpPr>
          <p:nvPr/>
        </p:nvSpPr>
        <p:spPr bwMode="auto">
          <a:xfrm>
            <a:off x="1171940" y="1753493"/>
            <a:ext cx="142875" cy="285750"/>
          </a:xfrm>
          <a:custGeom>
            <a:avLst/>
            <a:gdLst>
              <a:gd name="T0" fmla="*/ 0 w 120"/>
              <a:gd name="T1" fmla="*/ 240 h 240"/>
              <a:gd name="T2" fmla="*/ 120 w 120"/>
              <a:gd name="T3" fmla="*/ 120 h 240"/>
              <a:gd name="T4" fmla="*/ 0 w 120"/>
              <a:gd name="T5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" h="240">
                <a:moveTo>
                  <a:pt x="0" y="240"/>
                </a:moveTo>
                <a:lnTo>
                  <a:pt x="120" y="120"/>
                </a:lnTo>
                <a:lnTo>
                  <a:pt x="0" y="0"/>
                </a:lnTo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60" name="组合 159"/>
          <p:cNvGrpSpPr/>
          <p:nvPr/>
        </p:nvGrpSpPr>
        <p:grpSpPr>
          <a:xfrm>
            <a:off x="507716" y="1753493"/>
            <a:ext cx="285750" cy="285750"/>
            <a:chOff x="1966913" y="1839912"/>
            <a:chExt cx="381000" cy="381000"/>
          </a:xfrm>
        </p:grpSpPr>
        <p:sp>
          <p:nvSpPr>
            <p:cNvPr id="161" name="Freeform 30"/>
            <p:cNvSpPr>
              <a:spLocks/>
            </p:cNvSpPr>
            <p:nvPr/>
          </p:nvSpPr>
          <p:spPr bwMode="auto">
            <a:xfrm>
              <a:off x="1966913" y="1839912"/>
              <a:ext cx="190500" cy="381000"/>
            </a:xfrm>
            <a:custGeom>
              <a:avLst/>
              <a:gdLst>
                <a:gd name="T0" fmla="*/ 0 w 120"/>
                <a:gd name="T1" fmla="*/ 240 h 240"/>
                <a:gd name="T2" fmla="*/ 120 w 120"/>
                <a:gd name="T3" fmla="*/ 120 h 240"/>
                <a:gd name="T4" fmla="*/ 0 w 120"/>
                <a:gd name="T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40">
                  <a:moveTo>
                    <a:pt x="0" y="240"/>
                  </a:moveTo>
                  <a:lnTo>
                    <a:pt x="120" y="1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2" name="Freeform 31"/>
            <p:cNvSpPr>
              <a:spLocks/>
            </p:cNvSpPr>
            <p:nvPr/>
          </p:nvSpPr>
          <p:spPr bwMode="auto">
            <a:xfrm>
              <a:off x="2157413" y="1839912"/>
              <a:ext cx="190500" cy="381000"/>
            </a:xfrm>
            <a:custGeom>
              <a:avLst/>
              <a:gdLst>
                <a:gd name="T0" fmla="*/ 120 w 120"/>
                <a:gd name="T1" fmla="*/ 0 h 240"/>
                <a:gd name="T2" fmla="*/ 0 w 120"/>
                <a:gd name="T3" fmla="*/ 120 h 240"/>
                <a:gd name="T4" fmla="*/ 120 w 120"/>
                <a:gd name="T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40">
                  <a:moveTo>
                    <a:pt x="120" y="0"/>
                  </a:moveTo>
                  <a:lnTo>
                    <a:pt x="0" y="120"/>
                  </a:lnTo>
                  <a:lnTo>
                    <a:pt x="120" y="24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1693288" y="1740396"/>
            <a:ext cx="190500" cy="311944"/>
            <a:chOff x="4279900" y="1804987"/>
            <a:chExt cx="254000" cy="415925"/>
          </a:xfrm>
        </p:grpSpPr>
        <p:sp>
          <p:nvSpPr>
            <p:cNvPr id="164" name="Freeform 32"/>
            <p:cNvSpPr>
              <a:spLocks/>
            </p:cNvSpPr>
            <p:nvPr/>
          </p:nvSpPr>
          <p:spPr bwMode="auto">
            <a:xfrm>
              <a:off x="4279900" y="1804987"/>
              <a:ext cx="254000" cy="241300"/>
            </a:xfrm>
            <a:custGeom>
              <a:avLst/>
              <a:gdLst>
                <a:gd name="T0" fmla="*/ 80 w 80"/>
                <a:gd name="T1" fmla="*/ 65 h 76"/>
                <a:gd name="T2" fmla="*/ 0 w 80"/>
                <a:gd name="T3" fmla="*/ 65 h 76"/>
                <a:gd name="T4" fmla="*/ 0 w 80"/>
                <a:gd name="T5" fmla="*/ 11 h 76"/>
                <a:gd name="T6" fmla="*/ 80 w 80"/>
                <a:gd name="T7" fmla="*/ 11 h 76"/>
                <a:gd name="T8" fmla="*/ 80 w 80"/>
                <a:gd name="T9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6">
                  <a:moveTo>
                    <a:pt x="80" y="65"/>
                  </a:moveTo>
                  <a:cubicBezTo>
                    <a:pt x="53" y="55"/>
                    <a:pt x="27" y="76"/>
                    <a:pt x="0" y="6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27" y="22"/>
                    <a:pt x="53" y="0"/>
                    <a:pt x="80" y="11"/>
                  </a:cubicBezTo>
                  <a:lnTo>
                    <a:pt x="80" y="65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5" name="Line 33"/>
            <p:cNvSpPr>
              <a:spLocks noChangeShapeType="1"/>
            </p:cNvSpPr>
            <p:nvPr/>
          </p:nvSpPr>
          <p:spPr bwMode="auto">
            <a:xfrm>
              <a:off x="4279900" y="1839912"/>
              <a:ext cx="0" cy="3810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66" name="Freeform 34"/>
          <p:cNvSpPr>
            <a:spLocks/>
          </p:cNvSpPr>
          <p:nvPr/>
        </p:nvSpPr>
        <p:spPr bwMode="auto">
          <a:xfrm>
            <a:off x="2262261" y="1760636"/>
            <a:ext cx="285750" cy="271463"/>
          </a:xfrm>
          <a:custGeom>
            <a:avLst/>
            <a:gdLst>
              <a:gd name="T0" fmla="*/ 120 w 120"/>
              <a:gd name="T1" fmla="*/ 33 h 114"/>
              <a:gd name="T2" fmla="*/ 87 w 120"/>
              <a:gd name="T3" fmla="*/ 0 h 114"/>
              <a:gd name="T4" fmla="*/ 60 w 120"/>
              <a:gd name="T5" fmla="*/ 13 h 114"/>
              <a:gd name="T6" fmla="*/ 33 w 120"/>
              <a:gd name="T7" fmla="*/ 0 h 114"/>
              <a:gd name="T8" fmla="*/ 0 w 120"/>
              <a:gd name="T9" fmla="*/ 33 h 114"/>
              <a:gd name="T10" fmla="*/ 7 w 120"/>
              <a:gd name="T11" fmla="*/ 54 h 114"/>
              <a:gd name="T12" fmla="*/ 8 w 120"/>
              <a:gd name="T13" fmla="*/ 54 h 114"/>
              <a:gd name="T14" fmla="*/ 60 w 120"/>
              <a:gd name="T15" fmla="*/ 114 h 114"/>
              <a:gd name="T16" fmla="*/ 113 w 120"/>
              <a:gd name="T17" fmla="*/ 54 h 114"/>
              <a:gd name="T18" fmla="*/ 120 w 120"/>
              <a:gd name="T19" fmla="*/ 3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0" h="114">
                <a:moveTo>
                  <a:pt x="120" y="33"/>
                </a:moveTo>
                <a:cubicBezTo>
                  <a:pt x="120" y="15"/>
                  <a:pt x="105" y="0"/>
                  <a:pt x="87" y="0"/>
                </a:cubicBezTo>
                <a:cubicBezTo>
                  <a:pt x="76" y="0"/>
                  <a:pt x="66" y="5"/>
                  <a:pt x="60" y="13"/>
                </a:cubicBezTo>
                <a:cubicBezTo>
                  <a:pt x="54" y="5"/>
                  <a:pt x="44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1"/>
                  <a:pt x="3" y="48"/>
                  <a:pt x="7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5"/>
                  <a:pt x="60" y="114"/>
                  <a:pt x="60" y="114"/>
                </a:cubicBezTo>
                <a:cubicBezTo>
                  <a:pt x="113" y="54"/>
                  <a:pt x="113" y="54"/>
                  <a:pt x="113" y="54"/>
                </a:cubicBezTo>
                <a:cubicBezTo>
                  <a:pt x="117" y="48"/>
                  <a:pt x="120" y="41"/>
                  <a:pt x="120" y="33"/>
                </a:cubicBez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67" name="组合 166"/>
          <p:cNvGrpSpPr/>
          <p:nvPr/>
        </p:nvGrpSpPr>
        <p:grpSpPr>
          <a:xfrm>
            <a:off x="2926484" y="1753493"/>
            <a:ext cx="238125" cy="285750"/>
            <a:chOff x="6497638" y="1839912"/>
            <a:chExt cx="317500" cy="381000"/>
          </a:xfrm>
        </p:grpSpPr>
        <p:sp>
          <p:nvSpPr>
            <p:cNvPr id="168" name="Freeform 35"/>
            <p:cNvSpPr>
              <a:spLocks/>
            </p:cNvSpPr>
            <p:nvPr/>
          </p:nvSpPr>
          <p:spPr bwMode="auto">
            <a:xfrm>
              <a:off x="6497638" y="1909762"/>
              <a:ext cx="317500" cy="311150"/>
            </a:xfrm>
            <a:custGeom>
              <a:avLst/>
              <a:gdLst>
                <a:gd name="T0" fmla="*/ 63 w 100"/>
                <a:gd name="T1" fmla="*/ 0 h 98"/>
                <a:gd name="T2" fmla="*/ 100 w 100"/>
                <a:gd name="T3" fmla="*/ 48 h 98"/>
                <a:gd name="T4" fmla="*/ 50 w 100"/>
                <a:gd name="T5" fmla="*/ 98 h 98"/>
                <a:gd name="T6" fmla="*/ 0 w 100"/>
                <a:gd name="T7" fmla="*/ 48 h 98"/>
                <a:gd name="T8" fmla="*/ 37 w 100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98">
                  <a:moveTo>
                    <a:pt x="63" y="0"/>
                  </a:moveTo>
                  <a:cubicBezTo>
                    <a:pt x="84" y="6"/>
                    <a:pt x="100" y="25"/>
                    <a:pt x="100" y="48"/>
                  </a:cubicBezTo>
                  <a:cubicBezTo>
                    <a:pt x="100" y="76"/>
                    <a:pt x="78" y="98"/>
                    <a:pt x="50" y="98"/>
                  </a:cubicBezTo>
                  <a:cubicBezTo>
                    <a:pt x="23" y="98"/>
                    <a:pt x="0" y="76"/>
                    <a:pt x="0" y="48"/>
                  </a:cubicBezTo>
                  <a:cubicBezTo>
                    <a:pt x="0" y="25"/>
                    <a:pt x="16" y="6"/>
                    <a:pt x="37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69" name="Line 36"/>
            <p:cNvSpPr>
              <a:spLocks noChangeShapeType="1"/>
            </p:cNvSpPr>
            <p:nvPr/>
          </p:nvSpPr>
          <p:spPr bwMode="auto">
            <a:xfrm>
              <a:off x="6656388" y="1839912"/>
              <a:ext cx="0" cy="184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70" name="组合 169"/>
          <p:cNvGrpSpPr/>
          <p:nvPr/>
        </p:nvGrpSpPr>
        <p:grpSpPr>
          <a:xfrm>
            <a:off x="3543083" y="1753493"/>
            <a:ext cx="285750" cy="285750"/>
            <a:chOff x="7591425" y="1839912"/>
            <a:chExt cx="381000" cy="381000"/>
          </a:xfrm>
        </p:grpSpPr>
        <p:sp>
          <p:nvSpPr>
            <p:cNvPr id="171" name="Oval 37"/>
            <p:cNvSpPr>
              <a:spLocks noChangeArrowheads="1"/>
            </p:cNvSpPr>
            <p:nvPr/>
          </p:nvSpPr>
          <p:spPr bwMode="auto">
            <a:xfrm>
              <a:off x="7591425" y="1839912"/>
              <a:ext cx="381000" cy="3810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2" name="Freeform 38"/>
            <p:cNvSpPr>
              <a:spLocks/>
            </p:cNvSpPr>
            <p:nvPr/>
          </p:nvSpPr>
          <p:spPr bwMode="auto">
            <a:xfrm>
              <a:off x="7781925" y="1887537"/>
              <a:ext cx="79375" cy="222250"/>
            </a:xfrm>
            <a:custGeom>
              <a:avLst/>
              <a:gdLst>
                <a:gd name="T0" fmla="*/ 0 w 50"/>
                <a:gd name="T1" fmla="*/ 0 h 140"/>
                <a:gd name="T2" fmla="*/ 0 w 50"/>
                <a:gd name="T3" fmla="*/ 90 h 140"/>
                <a:gd name="T4" fmla="*/ 50 w 50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40">
                  <a:moveTo>
                    <a:pt x="0" y="0"/>
                  </a:moveTo>
                  <a:lnTo>
                    <a:pt x="0" y="90"/>
                  </a:lnTo>
                  <a:lnTo>
                    <a:pt x="50" y="14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4207306" y="1753493"/>
            <a:ext cx="257175" cy="285750"/>
            <a:chOff x="8736013" y="1839912"/>
            <a:chExt cx="342900" cy="381000"/>
          </a:xfrm>
        </p:grpSpPr>
        <p:sp>
          <p:nvSpPr>
            <p:cNvPr id="174" name="Freeform 39"/>
            <p:cNvSpPr>
              <a:spLocks/>
            </p:cNvSpPr>
            <p:nvPr/>
          </p:nvSpPr>
          <p:spPr bwMode="auto">
            <a:xfrm>
              <a:off x="8736013" y="2144712"/>
              <a:ext cx="342900" cy="76200"/>
            </a:xfrm>
            <a:custGeom>
              <a:avLst/>
              <a:gdLst>
                <a:gd name="T0" fmla="*/ 216 w 216"/>
                <a:gd name="T1" fmla="*/ 0 h 48"/>
                <a:gd name="T2" fmla="*/ 216 w 216"/>
                <a:gd name="T3" fmla="*/ 48 h 48"/>
                <a:gd name="T4" fmla="*/ 0 w 216"/>
                <a:gd name="T5" fmla="*/ 48 h 48"/>
                <a:gd name="T6" fmla="*/ 0 w 21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48">
                  <a:moveTo>
                    <a:pt x="216" y="0"/>
                  </a:moveTo>
                  <a:lnTo>
                    <a:pt x="216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5" name="Freeform 40"/>
            <p:cNvSpPr>
              <a:spLocks/>
            </p:cNvSpPr>
            <p:nvPr/>
          </p:nvSpPr>
          <p:spPr bwMode="auto">
            <a:xfrm>
              <a:off x="8809038" y="1839912"/>
              <a:ext cx="196850" cy="98425"/>
            </a:xfrm>
            <a:custGeom>
              <a:avLst/>
              <a:gdLst>
                <a:gd name="T0" fmla="*/ 124 w 124"/>
                <a:gd name="T1" fmla="*/ 62 h 62"/>
                <a:gd name="T2" fmla="*/ 62 w 124"/>
                <a:gd name="T3" fmla="*/ 0 h 62"/>
                <a:gd name="T4" fmla="*/ 0 w 124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62">
                  <a:moveTo>
                    <a:pt x="124" y="62"/>
                  </a:moveTo>
                  <a:lnTo>
                    <a:pt x="62" y="0"/>
                  </a:lnTo>
                  <a:lnTo>
                    <a:pt x="0" y="6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6" name="Line 41"/>
            <p:cNvSpPr>
              <a:spLocks noChangeShapeType="1"/>
            </p:cNvSpPr>
            <p:nvPr/>
          </p:nvSpPr>
          <p:spPr bwMode="auto">
            <a:xfrm flipV="1">
              <a:off x="8907463" y="1839912"/>
              <a:ext cx="0" cy="3048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4842953" y="1753493"/>
            <a:ext cx="257175" cy="285750"/>
            <a:chOff x="9859963" y="1839912"/>
            <a:chExt cx="342900" cy="381000"/>
          </a:xfrm>
        </p:grpSpPr>
        <p:sp>
          <p:nvSpPr>
            <p:cNvPr id="178" name="Freeform 42"/>
            <p:cNvSpPr>
              <a:spLocks/>
            </p:cNvSpPr>
            <p:nvPr/>
          </p:nvSpPr>
          <p:spPr bwMode="auto">
            <a:xfrm>
              <a:off x="9859963" y="2144712"/>
              <a:ext cx="342900" cy="76200"/>
            </a:xfrm>
            <a:custGeom>
              <a:avLst/>
              <a:gdLst>
                <a:gd name="T0" fmla="*/ 216 w 216"/>
                <a:gd name="T1" fmla="*/ 0 h 48"/>
                <a:gd name="T2" fmla="*/ 216 w 216"/>
                <a:gd name="T3" fmla="*/ 48 h 48"/>
                <a:gd name="T4" fmla="*/ 0 w 216"/>
                <a:gd name="T5" fmla="*/ 48 h 48"/>
                <a:gd name="T6" fmla="*/ 0 w 21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" h="48">
                  <a:moveTo>
                    <a:pt x="216" y="0"/>
                  </a:moveTo>
                  <a:lnTo>
                    <a:pt x="216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79" name="Freeform 43"/>
            <p:cNvSpPr>
              <a:spLocks/>
            </p:cNvSpPr>
            <p:nvPr/>
          </p:nvSpPr>
          <p:spPr bwMode="auto">
            <a:xfrm>
              <a:off x="9932988" y="2046287"/>
              <a:ext cx="196850" cy="98425"/>
            </a:xfrm>
            <a:custGeom>
              <a:avLst/>
              <a:gdLst>
                <a:gd name="T0" fmla="*/ 0 w 124"/>
                <a:gd name="T1" fmla="*/ 0 h 62"/>
                <a:gd name="T2" fmla="*/ 62 w 124"/>
                <a:gd name="T3" fmla="*/ 62 h 62"/>
                <a:gd name="T4" fmla="*/ 124 w 124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62">
                  <a:moveTo>
                    <a:pt x="0" y="0"/>
                  </a:moveTo>
                  <a:lnTo>
                    <a:pt x="62" y="62"/>
                  </a:lnTo>
                  <a:lnTo>
                    <a:pt x="124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0" name="Line 44"/>
            <p:cNvSpPr>
              <a:spLocks noChangeShapeType="1"/>
            </p:cNvSpPr>
            <p:nvPr/>
          </p:nvSpPr>
          <p:spPr bwMode="auto">
            <a:xfrm>
              <a:off x="10031413" y="1839912"/>
              <a:ext cx="0" cy="3048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81" name="Freeform 45"/>
          <p:cNvSpPr>
            <a:spLocks/>
          </p:cNvSpPr>
          <p:nvPr/>
        </p:nvSpPr>
        <p:spPr bwMode="auto">
          <a:xfrm>
            <a:off x="543435" y="2721769"/>
            <a:ext cx="235744" cy="285750"/>
          </a:xfrm>
          <a:custGeom>
            <a:avLst/>
            <a:gdLst>
              <a:gd name="T0" fmla="*/ 0 w 198"/>
              <a:gd name="T1" fmla="*/ 240 h 240"/>
              <a:gd name="T2" fmla="*/ 198 w 198"/>
              <a:gd name="T3" fmla="*/ 120 h 240"/>
              <a:gd name="T4" fmla="*/ 0 w 198"/>
              <a:gd name="T5" fmla="*/ 0 h 240"/>
              <a:gd name="T6" fmla="*/ 0 w 198"/>
              <a:gd name="T7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8" h="240">
                <a:moveTo>
                  <a:pt x="0" y="240"/>
                </a:moveTo>
                <a:lnTo>
                  <a:pt x="198" y="120"/>
                </a:lnTo>
                <a:lnTo>
                  <a:pt x="0" y="0"/>
                </a:lnTo>
                <a:lnTo>
                  <a:pt x="0" y="240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82" name="组合 181"/>
          <p:cNvGrpSpPr/>
          <p:nvPr/>
        </p:nvGrpSpPr>
        <p:grpSpPr>
          <a:xfrm>
            <a:off x="1129077" y="2777729"/>
            <a:ext cx="285750" cy="173831"/>
            <a:chOff x="3097213" y="3317875"/>
            <a:chExt cx="381000" cy="231775"/>
          </a:xfrm>
        </p:grpSpPr>
        <p:sp>
          <p:nvSpPr>
            <p:cNvPr id="183" name="Freeform 46"/>
            <p:cNvSpPr>
              <a:spLocks/>
            </p:cNvSpPr>
            <p:nvPr/>
          </p:nvSpPr>
          <p:spPr bwMode="auto">
            <a:xfrm>
              <a:off x="3097213" y="3317875"/>
              <a:ext cx="187325" cy="228600"/>
            </a:xfrm>
            <a:custGeom>
              <a:avLst/>
              <a:gdLst>
                <a:gd name="T0" fmla="*/ 0 w 118"/>
                <a:gd name="T1" fmla="*/ 144 h 144"/>
                <a:gd name="T2" fmla="*/ 118 w 118"/>
                <a:gd name="T3" fmla="*/ 72 h 144"/>
                <a:gd name="T4" fmla="*/ 0 w 118"/>
                <a:gd name="T5" fmla="*/ 0 h 144"/>
                <a:gd name="T6" fmla="*/ 0 w 118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" h="144">
                  <a:moveTo>
                    <a:pt x="0" y="144"/>
                  </a:moveTo>
                  <a:lnTo>
                    <a:pt x="118" y="72"/>
                  </a:lnTo>
                  <a:lnTo>
                    <a:pt x="0" y="0"/>
                  </a:lnTo>
                  <a:lnTo>
                    <a:pt x="0" y="1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4" name="Freeform 47"/>
            <p:cNvSpPr>
              <a:spLocks/>
            </p:cNvSpPr>
            <p:nvPr/>
          </p:nvSpPr>
          <p:spPr bwMode="auto">
            <a:xfrm>
              <a:off x="3287713" y="3321050"/>
              <a:ext cx="190500" cy="228600"/>
            </a:xfrm>
            <a:custGeom>
              <a:avLst/>
              <a:gdLst>
                <a:gd name="T0" fmla="*/ 0 w 120"/>
                <a:gd name="T1" fmla="*/ 144 h 144"/>
                <a:gd name="T2" fmla="*/ 120 w 120"/>
                <a:gd name="T3" fmla="*/ 72 h 144"/>
                <a:gd name="T4" fmla="*/ 0 w 120"/>
                <a:gd name="T5" fmla="*/ 0 h 144"/>
                <a:gd name="T6" fmla="*/ 0 w 120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144">
                  <a:moveTo>
                    <a:pt x="0" y="144"/>
                  </a:moveTo>
                  <a:lnTo>
                    <a:pt x="120" y="72"/>
                  </a:lnTo>
                  <a:lnTo>
                    <a:pt x="0" y="0"/>
                  </a:lnTo>
                  <a:lnTo>
                    <a:pt x="0" y="1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1764725" y="2721769"/>
            <a:ext cx="238125" cy="285750"/>
            <a:chOff x="4248150" y="3241675"/>
            <a:chExt cx="317500" cy="381000"/>
          </a:xfrm>
        </p:grpSpPr>
        <p:sp>
          <p:nvSpPr>
            <p:cNvPr id="186" name="Freeform 48"/>
            <p:cNvSpPr>
              <a:spLocks/>
            </p:cNvSpPr>
            <p:nvPr/>
          </p:nvSpPr>
          <p:spPr bwMode="auto">
            <a:xfrm>
              <a:off x="4248150" y="3244850"/>
              <a:ext cx="311150" cy="374650"/>
            </a:xfrm>
            <a:custGeom>
              <a:avLst/>
              <a:gdLst>
                <a:gd name="T0" fmla="*/ 0 w 196"/>
                <a:gd name="T1" fmla="*/ 236 h 236"/>
                <a:gd name="T2" fmla="*/ 196 w 196"/>
                <a:gd name="T3" fmla="*/ 118 h 236"/>
                <a:gd name="T4" fmla="*/ 0 w 196"/>
                <a:gd name="T5" fmla="*/ 0 h 236"/>
                <a:gd name="T6" fmla="*/ 0 w 196"/>
                <a:gd name="T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6" h="236">
                  <a:moveTo>
                    <a:pt x="0" y="236"/>
                  </a:moveTo>
                  <a:lnTo>
                    <a:pt x="196" y="118"/>
                  </a:lnTo>
                  <a:lnTo>
                    <a:pt x="0" y="0"/>
                  </a:lnTo>
                  <a:lnTo>
                    <a:pt x="0" y="236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87" name="Line 49"/>
            <p:cNvSpPr>
              <a:spLocks noChangeShapeType="1"/>
            </p:cNvSpPr>
            <p:nvPr/>
          </p:nvSpPr>
          <p:spPr bwMode="auto">
            <a:xfrm flipV="1">
              <a:off x="4565650" y="3241675"/>
              <a:ext cx="0" cy="3810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188" name="Rectangle 50"/>
          <p:cNvSpPr>
            <a:spLocks noChangeArrowheads="1"/>
          </p:cNvSpPr>
          <p:nvPr/>
        </p:nvSpPr>
        <p:spPr bwMode="auto">
          <a:xfrm>
            <a:off x="2921722" y="2721769"/>
            <a:ext cx="285750" cy="285750"/>
          </a:xfrm>
          <a:prstGeom prst="rect">
            <a:avLst/>
          </a:pr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sp>
        <p:nvSpPr>
          <p:cNvPr id="189" name="Freeform 51"/>
          <p:cNvSpPr>
            <a:spLocks/>
          </p:cNvSpPr>
          <p:nvPr/>
        </p:nvSpPr>
        <p:spPr bwMode="auto">
          <a:xfrm>
            <a:off x="3557370" y="2728912"/>
            <a:ext cx="285750" cy="271463"/>
          </a:xfrm>
          <a:custGeom>
            <a:avLst/>
            <a:gdLst>
              <a:gd name="T0" fmla="*/ 154 w 240"/>
              <a:gd name="T1" fmla="*/ 78 h 228"/>
              <a:gd name="T2" fmla="*/ 120 w 240"/>
              <a:gd name="T3" fmla="*/ 0 h 228"/>
              <a:gd name="T4" fmla="*/ 86 w 240"/>
              <a:gd name="T5" fmla="*/ 78 h 228"/>
              <a:gd name="T6" fmla="*/ 0 w 240"/>
              <a:gd name="T7" fmla="*/ 86 h 228"/>
              <a:gd name="T8" fmla="*/ 66 w 240"/>
              <a:gd name="T9" fmla="*/ 142 h 228"/>
              <a:gd name="T10" fmla="*/ 46 w 240"/>
              <a:gd name="T11" fmla="*/ 228 h 228"/>
              <a:gd name="T12" fmla="*/ 120 w 240"/>
              <a:gd name="T13" fmla="*/ 182 h 228"/>
              <a:gd name="T14" fmla="*/ 194 w 240"/>
              <a:gd name="T15" fmla="*/ 228 h 228"/>
              <a:gd name="T16" fmla="*/ 174 w 240"/>
              <a:gd name="T17" fmla="*/ 142 h 228"/>
              <a:gd name="T18" fmla="*/ 240 w 240"/>
              <a:gd name="T19" fmla="*/ 86 h 228"/>
              <a:gd name="T20" fmla="*/ 154 w 240"/>
              <a:gd name="T21" fmla="*/ 7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0" h="228">
                <a:moveTo>
                  <a:pt x="154" y="78"/>
                </a:moveTo>
                <a:lnTo>
                  <a:pt x="120" y="0"/>
                </a:lnTo>
                <a:lnTo>
                  <a:pt x="86" y="78"/>
                </a:lnTo>
                <a:lnTo>
                  <a:pt x="0" y="86"/>
                </a:lnTo>
                <a:lnTo>
                  <a:pt x="66" y="142"/>
                </a:lnTo>
                <a:lnTo>
                  <a:pt x="46" y="228"/>
                </a:lnTo>
                <a:lnTo>
                  <a:pt x="120" y="182"/>
                </a:lnTo>
                <a:lnTo>
                  <a:pt x="194" y="228"/>
                </a:lnTo>
                <a:lnTo>
                  <a:pt x="174" y="142"/>
                </a:lnTo>
                <a:lnTo>
                  <a:pt x="240" y="86"/>
                </a:lnTo>
                <a:lnTo>
                  <a:pt x="154" y="78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190" name="组合 189"/>
          <p:cNvGrpSpPr/>
          <p:nvPr/>
        </p:nvGrpSpPr>
        <p:grpSpPr>
          <a:xfrm>
            <a:off x="4193018" y="2721769"/>
            <a:ext cx="285750" cy="285750"/>
            <a:chOff x="8716963" y="3241675"/>
            <a:chExt cx="381000" cy="381000"/>
          </a:xfrm>
        </p:grpSpPr>
        <p:sp>
          <p:nvSpPr>
            <p:cNvPr id="191" name="Oval 52"/>
            <p:cNvSpPr>
              <a:spLocks noChangeArrowheads="1"/>
            </p:cNvSpPr>
            <p:nvPr/>
          </p:nvSpPr>
          <p:spPr bwMode="auto">
            <a:xfrm>
              <a:off x="8831263" y="3355975"/>
              <a:ext cx="152400" cy="1524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2" name="Line 53"/>
            <p:cNvSpPr>
              <a:spLocks noChangeShapeType="1"/>
            </p:cNvSpPr>
            <p:nvPr/>
          </p:nvSpPr>
          <p:spPr bwMode="auto">
            <a:xfrm>
              <a:off x="8907463" y="3543300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3" name="Line 54"/>
            <p:cNvSpPr>
              <a:spLocks noChangeShapeType="1"/>
            </p:cNvSpPr>
            <p:nvPr/>
          </p:nvSpPr>
          <p:spPr bwMode="auto">
            <a:xfrm>
              <a:off x="8907463" y="3241675"/>
              <a:ext cx="0" cy="762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4" name="Line 55"/>
            <p:cNvSpPr>
              <a:spLocks noChangeShapeType="1"/>
            </p:cNvSpPr>
            <p:nvPr/>
          </p:nvSpPr>
          <p:spPr bwMode="auto">
            <a:xfrm>
              <a:off x="8986838" y="3511550"/>
              <a:ext cx="57150" cy="539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5" name="Line 56"/>
            <p:cNvSpPr>
              <a:spLocks noChangeShapeType="1"/>
            </p:cNvSpPr>
            <p:nvPr/>
          </p:nvSpPr>
          <p:spPr bwMode="auto">
            <a:xfrm>
              <a:off x="8774113" y="3295650"/>
              <a:ext cx="53975" cy="57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6" name="Line 57"/>
            <p:cNvSpPr>
              <a:spLocks noChangeShapeType="1"/>
            </p:cNvSpPr>
            <p:nvPr/>
          </p:nvSpPr>
          <p:spPr bwMode="auto">
            <a:xfrm>
              <a:off x="9021763" y="3432175"/>
              <a:ext cx="762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7" name="Line 58"/>
            <p:cNvSpPr>
              <a:spLocks noChangeShapeType="1"/>
            </p:cNvSpPr>
            <p:nvPr/>
          </p:nvSpPr>
          <p:spPr bwMode="auto">
            <a:xfrm>
              <a:off x="8716963" y="3432175"/>
              <a:ext cx="79375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8" name="Line 59"/>
            <p:cNvSpPr>
              <a:spLocks noChangeShapeType="1"/>
            </p:cNvSpPr>
            <p:nvPr/>
          </p:nvSpPr>
          <p:spPr bwMode="auto">
            <a:xfrm flipV="1">
              <a:off x="8986838" y="3295650"/>
              <a:ext cx="57150" cy="571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199" name="Line 60"/>
            <p:cNvSpPr>
              <a:spLocks noChangeShapeType="1"/>
            </p:cNvSpPr>
            <p:nvPr/>
          </p:nvSpPr>
          <p:spPr bwMode="auto">
            <a:xfrm flipV="1">
              <a:off x="8774113" y="3511550"/>
              <a:ext cx="53975" cy="539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00" name="Freeform 61"/>
          <p:cNvSpPr>
            <a:spLocks/>
          </p:cNvSpPr>
          <p:nvPr/>
        </p:nvSpPr>
        <p:spPr bwMode="auto">
          <a:xfrm>
            <a:off x="4828666" y="2769394"/>
            <a:ext cx="285750" cy="190500"/>
          </a:xfrm>
          <a:custGeom>
            <a:avLst/>
            <a:gdLst>
              <a:gd name="T0" fmla="*/ 0 w 240"/>
              <a:gd name="T1" fmla="*/ 80 h 160"/>
              <a:gd name="T2" fmla="*/ 80 w 240"/>
              <a:gd name="T3" fmla="*/ 160 h 160"/>
              <a:gd name="T4" fmla="*/ 240 w 240"/>
              <a:gd name="T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0" h="160">
                <a:moveTo>
                  <a:pt x="0" y="80"/>
                </a:moveTo>
                <a:lnTo>
                  <a:pt x="80" y="160"/>
                </a:lnTo>
                <a:lnTo>
                  <a:pt x="240" y="0"/>
                </a:lnTo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201" name="组合 200"/>
          <p:cNvGrpSpPr/>
          <p:nvPr/>
        </p:nvGrpSpPr>
        <p:grpSpPr>
          <a:xfrm>
            <a:off x="2352749" y="2721769"/>
            <a:ext cx="219075" cy="285750"/>
            <a:chOff x="5383213" y="3238500"/>
            <a:chExt cx="292100" cy="381000"/>
          </a:xfrm>
        </p:grpSpPr>
        <p:sp>
          <p:nvSpPr>
            <p:cNvPr id="202" name="Rectangle 62"/>
            <p:cNvSpPr>
              <a:spLocks noChangeArrowheads="1"/>
            </p:cNvSpPr>
            <p:nvPr/>
          </p:nvSpPr>
          <p:spPr bwMode="auto">
            <a:xfrm>
              <a:off x="5383213" y="3238500"/>
              <a:ext cx="101600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3" name="Rectangle 63"/>
            <p:cNvSpPr>
              <a:spLocks noChangeArrowheads="1"/>
            </p:cNvSpPr>
            <p:nvPr/>
          </p:nvSpPr>
          <p:spPr bwMode="auto">
            <a:xfrm>
              <a:off x="5573713" y="3238500"/>
              <a:ext cx="101600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3675896" y="4526756"/>
            <a:ext cx="285750" cy="285750"/>
            <a:chOff x="7591425" y="6042025"/>
            <a:chExt cx="381000" cy="381000"/>
          </a:xfrm>
        </p:grpSpPr>
        <p:sp>
          <p:nvSpPr>
            <p:cNvPr id="205" name="Rectangle 64"/>
            <p:cNvSpPr>
              <a:spLocks noChangeArrowheads="1"/>
            </p:cNvSpPr>
            <p:nvPr/>
          </p:nvSpPr>
          <p:spPr bwMode="auto">
            <a:xfrm>
              <a:off x="7591425" y="60420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6" name="Rectangle 65"/>
            <p:cNvSpPr>
              <a:spLocks noChangeArrowheads="1"/>
            </p:cNvSpPr>
            <p:nvPr/>
          </p:nvSpPr>
          <p:spPr bwMode="auto">
            <a:xfrm>
              <a:off x="7807325" y="60420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7" name="Rectangle 66"/>
            <p:cNvSpPr>
              <a:spLocks noChangeArrowheads="1"/>
            </p:cNvSpPr>
            <p:nvPr/>
          </p:nvSpPr>
          <p:spPr bwMode="auto">
            <a:xfrm>
              <a:off x="7591425" y="62579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08" name="Rectangle 67"/>
            <p:cNvSpPr>
              <a:spLocks noChangeArrowheads="1"/>
            </p:cNvSpPr>
            <p:nvPr/>
          </p:nvSpPr>
          <p:spPr bwMode="auto">
            <a:xfrm>
              <a:off x="7807325" y="6257925"/>
              <a:ext cx="165100" cy="1651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488666" y="4593431"/>
            <a:ext cx="285750" cy="152400"/>
            <a:chOff x="1966913" y="6140450"/>
            <a:chExt cx="381000" cy="203200"/>
          </a:xfrm>
        </p:grpSpPr>
        <p:sp>
          <p:nvSpPr>
            <p:cNvPr id="210" name="Freeform 68"/>
            <p:cNvSpPr>
              <a:spLocks/>
            </p:cNvSpPr>
            <p:nvPr/>
          </p:nvSpPr>
          <p:spPr bwMode="auto">
            <a:xfrm>
              <a:off x="2316163" y="6140450"/>
              <a:ext cx="31750" cy="63500"/>
            </a:xfrm>
            <a:custGeom>
              <a:avLst/>
              <a:gdLst>
                <a:gd name="T0" fmla="*/ 0 w 20"/>
                <a:gd name="T1" fmla="*/ 40 h 40"/>
                <a:gd name="T2" fmla="*/ 20 w 20"/>
                <a:gd name="T3" fmla="*/ 20 h 40"/>
                <a:gd name="T4" fmla="*/ 0 w 2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0">
                  <a:moveTo>
                    <a:pt x="0" y="40"/>
                  </a:moveTo>
                  <a:lnTo>
                    <a:pt x="20" y="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1" name="Freeform 69"/>
            <p:cNvSpPr>
              <a:spLocks/>
            </p:cNvSpPr>
            <p:nvPr/>
          </p:nvSpPr>
          <p:spPr bwMode="auto">
            <a:xfrm>
              <a:off x="2316163" y="6280150"/>
              <a:ext cx="31750" cy="63500"/>
            </a:xfrm>
            <a:custGeom>
              <a:avLst/>
              <a:gdLst>
                <a:gd name="T0" fmla="*/ 0 w 20"/>
                <a:gd name="T1" fmla="*/ 40 h 40"/>
                <a:gd name="T2" fmla="*/ 20 w 20"/>
                <a:gd name="T3" fmla="*/ 20 h 40"/>
                <a:gd name="T4" fmla="*/ 0 w 20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40">
                  <a:moveTo>
                    <a:pt x="0" y="40"/>
                  </a:moveTo>
                  <a:lnTo>
                    <a:pt x="20" y="20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2" name="Freeform 70"/>
            <p:cNvSpPr>
              <a:spLocks/>
            </p:cNvSpPr>
            <p:nvPr/>
          </p:nvSpPr>
          <p:spPr bwMode="auto">
            <a:xfrm>
              <a:off x="2173288" y="6261100"/>
              <a:ext cx="171450" cy="50800"/>
            </a:xfrm>
            <a:custGeom>
              <a:avLst/>
              <a:gdLst>
                <a:gd name="T0" fmla="*/ 0 w 108"/>
                <a:gd name="T1" fmla="*/ 0 h 32"/>
                <a:gd name="T2" fmla="*/ 32 w 108"/>
                <a:gd name="T3" fmla="*/ 32 h 32"/>
                <a:gd name="T4" fmla="*/ 108 w 108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32">
                  <a:moveTo>
                    <a:pt x="0" y="0"/>
                  </a:moveTo>
                  <a:lnTo>
                    <a:pt x="32" y="32"/>
                  </a:lnTo>
                  <a:lnTo>
                    <a:pt x="108" y="3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3" name="Freeform 71"/>
            <p:cNvSpPr>
              <a:spLocks/>
            </p:cNvSpPr>
            <p:nvPr/>
          </p:nvSpPr>
          <p:spPr bwMode="auto">
            <a:xfrm>
              <a:off x="1966913" y="6172200"/>
              <a:ext cx="171450" cy="50800"/>
            </a:xfrm>
            <a:custGeom>
              <a:avLst/>
              <a:gdLst>
                <a:gd name="T0" fmla="*/ 0 w 108"/>
                <a:gd name="T1" fmla="*/ 0 h 32"/>
                <a:gd name="T2" fmla="*/ 74 w 108"/>
                <a:gd name="T3" fmla="*/ 0 h 32"/>
                <a:gd name="T4" fmla="*/ 108 w 108"/>
                <a:gd name="T5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8" h="32">
                  <a:moveTo>
                    <a:pt x="0" y="0"/>
                  </a:moveTo>
                  <a:lnTo>
                    <a:pt x="74" y="0"/>
                  </a:lnTo>
                  <a:lnTo>
                    <a:pt x="108" y="32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4" name="Freeform 72"/>
            <p:cNvSpPr>
              <a:spLocks/>
            </p:cNvSpPr>
            <p:nvPr/>
          </p:nvSpPr>
          <p:spPr bwMode="auto">
            <a:xfrm>
              <a:off x="1966913" y="6172200"/>
              <a:ext cx="377825" cy="139700"/>
            </a:xfrm>
            <a:custGeom>
              <a:avLst/>
              <a:gdLst>
                <a:gd name="T0" fmla="*/ 238 w 238"/>
                <a:gd name="T1" fmla="*/ 0 h 88"/>
                <a:gd name="T2" fmla="*/ 164 w 238"/>
                <a:gd name="T3" fmla="*/ 0 h 88"/>
                <a:gd name="T4" fmla="*/ 76 w 238"/>
                <a:gd name="T5" fmla="*/ 88 h 88"/>
                <a:gd name="T6" fmla="*/ 0 w 238"/>
                <a:gd name="T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8" h="88">
                  <a:moveTo>
                    <a:pt x="238" y="0"/>
                  </a:moveTo>
                  <a:lnTo>
                    <a:pt x="164" y="0"/>
                  </a:lnTo>
                  <a:lnTo>
                    <a:pt x="76" y="88"/>
                  </a:lnTo>
                  <a:lnTo>
                    <a:pt x="0" y="8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1166593" y="4526756"/>
            <a:ext cx="204788" cy="285750"/>
            <a:chOff x="3135313" y="6051550"/>
            <a:chExt cx="273050" cy="381000"/>
          </a:xfrm>
        </p:grpSpPr>
        <p:sp>
          <p:nvSpPr>
            <p:cNvPr id="216" name="Freeform 73"/>
            <p:cNvSpPr>
              <a:spLocks/>
            </p:cNvSpPr>
            <p:nvPr/>
          </p:nvSpPr>
          <p:spPr bwMode="auto">
            <a:xfrm>
              <a:off x="3135313" y="6051550"/>
              <a:ext cx="273050" cy="381000"/>
            </a:xfrm>
            <a:custGeom>
              <a:avLst/>
              <a:gdLst>
                <a:gd name="T0" fmla="*/ 172 w 172"/>
                <a:gd name="T1" fmla="*/ 44 h 240"/>
                <a:gd name="T2" fmla="*/ 172 w 172"/>
                <a:gd name="T3" fmla="*/ 240 h 240"/>
                <a:gd name="T4" fmla="*/ 0 w 172"/>
                <a:gd name="T5" fmla="*/ 240 h 240"/>
                <a:gd name="T6" fmla="*/ 0 w 172"/>
                <a:gd name="T7" fmla="*/ 0 h 240"/>
                <a:gd name="T8" fmla="*/ 130 w 172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40">
                  <a:moveTo>
                    <a:pt x="172" y="44"/>
                  </a:moveTo>
                  <a:lnTo>
                    <a:pt x="17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17" name="Freeform 74"/>
            <p:cNvSpPr>
              <a:spLocks/>
            </p:cNvSpPr>
            <p:nvPr/>
          </p:nvSpPr>
          <p:spPr bwMode="auto">
            <a:xfrm>
              <a:off x="3341688" y="6051550"/>
              <a:ext cx="66675" cy="69850"/>
            </a:xfrm>
            <a:custGeom>
              <a:avLst/>
              <a:gdLst>
                <a:gd name="T0" fmla="*/ 42 w 42"/>
                <a:gd name="T1" fmla="*/ 44 h 44"/>
                <a:gd name="T2" fmla="*/ 0 w 42"/>
                <a:gd name="T3" fmla="*/ 0 h 44"/>
                <a:gd name="T4" fmla="*/ 0 w 42"/>
                <a:gd name="T5" fmla="*/ 44 h 44"/>
                <a:gd name="T6" fmla="*/ 42 w 42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4">
                  <a:moveTo>
                    <a:pt x="42" y="44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2" y="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1763558" y="4526756"/>
            <a:ext cx="204788" cy="285750"/>
            <a:chOff x="4270375" y="6051550"/>
            <a:chExt cx="273050" cy="381000"/>
          </a:xfrm>
        </p:grpSpPr>
        <p:sp>
          <p:nvSpPr>
            <p:cNvPr id="219" name="Freeform 75"/>
            <p:cNvSpPr>
              <a:spLocks/>
            </p:cNvSpPr>
            <p:nvPr/>
          </p:nvSpPr>
          <p:spPr bwMode="auto">
            <a:xfrm>
              <a:off x="4270375" y="6051550"/>
              <a:ext cx="273050" cy="381000"/>
            </a:xfrm>
            <a:custGeom>
              <a:avLst/>
              <a:gdLst>
                <a:gd name="T0" fmla="*/ 172 w 172"/>
                <a:gd name="T1" fmla="*/ 44 h 240"/>
                <a:gd name="T2" fmla="*/ 172 w 172"/>
                <a:gd name="T3" fmla="*/ 240 h 240"/>
                <a:gd name="T4" fmla="*/ 0 w 172"/>
                <a:gd name="T5" fmla="*/ 240 h 240"/>
                <a:gd name="T6" fmla="*/ 0 w 172"/>
                <a:gd name="T7" fmla="*/ 0 h 240"/>
                <a:gd name="T8" fmla="*/ 130 w 172"/>
                <a:gd name="T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40">
                  <a:moveTo>
                    <a:pt x="172" y="44"/>
                  </a:moveTo>
                  <a:lnTo>
                    <a:pt x="17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3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0" name="Freeform 76"/>
            <p:cNvSpPr>
              <a:spLocks/>
            </p:cNvSpPr>
            <p:nvPr/>
          </p:nvSpPr>
          <p:spPr bwMode="auto">
            <a:xfrm>
              <a:off x="4476750" y="6051550"/>
              <a:ext cx="66675" cy="69850"/>
            </a:xfrm>
            <a:custGeom>
              <a:avLst/>
              <a:gdLst>
                <a:gd name="T0" fmla="*/ 42 w 42"/>
                <a:gd name="T1" fmla="*/ 44 h 44"/>
                <a:gd name="T2" fmla="*/ 0 w 42"/>
                <a:gd name="T3" fmla="*/ 0 h 44"/>
                <a:gd name="T4" fmla="*/ 0 w 42"/>
                <a:gd name="T5" fmla="*/ 44 h 44"/>
                <a:gd name="T6" fmla="*/ 42 w 42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4">
                  <a:moveTo>
                    <a:pt x="42" y="44"/>
                  </a:moveTo>
                  <a:lnTo>
                    <a:pt x="0" y="0"/>
                  </a:lnTo>
                  <a:lnTo>
                    <a:pt x="0" y="44"/>
                  </a:lnTo>
                  <a:lnTo>
                    <a:pt x="42" y="44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1" name="Line 77"/>
            <p:cNvSpPr>
              <a:spLocks noChangeShapeType="1"/>
            </p:cNvSpPr>
            <p:nvPr/>
          </p:nvSpPr>
          <p:spPr bwMode="auto">
            <a:xfrm>
              <a:off x="4324350" y="6257925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2" name="Line 78"/>
            <p:cNvSpPr>
              <a:spLocks noChangeShapeType="1"/>
            </p:cNvSpPr>
            <p:nvPr/>
          </p:nvSpPr>
          <p:spPr bwMode="auto">
            <a:xfrm>
              <a:off x="4324350" y="6203950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3" name="Line 79"/>
            <p:cNvSpPr>
              <a:spLocks noChangeShapeType="1"/>
            </p:cNvSpPr>
            <p:nvPr/>
          </p:nvSpPr>
          <p:spPr bwMode="auto">
            <a:xfrm>
              <a:off x="4324350" y="6308725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4" name="Line 80"/>
            <p:cNvSpPr>
              <a:spLocks noChangeShapeType="1"/>
            </p:cNvSpPr>
            <p:nvPr/>
          </p:nvSpPr>
          <p:spPr bwMode="auto">
            <a:xfrm>
              <a:off x="4324350" y="6362700"/>
              <a:ext cx="17145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2360523" y="4555331"/>
            <a:ext cx="285750" cy="228600"/>
            <a:chOff x="5341938" y="6076950"/>
            <a:chExt cx="381000" cy="304800"/>
          </a:xfrm>
        </p:grpSpPr>
        <p:sp>
          <p:nvSpPr>
            <p:cNvPr id="226" name="Freeform 81"/>
            <p:cNvSpPr>
              <a:spLocks/>
            </p:cNvSpPr>
            <p:nvPr/>
          </p:nvSpPr>
          <p:spPr bwMode="auto">
            <a:xfrm>
              <a:off x="5341938" y="6076950"/>
              <a:ext cx="381000" cy="139700"/>
            </a:xfrm>
            <a:custGeom>
              <a:avLst/>
              <a:gdLst>
                <a:gd name="T0" fmla="*/ 240 w 240"/>
                <a:gd name="T1" fmla="*/ 88 h 88"/>
                <a:gd name="T2" fmla="*/ 120 w 240"/>
                <a:gd name="T3" fmla="*/ 0 h 88"/>
                <a:gd name="T4" fmla="*/ 0 w 240"/>
                <a:gd name="T5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8">
                  <a:moveTo>
                    <a:pt x="240" y="88"/>
                  </a:moveTo>
                  <a:lnTo>
                    <a:pt x="120" y="0"/>
                  </a:lnTo>
                  <a:lnTo>
                    <a:pt x="0" y="88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auto">
            <a:xfrm>
              <a:off x="5386388" y="6181725"/>
              <a:ext cx="292100" cy="200025"/>
            </a:xfrm>
            <a:custGeom>
              <a:avLst/>
              <a:gdLst>
                <a:gd name="T0" fmla="*/ 184 w 184"/>
                <a:gd name="T1" fmla="*/ 0 h 126"/>
                <a:gd name="T2" fmla="*/ 184 w 184"/>
                <a:gd name="T3" fmla="*/ 126 h 126"/>
                <a:gd name="T4" fmla="*/ 118 w 184"/>
                <a:gd name="T5" fmla="*/ 126 h 126"/>
                <a:gd name="T6" fmla="*/ 118 w 184"/>
                <a:gd name="T7" fmla="*/ 42 h 126"/>
                <a:gd name="T8" fmla="*/ 66 w 184"/>
                <a:gd name="T9" fmla="*/ 42 h 126"/>
                <a:gd name="T10" fmla="*/ 66 w 184"/>
                <a:gd name="T11" fmla="*/ 126 h 126"/>
                <a:gd name="T12" fmla="*/ 0 w 184"/>
                <a:gd name="T13" fmla="*/ 126 h 126"/>
                <a:gd name="T14" fmla="*/ 0 w 184"/>
                <a:gd name="T15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4" h="126">
                  <a:moveTo>
                    <a:pt x="184" y="0"/>
                  </a:moveTo>
                  <a:lnTo>
                    <a:pt x="184" y="126"/>
                  </a:lnTo>
                  <a:lnTo>
                    <a:pt x="118" y="126"/>
                  </a:lnTo>
                  <a:lnTo>
                    <a:pt x="118" y="42"/>
                  </a:lnTo>
                  <a:lnTo>
                    <a:pt x="66" y="42"/>
                  </a:lnTo>
                  <a:lnTo>
                    <a:pt x="66" y="126"/>
                  </a:lnTo>
                  <a:lnTo>
                    <a:pt x="0" y="126"/>
                  </a:lnTo>
                  <a:lnTo>
                    <a:pt x="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3038451" y="4526756"/>
            <a:ext cx="245269" cy="285750"/>
            <a:chOff x="6491288" y="6051550"/>
            <a:chExt cx="327025" cy="381000"/>
          </a:xfrm>
        </p:grpSpPr>
        <p:sp>
          <p:nvSpPr>
            <p:cNvPr id="229" name="Oval 83"/>
            <p:cNvSpPr>
              <a:spLocks noChangeArrowheads="1"/>
            </p:cNvSpPr>
            <p:nvPr/>
          </p:nvSpPr>
          <p:spPr bwMode="auto">
            <a:xfrm>
              <a:off x="6719888" y="6051550"/>
              <a:ext cx="98425" cy="98425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0" name="Oval 84"/>
            <p:cNvSpPr>
              <a:spLocks noChangeArrowheads="1"/>
            </p:cNvSpPr>
            <p:nvPr/>
          </p:nvSpPr>
          <p:spPr bwMode="auto">
            <a:xfrm>
              <a:off x="6491288" y="6191250"/>
              <a:ext cx="101600" cy="98425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1" name="Oval 85"/>
            <p:cNvSpPr>
              <a:spLocks noChangeArrowheads="1"/>
            </p:cNvSpPr>
            <p:nvPr/>
          </p:nvSpPr>
          <p:spPr bwMode="auto">
            <a:xfrm>
              <a:off x="6719888" y="6330950"/>
              <a:ext cx="98425" cy="101600"/>
            </a:xfrm>
            <a:prstGeom prst="ellips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2" name="Line 86"/>
            <p:cNvSpPr>
              <a:spLocks noChangeShapeType="1"/>
            </p:cNvSpPr>
            <p:nvPr/>
          </p:nvSpPr>
          <p:spPr bwMode="auto">
            <a:xfrm>
              <a:off x="6583363" y="6267450"/>
              <a:ext cx="142875" cy="8890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3" name="Line 87"/>
            <p:cNvSpPr>
              <a:spLocks noChangeShapeType="1"/>
            </p:cNvSpPr>
            <p:nvPr/>
          </p:nvSpPr>
          <p:spPr bwMode="auto">
            <a:xfrm flipV="1">
              <a:off x="6583363" y="6130925"/>
              <a:ext cx="142875" cy="8255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34" name="Freeform 88"/>
          <p:cNvSpPr>
            <a:spLocks noEditPoints="1"/>
          </p:cNvSpPr>
          <p:nvPr/>
        </p:nvSpPr>
        <p:spPr bwMode="auto">
          <a:xfrm>
            <a:off x="4353824" y="4526756"/>
            <a:ext cx="171450" cy="285750"/>
          </a:xfrm>
          <a:custGeom>
            <a:avLst/>
            <a:gdLst>
              <a:gd name="T0" fmla="*/ 36 w 72"/>
              <a:gd name="T1" fmla="*/ 0 h 120"/>
              <a:gd name="T2" fmla="*/ 0 w 72"/>
              <a:gd name="T3" fmla="*/ 36 h 120"/>
              <a:gd name="T4" fmla="*/ 0 w 72"/>
              <a:gd name="T5" fmla="*/ 84 h 120"/>
              <a:gd name="T6" fmla="*/ 36 w 72"/>
              <a:gd name="T7" fmla="*/ 120 h 120"/>
              <a:gd name="T8" fmla="*/ 72 w 72"/>
              <a:gd name="T9" fmla="*/ 84 h 120"/>
              <a:gd name="T10" fmla="*/ 72 w 72"/>
              <a:gd name="T11" fmla="*/ 36 h 120"/>
              <a:gd name="T12" fmla="*/ 36 w 72"/>
              <a:gd name="T13" fmla="*/ 0 h 120"/>
              <a:gd name="T14" fmla="*/ 43 w 72"/>
              <a:gd name="T15" fmla="*/ 41 h 120"/>
              <a:gd name="T16" fmla="*/ 37 w 72"/>
              <a:gd name="T17" fmla="*/ 47 h 120"/>
              <a:gd name="T18" fmla="*/ 31 w 72"/>
              <a:gd name="T19" fmla="*/ 41 h 120"/>
              <a:gd name="T20" fmla="*/ 31 w 72"/>
              <a:gd name="T21" fmla="*/ 29 h 120"/>
              <a:gd name="T22" fmla="*/ 37 w 72"/>
              <a:gd name="T23" fmla="*/ 23 h 120"/>
              <a:gd name="T24" fmla="*/ 43 w 72"/>
              <a:gd name="T25" fmla="*/ 29 h 120"/>
              <a:gd name="T26" fmla="*/ 43 w 72"/>
              <a:gd name="T27" fmla="*/ 4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2" h="120">
                <a:moveTo>
                  <a:pt x="36" y="0"/>
                </a:moveTo>
                <a:cubicBezTo>
                  <a:pt x="17" y="0"/>
                  <a:pt x="0" y="16"/>
                  <a:pt x="0" y="3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04"/>
                  <a:pt x="17" y="120"/>
                  <a:pt x="36" y="120"/>
                </a:cubicBezTo>
                <a:cubicBezTo>
                  <a:pt x="56" y="120"/>
                  <a:pt x="72" y="104"/>
                  <a:pt x="72" y="84"/>
                </a:cubicBezTo>
                <a:cubicBezTo>
                  <a:pt x="72" y="36"/>
                  <a:pt x="72" y="36"/>
                  <a:pt x="72" y="36"/>
                </a:cubicBezTo>
                <a:cubicBezTo>
                  <a:pt x="72" y="16"/>
                  <a:pt x="56" y="0"/>
                  <a:pt x="36" y="0"/>
                </a:cubicBezTo>
                <a:close/>
                <a:moveTo>
                  <a:pt x="43" y="41"/>
                </a:moveTo>
                <a:cubicBezTo>
                  <a:pt x="43" y="44"/>
                  <a:pt x="40" y="47"/>
                  <a:pt x="37" y="47"/>
                </a:cubicBezTo>
                <a:cubicBezTo>
                  <a:pt x="34" y="47"/>
                  <a:pt x="31" y="44"/>
                  <a:pt x="31" y="41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25"/>
                  <a:pt x="34" y="23"/>
                  <a:pt x="37" y="23"/>
                </a:cubicBezTo>
                <a:cubicBezTo>
                  <a:pt x="40" y="23"/>
                  <a:pt x="43" y="25"/>
                  <a:pt x="43" y="29"/>
                </a:cubicBezTo>
                <a:lnTo>
                  <a:pt x="43" y="41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235" name="组合 234"/>
          <p:cNvGrpSpPr/>
          <p:nvPr/>
        </p:nvGrpSpPr>
        <p:grpSpPr>
          <a:xfrm>
            <a:off x="4917453" y="4526756"/>
            <a:ext cx="204788" cy="285750"/>
            <a:chOff x="9901238" y="6035675"/>
            <a:chExt cx="273050" cy="381000"/>
          </a:xfrm>
        </p:grpSpPr>
        <p:sp>
          <p:nvSpPr>
            <p:cNvPr id="236" name="Freeform 89"/>
            <p:cNvSpPr>
              <a:spLocks/>
            </p:cNvSpPr>
            <p:nvPr/>
          </p:nvSpPr>
          <p:spPr bwMode="auto">
            <a:xfrm>
              <a:off x="9920288" y="6130925"/>
              <a:ext cx="254000" cy="285750"/>
            </a:xfrm>
            <a:custGeom>
              <a:avLst/>
              <a:gdLst>
                <a:gd name="T0" fmla="*/ 80 w 80"/>
                <a:gd name="T1" fmla="*/ 50 h 90"/>
                <a:gd name="T2" fmla="*/ 73 w 80"/>
                <a:gd name="T3" fmla="*/ 43 h 90"/>
                <a:gd name="T4" fmla="*/ 72 w 80"/>
                <a:gd name="T5" fmla="*/ 43 h 90"/>
                <a:gd name="T6" fmla="*/ 66 w 80"/>
                <a:gd name="T7" fmla="*/ 49 h 90"/>
                <a:gd name="T8" fmla="*/ 66 w 80"/>
                <a:gd name="T9" fmla="*/ 43 h 90"/>
                <a:gd name="T10" fmla="*/ 59 w 80"/>
                <a:gd name="T11" fmla="*/ 36 h 90"/>
                <a:gd name="T12" fmla="*/ 58 w 80"/>
                <a:gd name="T13" fmla="*/ 36 h 90"/>
                <a:gd name="T14" fmla="*/ 52 w 80"/>
                <a:gd name="T15" fmla="*/ 42 h 90"/>
                <a:gd name="T16" fmla="*/ 52 w 80"/>
                <a:gd name="T17" fmla="*/ 35 h 90"/>
                <a:gd name="T18" fmla="*/ 45 w 80"/>
                <a:gd name="T19" fmla="*/ 29 h 90"/>
                <a:gd name="T20" fmla="*/ 44 w 80"/>
                <a:gd name="T21" fmla="*/ 29 h 90"/>
                <a:gd name="T22" fmla="*/ 38 w 80"/>
                <a:gd name="T23" fmla="*/ 34 h 90"/>
                <a:gd name="T24" fmla="*/ 38 w 80"/>
                <a:gd name="T25" fmla="*/ 7 h 90"/>
                <a:gd name="T26" fmla="*/ 31 w 80"/>
                <a:gd name="T27" fmla="*/ 0 h 90"/>
                <a:gd name="T28" fmla="*/ 30 w 80"/>
                <a:gd name="T29" fmla="*/ 0 h 90"/>
                <a:gd name="T30" fmla="*/ 24 w 80"/>
                <a:gd name="T31" fmla="*/ 7 h 90"/>
                <a:gd name="T32" fmla="*/ 24 w 80"/>
                <a:gd name="T33" fmla="*/ 66 h 90"/>
                <a:gd name="T34" fmla="*/ 13 w 80"/>
                <a:gd name="T35" fmla="*/ 55 h 90"/>
                <a:gd name="T36" fmla="*/ 3 w 80"/>
                <a:gd name="T37" fmla="*/ 55 h 90"/>
                <a:gd name="T38" fmla="*/ 3 w 80"/>
                <a:gd name="T39" fmla="*/ 56 h 90"/>
                <a:gd name="T40" fmla="*/ 3 w 80"/>
                <a:gd name="T41" fmla="*/ 65 h 90"/>
                <a:gd name="T42" fmla="*/ 23 w 80"/>
                <a:gd name="T43" fmla="*/ 88 h 90"/>
                <a:gd name="T44" fmla="*/ 27 w 80"/>
                <a:gd name="T45" fmla="*/ 90 h 90"/>
                <a:gd name="T46" fmla="*/ 74 w 80"/>
                <a:gd name="T47" fmla="*/ 90 h 90"/>
                <a:gd name="T48" fmla="*/ 79 w 80"/>
                <a:gd name="T49" fmla="*/ 85 h 90"/>
                <a:gd name="T50" fmla="*/ 79 w 80"/>
                <a:gd name="T51" fmla="*/ 85 h 90"/>
                <a:gd name="T52" fmla="*/ 80 w 80"/>
                <a:gd name="T53" fmla="*/ 85 h 90"/>
                <a:gd name="T54" fmla="*/ 80 w 80"/>
                <a:gd name="T55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90">
                  <a:moveTo>
                    <a:pt x="80" y="50"/>
                  </a:moveTo>
                  <a:cubicBezTo>
                    <a:pt x="80" y="46"/>
                    <a:pt x="77" y="43"/>
                    <a:pt x="73" y="43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69" y="43"/>
                    <a:pt x="66" y="45"/>
                    <a:pt x="66" y="49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6" y="39"/>
                    <a:pt x="63" y="36"/>
                    <a:pt x="59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2" y="38"/>
                    <a:pt x="52" y="42"/>
                  </a:cubicBezTo>
                  <a:cubicBezTo>
                    <a:pt x="52" y="35"/>
                    <a:pt x="52" y="35"/>
                    <a:pt x="52" y="35"/>
                  </a:cubicBezTo>
                  <a:cubicBezTo>
                    <a:pt x="52" y="32"/>
                    <a:pt x="49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1" y="29"/>
                    <a:pt x="38" y="31"/>
                    <a:pt x="38" y="34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3"/>
                    <a:pt x="35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0" y="52"/>
                    <a:pt x="6" y="52"/>
                    <a:pt x="3" y="55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0" y="58"/>
                    <a:pt x="0" y="62"/>
                    <a:pt x="3" y="65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4" y="89"/>
                    <a:pt x="26" y="90"/>
                    <a:pt x="27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7" y="90"/>
                    <a:pt x="79" y="88"/>
                    <a:pt x="79" y="85"/>
                  </a:cubicBezTo>
                  <a:cubicBezTo>
                    <a:pt x="79" y="85"/>
                    <a:pt x="79" y="85"/>
                    <a:pt x="79" y="85"/>
                  </a:cubicBezTo>
                  <a:cubicBezTo>
                    <a:pt x="80" y="85"/>
                    <a:pt x="80" y="85"/>
                    <a:pt x="80" y="85"/>
                  </a:cubicBezTo>
                  <a:lnTo>
                    <a:pt x="80" y="5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7" name="Freeform 90"/>
            <p:cNvSpPr>
              <a:spLocks/>
            </p:cNvSpPr>
            <p:nvPr/>
          </p:nvSpPr>
          <p:spPr bwMode="auto">
            <a:xfrm>
              <a:off x="9901238" y="6140450"/>
              <a:ext cx="41275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8" name="Freeform 91"/>
            <p:cNvSpPr>
              <a:spLocks/>
            </p:cNvSpPr>
            <p:nvPr/>
          </p:nvSpPr>
          <p:spPr bwMode="auto">
            <a:xfrm>
              <a:off x="10018713" y="6035675"/>
              <a:ext cx="0" cy="41275"/>
            </a:xfrm>
            <a:custGeom>
              <a:avLst/>
              <a:gdLst>
                <a:gd name="T0" fmla="*/ 0 h 26"/>
                <a:gd name="T1" fmla="*/ 0 h 26"/>
                <a:gd name="T2" fmla="*/ 26 h 26"/>
                <a:gd name="T3" fmla="*/ 0 h 2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6">
                  <a:moveTo>
                    <a:pt x="0" y="0"/>
                  </a:moveTo>
                  <a:lnTo>
                    <a:pt x="0" y="0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39" name="Freeform 92"/>
            <p:cNvSpPr>
              <a:spLocks/>
            </p:cNvSpPr>
            <p:nvPr/>
          </p:nvSpPr>
          <p:spPr bwMode="auto">
            <a:xfrm>
              <a:off x="9942513" y="6070600"/>
              <a:ext cx="28575" cy="28575"/>
            </a:xfrm>
            <a:custGeom>
              <a:avLst/>
              <a:gdLst>
                <a:gd name="T0" fmla="*/ 9 w 9"/>
                <a:gd name="T1" fmla="*/ 9 h 9"/>
                <a:gd name="T2" fmla="*/ 9 w 9"/>
                <a:gd name="T3" fmla="*/ 9 h 9"/>
                <a:gd name="T4" fmla="*/ 0 w 9"/>
                <a:gd name="T5" fmla="*/ 0 h 9"/>
                <a:gd name="T6" fmla="*/ 9 w 9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9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8" y="7"/>
                    <a:pt x="2" y="1"/>
                    <a:pt x="0" y="0"/>
                  </a:cubicBezTo>
                  <a:lnTo>
                    <a:pt x="9" y="9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0" name="Freeform 93"/>
            <p:cNvSpPr>
              <a:spLocks/>
            </p:cNvSpPr>
            <p:nvPr/>
          </p:nvSpPr>
          <p:spPr bwMode="auto">
            <a:xfrm>
              <a:off x="10091738" y="6140450"/>
              <a:ext cx="41275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1" name="Freeform 94"/>
            <p:cNvSpPr>
              <a:spLocks/>
            </p:cNvSpPr>
            <p:nvPr/>
          </p:nvSpPr>
          <p:spPr bwMode="auto">
            <a:xfrm>
              <a:off x="10063163" y="6070600"/>
              <a:ext cx="28575" cy="28575"/>
            </a:xfrm>
            <a:custGeom>
              <a:avLst/>
              <a:gdLst>
                <a:gd name="T0" fmla="*/ 9 w 9"/>
                <a:gd name="T1" fmla="*/ 0 h 9"/>
                <a:gd name="T2" fmla="*/ 9 w 9"/>
                <a:gd name="T3" fmla="*/ 0 h 9"/>
                <a:gd name="T4" fmla="*/ 0 w 9"/>
                <a:gd name="T5" fmla="*/ 9 h 9"/>
                <a:gd name="T6" fmla="*/ 9 w 9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9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1" y="7"/>
                    <a:pt x="0" y="9"/>
                  </a:cubicBezTo>
                  <a:lnTo>
                    <a:pt x="9" y="0"/>
                  </a:ln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sp>
        <p:nvSpPr>
          <p:cNvPr id="242" name="Freeform 95"/>
          <p:cNvSpPr>
            <a:spLocks/>
          </p:cNvSpPr>
          <p:nvPr/>
        </p:nvSpPr>
        <p:spPr bwMode="auto">
          <a:xfrm>
            <a:off x="4228198" y="3607296"/>
            <a:ext cx="285750" cy="285750"/>
          </a:xfrm>
          <a:custGeom>
            <a:avLst/>
            <a:gdLst>
              <a:gd name="T0" fmla="*/ 134 w 240"/>
              <a:gd name="T1" fmla="*/ 240 h 240"/>
              <a:gd name="T2" fmla="*/ 240 w 240"/>
              <a:gd name="T3" fmla="*/ 0 h 240"/>
              <a:gd name="T4" fmla="*/ 0 w 240"/>
              <a:gd name="T5" fmla="*/ 106 h 240"/>
              <a:gd name="T6" fmla="*/ 118 w 240"/>
              <a:gd name="T7" fmla="*/ 122 h 240"/>
              <a:gd name="T8" fmla="*/ 134 w 240"/>
              <a:gd name="T9" fmla="*/ 24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0" h="240">
                <a:moveTo>
                  <a:pt x="134" y="240"/>
                </a:moveTo>
                <a:lnTo>
                  <a:pt x="240" y="0"/>
                </a:lnTo>
                <a:lnTo>
                  <a:pt x="0" y="106"/>
                </a:lnTo>
                <a:lnTo>
                  <a:pt x="118" y="122"/>
                </a:lnTo>
                <a:lnTo>
                  <a:pt x="134" y="240"/>
                </a:lnTo>
                <a:close/>
              </a:path>
            </a:pathLst>
          </a:custGeom>
          <a:noFill/>
          <a:ln w="25400" cap="rnd">
            <a:solidFill>
              <a:srgbClr val="C9916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 sz="1350"/>
          </a:p>
        </p:txBody>
      </p:sp>
      <p:grpSp>
        <p:nvGrpSpPr>
          <p:cNvPr id="243" name="组合 242"/>
          <p:cNvGrpSpPr/>
          <p:nvPr/>
        </p:nvGrpSpPr>
        <p:grpSpPr>
          <a:xfrm>
            <a:off x="4844311" y="3663256"/>
            <a:ext cx="285750" cy="173831"/>
            <a:chOff x="9840913" y="4719638"/>
            <a:chExt cx="381000" cy="231775"/>
          </a:xfrm>
        </p:grpSpPr>
        <p:sp>
          <p:nvSpPr>
            <p:cNvPr id="244" name="Freeform 96"/>
            <p:cNvSpPr>
              <a:spLocks/>
            </p:cNvSpPr>
            <p:nvPr/>
          </p:nvSpPr>
          <p:spPr bwMode="auto">
            <a:xfrm>
              <a:off x="9840913" y="4719638"/>
              <a:ext cx="381000" cy="133350"/>
            </a:xfrm>
            <a:custGeom>
              <a:avLst/>
              <a:gdLst>
                <a:gd name="T0" fmla="*/ 0 w 240"/>
                <a:gd name="T1" fmla="*/ 0 h 84"/>
                <a:gd name="T2" fmla="*/ 120 w 240"/>
                <a:gd name="T3" fmla="*/ 84 h 84"/>
                <a:gd name="T4" fmla="*/ 240 w 240"/>
                <a:gd name="T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0" h="84">
                  <a:moveTo>
                    <a:pt x="0" y="0"/>
                  </a:moveTo>
                  <a:lnTo>
                    <a:pt x="120" y="84"/>
                  </a:lnTo>
                  <a:lnTo>
                    <a:pt x="240" y="0"/>
                  </a:ln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5" name="Rectangle 97"/>
            <p:cNvSpPr>
              <a:spLocks noChangeArrowheads="1"/>
            </p:cNvSpPr>
            <p:nvPr/>
          </p:nvSpPr>
          <p:spPr bwMode="auto">
            <a:xfrm>
              <a:off x="9840913" y="4719638"/>
              <a:ext cx="381000" cy="23177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1754227" y="3607296"/>
            <a:ext cx="285750" cy="285750"/>
            <a:chOff x="4213225" y="4646613"/>
            <a:chExt cx="381000" cy="381000"/>
          </a:xfrm>
        </p:grpSpPr>
        <p:sp>
          <p:nvSpPr>
            <p:cNvPr id="247" name="Rectangle 98"/>
            <p:cNvSpPr>
              <a:spLocks noChangeArrowheads="1"/>
            </p:cNvSpPr>
            <p:nvPr/>
          </p:nvSpPr>
          <p:spPr bwMode="auto">
            <a:xfrm>
              <a:off x="4213225" y="4932363"/>
              <a:ext cx="53975" cy="9525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8" name="Rectangle 99"/>
            <p:cNvSpPr>
              <a:spLocks noChangeArrowheads="1"/>
            </p:cNvSpPr>
            <p:nvPr/>
          </p:nvSpPr>
          <p:spPr bwMode="auto">
            <a:xfrm>
              <a:off x="4321175" y="4764088"/>
              <a:ext cx="57150" cy="2635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49" name="Rectangle 100"/>
            <p:cNvSpPr>
              <a:spLocks noChangeArrowheads="1"/>
            </p:cNvSpPr>
            <p:nvPr/>
          </p:nvSpPr>
          <p:spPr bwMode="auto">
            <a:xfrm>
              <a:off x="4432300" y="4852988"/>
              <a:ext cx="53975" cy="1746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0" name="Rectangle 101"/>
            <p:cNvSpPr>
              <a:spLocks noChangeArrowheads="1"/>
            </p:cNvSpPr>
            <p:nvPr/>
          </p:nvSpPr>
          <p:spPr bwMode="auto">
            <a:xfrm>
              <a:off x="4540250" y="4646613"/>
              <a:ext cx="53975" cy="381000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51" name="组合 250"/>
          <p:cNvGrpSpPr/>
          <p:nvPr/>
        </p:nvGrpSpPr>
        <p:grpSpPr>
          <a:xfrm>
            <a:off x="2370338" y="3602534"/>
            <a:ext cx="295275" cy="295275"/>
            <a:chOff x="5335588" y="4640263"/>
            <a:chExt cx="393700" cy="393700"/>
          </a:xfrm>
        </p:grpSpPr>
        <p:sp>
          <p:nvSpPr>
            <p:cNvPr id="252" name="Freeform 102"/>
            <p:cNvSpPr>
              <a:spLocks/>
            </p:cNvSpPr>
            <p:nvPr/>
          </p:nvSpPr>
          <p:spPr bwMode="auto">
            <a:xfrm>
              <a:off x="5335588" y="4859338"/>
              <a:ext cx="174625" cy="174625"/>
            </a:xfrm>
            <a:custGeom>
              <a:avLst/>
              <a:gdLst>
                <a:gd name="T0" fmla="*/ 25 w 55"/>
                <a:gd name="T1" fmla="*/ 0 h 55"/>
                <a:gd name="T2" fmla="*/ 8 w 55"/>
                <a:gd name="T3" fmla="*/ 17 h 55"/>
                <a:gd name="T4" fmla="*/ 8 w 55"/>
                <a:gd name="T5" fmla="*/ 47 h 55"/>
                <a:gd name="T6" fmla="*/ 38 w 55"/>
                <a:gd name="T7" fmla="*/ 47 h 55"/>
                <a:gd name="T8" fmla="*/ 55 w 55"/>
                <a:gd name="T9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5" y="0"/>
                  </a:moveTo>
                  <a:cubicBezTo>
                    <a:pt x="25" y="0"/>
                    <a:pt x="8" y="17"/>
                    <a:pt x="8" y="17"/>
                  </a:cubicBezTo>
                  <a:cubicBezTo>
                    <a:pt x="0" y="25"/>
                    <a:pt x="0" y="38"/>
                    <a:pt x="8" y="47"/>
                  </a:cubicBezTo>
                  <a:cubicBezTo>
                    <a:pt x="17" y="55"/>
                    <a:pt x="30" y="55"/>
                    <a:pt x="38" y="47"/>
                  </a:cubicBezTo>
                  <a:cubicBezTo>
                    <a:pt x="38" y="47"/>
                    <a:pt x="55" y="30"/>
                    <a:pt x="55" y="3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3" name="Freeform 103"/>
            <p:cNvSpPr>
              <a:spLocks/>
            </p:cNvSpPr>
            <p:nvPr/>
          </p:nvSpPr>
          <p:spPr bwMode="auto">
            <a:xfrm>
              <a:off x="5408613" y="4818063"/>
              <a:ext cx="92075" cy="47625"/>
            </a:xfrm>
            <a:custGeom>
              <a:avLst/>
              <a:gdLst>
                <a:gd name="T0" fmla="*/ 29 w 29"/>
                <a:gd name="T1" fmla="*/ 3 h 15"/>
                <a:gd name="T2" fmla="*/ 7 w 29"/>
                <a:gd name="T3" fmla="*/ 7 h 15"/>
                <a:gd name="T4" fmla="*/ 0 w 29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5">
                  <a:moveTo>
                    <a:pt x="29" y="3"/>
                  </a:moveTo>
                  <a:cubicBezTo>
                    <a:pt x="22" y="0"/>
                    <a:pt x="13" y="2"/>
                    <a:pt x="7" y="7"/>
                  </a:cubicBezTo>
                  <a:cubicBezTo>
                    <a:pt x="7" y="8"/>
                    <a:pt x="0" y="15"/>
                    <a:pt x="0" y="15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4" name="Freeform 104"/>
            <p:cNvSpPr>
              <a:spLocks/>
            </p:cNvSpPr>
            <p:nvPr/>
          </p:nvSpPr>
          <p:spPr bwMode="auto">
            <a:xfrm>
              <a:off x="5503863" y="4868863"/>
              <a:ext cx="47625" cy="92075"/>
            </a:xfrm>
            <a:custGeom>
              <a:avLst/>
              <a:gdLst>
                <a:gd name="T0" fmla="*/ 0 w 15"/>
                <a:gd name="T1" fmla="*/ 29 h 29"/>
                <a:gd name="T2" fmla="*/ 7 w 15"/>
                <a:gd name="T3" fmla="*/ 22 h 29"/>
                <a:gd name="T4" fmla="*/ 12 w 15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9">
                  <a:moveTo>
                    <a:pt x="0" y="29"/>
                  </a:moveTo>
                  <a:cubicBezTo>
                    <a:pt x="0" y="29"/>
                    <a:pt x="7" y="22"/>
                    <a:pt x="7" y="22"/>
                  </a:cubicBezTo>
                  <a:cubicBezTo>
                    <a:pt x="13" y="16"/>
                    <a:pt x="15" y="7"/>
                    <a:pt x="12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5" name="Freeform 105"/>
            <p:cNvSpPr>
              <a:spLocks/>
            </p:cNvSpPr>
            <p:nvPr/>
          </p:nvSpPr>
          <p:spPr bwMode="auto">
            <a:xfrm>
              <a:off x="5554663" y="4640263"/>
              <a:ext cx="174625" cy="174625"/>
            </a:xfrm>
            <a:custGeom>
              <a:avLst/>
              <a:gdLst>
                <a:gd name="T0" fmla="*/ 30 w 55"/>
                <a:gd name="T1" fmla="*/ 55 h 55"/>
                <a:gd name="T2" fmla="*/ 47 w 55"/>
                <a:gd name="T3" fmla="*/ 38 h 55"/>
                <a:gd name="T4" fmla="*/ 47 w 55"/>
                <a:gd name="T5" fmla="*/ 8 h 55"/>
                <a:gd name="T6" fmla="*/ 17 w 55"/>
                <a:gd name="T7" fmla="*/ 8 h 55"/>
                <a:gd name="T8" fmla="*/ 0 w 55"/>
                <a:gd name="T9" fmla="*/ 2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0" y="55"/>
                    <a:pt x="47" y="38"/>
                    <a:pt x="47" y="38"/>
                  </a:cubicBezTo>
                  <a:cubicBezTo>
                    <a:pt x="55" y="30"/>
                    <a:pt x="55" y="16"/>
                    <a:pt x="47" y="8"/>
                  </a:cubicBezTo>
                  <a:cubicBezTo>
                    <a:pt x="38" y="0"/>
                    <a:pt x="25" y="0"/>
                    <a:pt x="17" y="8"/>
                  </a:cubicBezTo>
                  <a:cubicBezTo>
                    <a:pt x="17" y="8"/>
                    <a:pt x="0" y="25"/>
                    <a:pt x="0" y="25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6" name="Freeform 106"/>
            <p:cNvSpPr>
              <a:spLocks/>
            </p:cNvSpPr>
            <p:nvPr/>
          </p:nvSpPr>
          <p:spPr bwMode="auto">
            <a:xfrm>
              <a:off x="5564188" y="4808538"/>
              <a:ext cx="92075" cy="47625"/>
            </a:xfrm>
            <a:custGeom>
              <a:avLst/>
              <a:gdLst>
                <a:gd name="T0" fmla="*/ 0 w 29"/>
                <a:gd name="T1" fmla="*/ 12 h 15"/>
                <a:gd name="T2" fmla="*/ 22 w 29"/>
                <a:gd name="T3" fmla="*/ 7 h 15"/>
                <a:gd name="T4" fmla="*/ 29 w 29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15">
                  <a:moveTo>
                    <a:pt x="0" y="12"/>
                  </a:moveTo>
                  <a:cubicBezTo>
                    <a:pt x="7" y="15"/>
                    <a:pt x="16" y="13"/>
                    <a:pt x="22" y="7"/>
                  </a:cubicBezTo>
                  <a:cubicBezTo>
                    <a:pt x="22" y="7"/>
                    <a:pt x="29" y="0"/>
                    <a:pt x="29" y="0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7" name="Freeform 107"/>
            <p:cNvSpPr>
              <a:spLocks/>
            </p:cNvSpPr>
            <p:nvPr/>
          </p:nvSpPr>
          <p:spPr bwMode="auto">
            <a:xfrm>
              <a:off x="5513388" y="4713288"/>
              <a:ext cx="47625" cy="92075"/>
            </a:xfrm>
            <a:custGeom>
              <a:avLst/>
              <a:gdLst>
                <a:gd name="T0" fmla="*/ 15 w 15"/>
                <a:gd name="T1" fmla="*/ 0 h 29"/>
                <a:gd name="T2" fmla="*/ 8 w 15"/>
                <a:gd name="T3" fmla="*/ 7 h 29"/>
                <a:gd name="T4" fmla="*/ 3 w 15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29">
                  <a:moveTo>
                    <a:pt x="15" y="0"/>
                  </a:moveTo>
                  <a:cubicBezTo>
                    <a:pt x="15" y="0"/>
                    <a:pt x="8" y="7"/>
                    <a:pt x="8" y="7"/>
                  </a:cubicBezTo>
                  <a:cubicBezTo>
                    <a:pt x="2" y="13"/>
                    <a:pt x="0" y="22"/>
                    <a:pt x="3" y="29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58" name="Line 108"/>
            <p:cNvSpPr>
              <a:spLocks noChangeShapeType="1"/>
            </p:cNvSpPr>
            <p:nvPr/>
          </p:nvSpPr>
          <p:spPr bwMode="auto">
            <a:xfrm flipV="1">
              <a:off x="5465763" y="4770438"/>
              <a:ext cx="133350" cy="1301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59" name="组合 258"/>
          <p:cNvGrpSpPr/>
          <p:nvPr/>
        </p:nvGrpSpPr>
        <p:grpSpPr>
          <a:xfrm>
            <a:off x="2995975" y="3651350"/>
            <a:ext cx="285750" cy="197644"/>
            <a:chOff x="6465888" y="4700588"/>
            <a:chExt cx="381000" cy="263525"/>
          </a:xfrm>
        </p:grpSpPr>
        <p:sp>
          <p:nvSpPr>
            <p:cNvPr id="260" name="Freeform 109"/>
            <p:cNvSpPr>
              <a:spLocks/>
            </p:cNvSpPr>
            <p:nvPr/>
          </p:nvSpPr>
          <p:spPr bwMode="auto">
            <a:xfrm>
              <a:off x="6465888" y="4700588"/>
              <a:ext cx="381000" cy="88900"/>
            </a:xfrm>
            <a:custGeom>
              <a:avLst/>
              <a:gdLst>
                <a:gd name="T0" fmla="*/ 0 w 120"/>
                <a:gd name="T1" fmla="*/ 28 h 28"/>
                <a:gd name="T2" fmla="*/ 60 w 120"/>
                <a:gd name="T3" fmla="*/ 0 h 28"/>
                <a:gd name="T4" fmla="*/ 120 w 120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0" h="28">
                  <a:moveTo>
                    <a:pt x="0" y="28"/>
                  </a:moveTo>
                  <a:cubicBezTo>
                    <a:pt x="14" y="11"/>
                    <a:pt x="36" y="0"/>
                    <a:pt x="60" y="0"/>
                  </a:cubicBezTo>
                  <a:cubicBezTo>
                    <a:pt x="84" y="0"/>
                    <a:pt x="106" y="11"/>
                    <a:pt x="120" y="28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1" name="Freeform 110"/>
            <p:cNvSpPr>
              <a:spLocks/>
            </p:cNvSpPr>
            <p:nvPr/>
          </p:nvSpPr>
          <p:spPr bwMode="auto">
            <a:xfrm>
              <a:off x="6519863" y="4776788"/>
              <a:ext cx="276225" cy="66675"/>
            </a:xfrm>
            <a:custGeom>
              <a:avLst/>
              <a:gdLst>
                <a:gd name="T0" fmla="*/ 0 w 87"/>
                <a:gd name="T1" fmla="*/ 21 h 21"/>
                <a:gd name="T2" fmla="*/ 43 w 87"/>
                <a:gd name="T3" fmla="*/ 0 h 21"/>
                <a:gd name="T4" fmla="*/ 87 w 87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1">
                  <a:moveTo>
                    <a:pt x="0" y="21"/>
                  </a:moveTo>
                  <a:cubicBezTo>
                    <a:pt x="10" y="8"/>
                    <a:pt x="25" y="0"/>
                    <a:pt x="43" y="0"/>
                  </a:cubicBezTo>
                  <a:cubicBezTo>
                    <a:pt x="61" y="0"/>
                    <a:pt x="76" y="8"/>
                    <a:pt x="87" y="21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2" name="Freeform 111"/>
            <p:cNvSpPr>
              <a:spLocks/>
            </p:cNvSpPr>
            <p:nvPr/>
          </p:nvSpPr>
          <p:spPr bwMode="auto">
            <a:xfrm>
              <a:off x="6570663" y="4849813"/>
              <a:ext cx="171450" cy="44450"/>
            </a:xfrm>
            <a:custGeom>
              <a:avLst/>
              <a:gdLst>
                <a:gd name="T0" fmla="*/ 0 w 54"/>
                <a:gd name="T1" fmla="*/ 14 h 14"/>
                <a:gd name="T2" fmla="*/ 27 w 54"/>
                <a:gd name="T3" fmla="*/ 0 h 14"/>
                <a:gd name="T4" fmla="*/ 54 w 54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4">
                  <a:moveTo>
                    <a:pt x="0" y="14"/>
                  </a:moveTo>
                  <a:cubicBezTo>
                    <a:pt x="6" y="5"/>
                    <a:pt x="16" y="0"/>
                    <a:pt x="27" y="0"/>
                  </a:cubicBezTo>
                  <a:cubicBezTo>
                    <a:pt x="38" y="0"/>
                    <a:pt x="48" y="5"/>
                    <a:pt x="54" y="14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3" name="Oval 112"/>
            <p:cNvSpPr>
              <a:spLocks noChangeArrowheads="1"/>
            </p:cNvSpPr>
            <p:nvPr/>
          </p:nvSpPr>
          <p:spPr bwMode="auto">
            <a:xfrm>
              <a:off x="6643688" y="4938713"/>
              <a:ext cx="25400" cy="25400"/>
            </a:xfrm>
            <a:prstGeom prst="ellipse">
              <a:avLst/>
            </a:prstGeom>
            <a:noFill/>
            <a:ln w="25400" cap="flat">
              <a:solidFill>
                <a:srgbClr val="C9916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64" name="组合 263"/>
          <p:cNvGrpSpPr/>
          <p:nvPr/>
        </p:nvGrpSpPr>
        <p:grpSpPr>
          <a:xfrm>
            <a:off x="3612086" y="3637062"/>
            <a:ext cx="285750" cy="226219"/>
            <a:chOff x="7591425" y="4687888"/>
            <a:chExt cx="381000" cy="301625"/>
          </a:xfrm>
        </p:grpSpPr>
        <p:sp>
          <p:nvSpPr>
            <p:cNvPr id="265" name="Freeform 113"/>
            <p:cNvSpPr>
              <a:spLocks/>
            </p:cNvSpPr>
            <p:nvPr/>
          </p:nvSpPr>
          <p:spPr bwMode="auto">
            <a:xfrm>
              <a:off x="7591425" y="4687888"/>
              <a:ext cx="361950" cy="301625"/>
            </a:xfrm>
            <a:custGeom>
              <a:avLst/>
              <a:gdLst>
                <a:gd name="T0" fmla="*/ 67 w 114"/>
                <a:gd name="T1" fmla="*/ 88 h 95"/>
                <a:gd name="T2" fmla="*/ 57 w 114"/>
                <a:gd name="T3" fmla="*/ 88 h 95"/>
                <a:gd name="T4" fmla="*/ 37 w 114"/>
                <a:gd name="T5" fmla="*/ 86 h 95"/>
                <a:gd name="T6" fmla="*/ 19 w 114"/>
                <a:gd name="T7" fmla="*/ 94 h 95"/>
                <a:gd name="T8" fmla="*/ 21 w 114"/>
                <a:gd name="T9" fmla="*/ 79 h 95"/>
                <a:gd name="T10" fmla="*/ 0 w 114"/>
                <a:gd name="T11" fmla="*/ 44 h 95"/>
                <a:gd name="T12" fmla="*/ 57 w 114"/>
                <a:gd name="T13" fmla="*/ 0 h 95"/>
                <a:gd name="T14" fmla="*/ 114 w 114"/>
                <a:gd name="T15" fmla="*/ 4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95">
                  <a:moveTo>
                    <a:pt x="67" y="88"/>
                  </a:moveTo>
                  <a:cubicBezTo>
                    <a:pt x="64" y="88"/>
                    <a:pt x="60" y="88"/>
                    <a:pt x="57" y="88"/>
                  </a:cubicBezTo>
                  <a:cubicBezTo>
                    <a:pt x="51" y="88"/>
                    <a:pt x="42" y="87"/>
                    <a:pt x="37" y="86"/>
                  </a:cubicBezTo>
                  <a:cubicBezTo>
                    <a:pt x="33" y="85"/>
                    <a:pt x="29" y="95"/>
                    <a:pt x="19" y="94"/>
                  </a:cubicBezTo>
                  <a:cubicBezTo>
                    <a:pt x="19" y="94"/>
                    <a:pt x="28" y="82"/>
                    <a:pt x="21" y="79"/>
                  </a:cubicBezTo>
                  <a:cubicBezTo>
                    <a:pt x="8" y="71"/>
                    <a:pt x="0" y="58"/>
                    <a:pt x="0" y="44"/>
                  </a:cubicBezTo>
                  <a:cubicBezTo>
                    <a:pt x="0" y="20"/>
                    <a:pt x="26" y="0"/>
                    <a:pt x="57" y="0"/>
                  </a:cubicBezTo>
                  <a:cubicBezTo>
                    <a:pt x="89" y="0"/>
                    <a:pt x="114" y="20"/>
                    <a:pt x="114" y="44"/>
                  </a:cubicBezTo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6" name="Freeform 114"/>
            <p:cNvSpPr>
              <a:spLocks/>
            </p:cNvSpPr>
            <p:nvPr/>
          </p:nvSpPr>
          <p:spPr bwMode="auto">
            <a:xfrm>
              <a:off x="7731125" y="4786313"/>
              <a:ext cx="241300" cy="203200"/>
            </a:xfrm>
            <a:custGeom>
              <a:avLst/>
              <a:gdLst>
                <a:gd name="T0" fmla="*/ 0 w 76"/>
                <a:gd name="T1" fmla="*/ 30 h 64"/>
                <a:gd name="T2" fmla="*/ 38 w 76"/>
                <a:gd name="T3" fmla="*/ 59 h 64"/>
                <a:gd name="T4" fmla="*/ 52 w 76"/>
                <a:gd name="T5" fmla="*/ 58 h 64"/>
                <a:gd name="T6" fmla="*/ 64 w 76"/>
                <a:gd name="T7" fmla="*/ 63 h 64"/>
                <a:gd name="T8" fmla="*/ 62 w 76"/>
                <a:gd name="T9" fmla="*/ 53 h 64"/>
                <a:gd name="T10" fmla="*/ 76 w 76"/>
                <a:gd name="T11" fmla="*/ 30 h 64"/>
                <a:gd name="T12" fmla="*/ 38 w 76"/>
                <a:gd name="T13" fmla="*/ 0 h 64"/>
                <a:gd name="T14" fmla="*/ 0 w 76"/>
                <a:gd name="T15" fmla="*/ 3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4">
                  <a:moveTo>
                    <a:pt x="0" y="30"/>
                  </a:moveTo>
                  <a:cubicBezTo>
                    <a:pt x="0" y="46"/>
                    <a:pt x="17" y="59"/>
                    <a:pt x="38" y="59"/>
                  </a:cubicBezTo>
                  <a:cubicBezTo>
                    <a:pt x="42" y="59"/>
                    <a:pt x="48" y="58"/>
                    <a:pt x="52" y="58"/>
                  </a:cubicBezTo>
                  <a:cubicBezTo>
                    <a:pt x="54" y="57"/>
                    <a:pt x="57" y="64"/>
                    <a:pt x="64" y="63"/>
                  </a:cubicBezTo>
                  <a:cubicBezTo>
                    <a:pt x="64" y="63"/>
                    <a:pt x="58" y="55"/>
                    <a:pt x="62" y="53"/>
                  </a:cubicBezTo>
                  <a:cubicBezTo>
                    <a:pt x="71" y="47"/>
                    <a:pt x="76" y="39"/>
                    <a:pt x="76" y="30"/>
                  </a:cubicBezTo>
                  <a:cubicBezTo>
                    <a:pt x="76" y="13"/>
                    <a:pt x="59" y="0"/>
                    <a:pt x="38" y="0"/>
                  </a:cubicBezTo>
                  <a:cubicBezTo>
                    <a:pt x="17" y="0"/>
                    <a:pt x="0" y="13"/>
                    <a:pt x="0" y="30"/>
                  </a:cubicBezTo>
                  <a:close/>
                </a:path>
              </a:pathLst>
            </a:cu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67" name="组合 266"/>
          <p:cNvGrpSpPr/>
          <p:nvPr/>
        </p:nvGrpSpPr>
        <p:grpSpPr>
          <a:xfrm>
            <a:off x="522004" y="3689450"/>
            <a:ext cx="285750" cy="121444"/>
            <a:chOff x="1985963" y="4754563"/>
            <a:chExt cx="381000" cy="161925"/>
          </a:xfrm>
        </p:grpSpPr>
        <p:sp>
          <p:nvSpPr>
            <p:cNvPr id="268" name="Rectangle 115"/>
            <p:cNvSpPr>
              <a:spLocks noChangeArrowheads="1"/>
            </p:cNvSpPr>
            <p:nvPr/>
          </p:nvSpPr>
          <p:spPr bwMode="auto">
            <a:xfrm>
              <a:off x="1985963" y="4754563"/>
              <a:ext cx="358775" cy="1619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69" name="Line 116"/>
            <p:cNvSpPr>
              <a:spLocks noChangeShapeType="1"/>
            </p:cNvSpPr>
            <p:nvPr/>
          </p:nvSpPr>
          <p:spPr bwMode="auto">
            <a:xfrm>
              <a:off x="20367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0" name="Line 117"/>
            <p:cNvSpPr>
              <a:spLocks noChangeShapeType="1"/>
            </p:cNvSpPr>
            <p:nvPr/>
          </p:nvSpPr>
          <p:spPr bwMode="auto">
            <a:xfrm>
              <a:off x="20875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1" name="Line 118"/>
            <p:cNvSpPr>
              <a:spLocks noChangeShapeType="1"/>
            </p:cNvSpPr>
            <p:nvPr/>
          </p:nvSpPr>
          <p:spPr bwMode="auto">
            <a:xfrm>
              <a:off x="21383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2" name="Line 119"/>
            <p:cNvSpPr>
              <a:spLocks noChangeShapeType="1"/>
            </p:cNvSpPr>
            <p:nvPr/>
          </p:nvSpPr>
          <p:spPr bwMode="auto">
            <a:xfrm>
              <a:off x="2189163" y="4795838"/>
              <a:ext cx="0" cy="79375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3" name="Rectangle 120"/>
            <p:cNvSpPr>
              <a:spLocks noChangeArrowheads="1"/>
            </p:cNvSpPr>
            <p:nvPr/>
          </p:nvSpPr>
          <p:spPr bwMode="auto">
            <a:xfrm>
              <a:off x="2351088" y="4802188"/>
              <a:ext cx="15875" cy="73025"/>
            </a:xfrm>
            <a:prstGeom prst="rect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74" name="组合 273"/>
          <p:cNvGrpSpPr/>
          <p:nvPr/>
        </p:nvGrpSpPr>
        <p:grpSpPr>
          <a:xfrm>
            <a:off x="1138115" y="3641825"/>
            <a:ext cx="285750" cy="216694"/>
            <a:chOff x="3065463" y="4694238"/>
            <a:chExt cx="381000" cy="288925"/>
          </a:xfrm>
        </p:grpSpPr>
        <p:sp>
          <p:nvSpPr>
            <p:cNvPr id="275" name="Line 121"/>
            <p:cNvSpPr>
              <a:spLocks noChangeShapeType="1"/>
            </p:cNvSpPr>
            <p:nvPr/>
          </p:nvSpPr>
          <p:spPr bwMode="auto">
            <a:xfrm>
              <a:off x="3065463" y="469423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6" name="Line 122"/>
            <p:cNvSpPr>
              <a:spLocks noChangeShapeType="1"/>
            </p:cNvSpPr>
            <p:nvPr/>
          </p:nvSpPr>
          <p:spPr bwMode="auto">
            <a:xfrm>
              <a:off x="3065463" y="484028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7" name="Line 123"/>
            <p:cNvSpPr>
              <a:spLocks noChangeShapeType="1"/>
            </p:cNvSpPr>
            <p:nvPr/>
          </p:nvSpPr>
          <p:spPr bwMode="auto">
            <a:xfrm>
              <a:off x="3065463" y="4983163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78" name="Line 124"/>
            <p:cNvSpPr>
              <a:spLocks noChangeShapeType="1"/>
            </p:cNvSpPr>
            <p:nvPr/>
          </p:nvSpPr>
          <p:spPr bwMode="auto">
            <a:xfrm>
              <a:off x="3065463" y="4840288"/>
              <a:ext cx="381000" cy="0"/>
            </a:xfrm>
            <a:prstGeom prst="line">
              <a:avLst/>
            </a:prstGeom>
            <a:noFill/>
            <a:ln w="25400" cap="rnd">
              <a:solidFill>
                <a:srgbClr val="C9916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</p:grpSp>
      <p:grpSp>
        <p:nvGrpSpPr>
          <p:cNvPr id="279" name="组合 278"/>
          <p:cNvGrpSpPr>
            <a:grpSpLocks noChangeAspect="1"/>
          </p:cNvGrpSpPr>
          <p:nvPr/>
        </p:nvGrpSpPr>
        <p:grpSpPr>
          <a:xfrm>
            <a:off x="5654776" y="846719"/>
            <a:ext cx="3198770" cy="3950588"/>
            <a:chOff x="3230563" y="-112713"/>
            <a:chExt cx="5727701" cy="7073901"/>
          </a:xfrm>
        </p:grpSpPr>
        <p:sp>
          <p:nvSpPr>
            <p:cNvPr id="280" name="Freeform 1021"/>
            <p:cNvSpPr>
              <a:spLocks/>
            </p:cNvSpPr>
            <p:nvPr/>
          </p:nvSpPr>
          <p:spPr bwMode="auto">
            <a:xfrm>
              <a:off x="3230563" y="-77788"/>
              <a:ext cx="769938" cy="595313"/>
            </a:xfrm>
            <a:custGeom>
              <a:avLst/>
              <a:gdLst>
                <a:gd name="T0" fmla="*/ 127 w 242"/>
                <a:gd name="T1" fmla="*/ 3 h 187"/>
                <a:gd name="T2" fmla="*/ 115 w 242"/>
                <a:gd name="T3" fmla="*/ 3 h 187"/>
                <a:gd name="T4" fmla="*/ 3 w 242"/>
                <a:gd name="T5" fmla="*/ 93 h 187"/>
                <a:gd name="T6" fmla="*/ 5 w 242"/>
                <a:gd name="T7" fmla="*/ 98 h 187"/>
                <a:gd name="T8" fmla="*/ 20 w 242"/>
                <a:gd name="T9" fmla="*/ 98 h 187"/>
                <a:gd name="T10" fmla="*/ 28 w 242"/>
                <a:gd name="T11" fmla="*/ 106 h 187"/>
                <a:gd name="T12" fmla="*/ 28 w 242"/>
                <a:gd name="T13" fmla="*/ 179 h 187"/>
                <a:gd name="T14" fmla="*/ 36 w 242"/>
                <a:gd name="T15" fmla="*/ 187 h 187"/>
                <a:gd name="T16" fmla="*/ 207 w 242"/>
                <a:gd name="T17" fmla="*/ 187 h 187"/>
                <a:gd name="T18" fmla="*/ 215 w 242"/>
                <a:gd name="T19" fmla="*/ 179 h 187"/>
                <a:gd name="T20" fmla="*/ 215 w 242"/>
                <a:gd name="T21" fmla="*/ 106 h 187"/>
                <a:gd name="T22" fmla="*/ 223 w 242"/>
                <a:gd name="T23" fmla="*/ 98 h 187"/>
                <a:gd name="T24" fmla="*/ 237 w 242"/>
                <a:gd name="T25" fmla="*/ 98 h 187"/>
                <a:gd name="T26" fmla="*/ 239 w 242"/>
                <a:gd name="T27" fmla="*/ 93 h 187"/>
                <a:gd name="T28" fmla="*/ 127 w 242"/>
                <a:gd name="T29" fmla="*/ 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2" h="187">
                  <a:moveTo>
                    <a:pt x="127" y="3"/>
                  </a:moveTo>
                  <a:cubicBezTo>
                    <a:pt x="124" y="0"/>
                    <a:pt x="118" y="0"/>
                    <a:pt x="115" y="3"/>
                  </a:cubicBezTo>
                  <a:cubicBezTo>
                    <a:pt x="3" y="93"/>
                    <a:pt x="3" y="93"/>
                    <a:pt x="3" y="93"/>
                  </a:cubicBezTo>
                  <a:cubicBezTo>
                    <a:pt x="0" y="95"/>
                    <a:pt x="1" y="98"/>
                    <a:pt x="5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4" y="98"/>
                    <a:pt x="28" y="101"/>
                    <a:pt x="28" y="106"/>
                  </a:cubicBezTo>
                  <a:cubicBezTo>
                    <a:pt x="28" y="179"/>
                    <a:pt x="28" y="179"/>
                    <a:pt x="28" y="179"/>
                  </a:cubicBezTo>
                  <a:cubicBezTo>
                    <a:pt x="28" y="184"/>
                    <a:pt x="31" y="187"/>
                    <a:pt x="36" y="187"/>
                  </a:cubicBezTo>
                  <a:cubicBezTo>
                    <a:pt x="207" y="187"/>
                    <a:pt x="207" y="187"/>
                    <a:pt x="207" y="187"/>
                  </a:cubicBezTo>
                  <a:cubicBezTo>
                    <a:pt x="211" y="187"/>
                    <a:pt x="215" y="184"/>
                    <a:pt x="215" y="179"/>
                  </a:cubicBezTo>
                  <a:cubicBezTo>
                    <a:pt x="215" y="106"/>
                    <a:pt x="215" y="106"/>
                    <a:pt x="215" y="106"/>
                  </a:cubicBezTo>
                  <a:cubicBezTo>
                    <a:pt x="215" y="101"/>
                    <a:pt x="218" y="98"/>
                    <a:pt x="223" y="98"/>
                  </a:cubicBezTo>
                  <a:cubicBezTo>
                    <a:pt x="237" y="98"/>
                    <a:pt x="237" y="98"/>
                    <a:pt x="237" y="98"/>
                  </a:cubicBezTo>
                  <a:cubicBezTo>
                    <a:pt x="242" y="98"/>
                    <a:pt x="242" y="95"/>
                    <a:pt x="239" y="93"/>
                  </a:cubicBezTo>
                  <a:lnTo>
                    <a:pt x="127" y="3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1" name="Freeform 1022"/>
            <p:cNvSpPr>
              <a:spLocks/>
            </p:cNvSpPr>
            <p:nvPr/>
          </p:nvSpPr>
          <p:spPr bwMode="auto">
            <a:xfrm>
              <a:off x="4483101" y="-112713"/>
              <a:ext cx="703263" cy="668338"/>
            </a:xfrm>
            <a:custGeom>
              <a:avLst/>
              <a:gdLst>
                <a:gd name="T0" fmla="*/ 107 w 221"/>
                <a:gd name="T1" fmla="*/ 4 h 210"/>
                <a:gd name="T2" fmla="*/ 114 w 221"/>
                <a:gd name="T3" fmla="*/ 4 h 210"/>
                <a:gd name="T4" fmla="*/ 142 w 221"/>
                <a:gd name="T5" fmla="*/ 61 h 210"/>
                <a:gd name="T6" fmla="*/ 153 w 221"/>
                <a:gd name="T7" fmla="*/ 69 h 210"/>
                <a:gd name="T8" fmla="*/ 215 w 221"/>
                <a:gd name="T9" fmla="*/ 78 h 210"/>
                <a:gd name="T10" fmla="*/ 217 w 221"/>
                <a:gd name="T11" fmla="*/ 85 h 210"/>
                <a:gd name="T12" fmla="*/ 173 w 221"/>
                <a:gd name="T13" fmla="*/ 128 h 210"/>
                <a:gd name="T14" fmla="*/ 168 w 221"/>
                <a:gd name="T15" fmla="*/ 142 h 210"/>
                <a:gd name="T16" fmla="*/ 179 w 221"/>
                <a:gd name="T17" fmla="*/ 204 h 210"/>
                <a:gd name="T18" fmla="*/ 173 w 221"/>
                <a:gd name="T19" fmla="*/ 208 h 210"/>
                <a:gd name="T20" fmla="*/ 118 w 221"/>
                <a:gd name="T21" fmla="*/ 179 h 210"/>
                <a:gd name="T22" fmla="*/ 103 w 221"/>
                <a:gd name="T23" fmla="*/ 179 h 210"/>
                <a:gd name="T24" fmla="*/ 48 w 221"/>
                <a:gd name="T25" fmla="*/ 208 h 210"/>
                <a:gd name="T26" fmla="*/ 42 w 221"/>
                <a:gd name="T27" fmla="*/ 204 h 210"/>
                <a:gd name="T28" fmla="*/ 53 w 221"/>
                <a:gd name="T29" fmla="*/ 142 h 210"/>
                <a:gd name="T30" fmla="*/ 48 w 221"/>
                <a:gd name="T31" fmla="*/ 128 h 210"/>
                <a:gd name="T32" fmla="*/ 3 w 221"/>
                <a:gd name="T33" fmla="*/ 85 h 210"/>
                <a:gd name="T34" fmla="*/ 6 w 221"/>
                <a:gd name="T35" fmla="*/ 78 h 210"/>
                <a:gd name="T36" fmla="*/ 68 w 221"/>
                <a:gd name="T37" fmla="*/ 69 h 210"/>
                <a:gd name="T38" fmla="*/ 79 w 221"/>
                <a:gd name="T39" fmla="*/ 61 h 210"/>
                <a:gd name="T40" fmla="*/ 107 w 221"/>
                <a:gd name="T41" fmla="*/ 4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1" h="210">
                  <a:moveTo>
                    <a:pt x="107" y="4"/>
                  </a:moveTo>
                  <a:cubicBezTo>
                    <a:pt x="109" y="0"/>
                    <a:pt x="112" y="0"/>
                    <a:pt x="114" y="4"/>
                  </a:cubicBezTo>
                  <a:cubicBezTo>
                    <a:pt x="142" y="61"/>
                    <a:pt x="142" y="61"/>
                    <a:pt x="142" y="61"/>
                  </a:cubicBezTo>
                  <a:cubicBezTo>
                    <a:pt x="144" y="64"/>
                    <a:pt x="149" y="68"/>
                    <a:pt x="153" y="69"/>
                  </a:cubicBezTo>
                  <a:cubicBezTo>
                    <a:pt x="215" y="78"/>
                    <a:pt x="215" y="78"/>
                    <a:pt x="215" y="78"/>
                  </a:cubicBezTo>
                  <a:cubicBezTo>
                    <a:pt x="220" y="78"/>
                    <a:pt x="221" y="82"/>
                    <a:pt x="217" y="85"/>
                  </a:cubicBezTo>
                  <a:cubicBezTo>
                    <a:pt x="173" y="128"/>
                    <a:pt x="173" y="128"/>
                    <a:pt x="173" y="128"/>
                  </a:cubicBezTo>
                  <a:cubicBezTo>
                    <a:pt x="169" y="131"/>
                    <a:pt x="167" y="137"/>
                    <a:pt x="168" y="142"/>
                  </a:cubicBezTo>
                  <a:cubicBezTo>
                    <a:pt x="179" y="204"/>
                    <a:pt x="179" y="204"/>
                    <a:pt x="179" y="204"/>
                  </a:cubicBezTo>
                  <a:cubicBezTo>
                    <a:pt x="180" y="208"/>
                    <a:pt x="177" y="210"/>
                    <a:pt x="173" y="208"/>
                  </a:cubicBezTo>
                  <a:cubicBezTo>
                    <a:pt x="118" y="179"/>
                    <a:pt x="118" y="179"/>
                    <a:pt x="118" y="179"/>
                  </a:cubicBezTo>
                  <a:cubicBezTo>
                    <a:pt x="114" y="177"/>
                    <a:pt x="107" y="177"/>
                    <a:pt x="103" y="179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44" y="210"/>
                    <a:pt x="41" y="208"/>
                    <a:pt x="42" y="204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53" y="137"/>
                    <a:pt x="51" y="131"/>
                    <a:pt x="48" y="128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0" y="82"/>
                    <a:pt x="1" y="78"/>
                    <a:pt x="6" y="78"/>
                  </a:cubicBezTo>
                  <a:cubicBezTo>
                    <a:pt x="68" y="69"/>
                    <a:pt x="68" y="69"/>
                    <a:pt x="68" y="69"/>
                  </a:cubicBezTo>
                  <a:cubicBezTo>
                    <a:pt x="72" y="68"/>
                    <a:pt x="77" y="64"/>
                    <a:pt x="79" y="61"/>
                  </a:cubicBezTo>
                  <a:lnTo>
                    <a:pt x="107" y="4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2" name="Oval 1023"/>
            <p:cNvSpPr>
              <a:spLocks noChangeArrowheads="1"/>
            </p:cNvSpPr>
            <p:nvPr/>
          </p:nvSpPr>
          <p:spPr bwMode="auto">
            <a:xfrm>
              <a:off x="5746750" y="-84138"/>
              <a:ext cx="612000" cy="611188"/>
            </a:xfrm>
            <a:prstGeom prst="ellipse">
              <a:avLst/>
            </a:pr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3" name="Freeform 1024"/>
            <p:cNvSpPr>
              <a:spLocks/>
            </p:cNvSpPr>
            <p:nvPr/>
          </p:nvSpPr>
          <p:spPr bwMode="auto">
            <a:xfrm>
              <a:off x="6799263" y="-30163"/>
              <a:ext cx="887413" cy="503238"/>
            </a:xfrm>
            <a:custGeom>
              <a:avLst/>
              <a:gdLst>
                <a:gd name="T0" fmla="*/ 230 w 279"/>
                <a:gd name="T1" fmla="*/ 60 h 158"/>
                <a:gd name="T2" fmla="*/ 230 w 279"/>
                <a:gd name="T3" fmla="*/ 60 h 158"/>
                <a:gd name="T4" fmla="*/ 209 w 279"/>
                <a:gd name="T5" fmla="*/ 51 h 158"/>
                <a:gd name="T6" fmla="*/ 199 w 279"/>
                <a:gd name="T7" fmla="*/ 53 h 158"/>
                <a:gd name="T8" fmla="*/ 125 w 279"/>
                <a:gd name="T9" fmla="*/ 0 h 158"/>
                <a:gd name="T10" fmla="*/ 55 w 279"/>
                <a:gd name="T11" fmla="*/ 43 h 158"/>
                <a:gd name="T12" fmla="*/ 0 w 279"/>
                <a:gd name="T13" fmla="*/ 100 h 158"/>
                <a:gd name="T14" fmla="*/ 57 w 279"/>
                <a:gd name="T15" fmla="*/ 158 h 158"/>
                <a:gd name="T16" fmla="*/ 230 w 279"/>
                <a:gd name="T17" fmla="*/ 158 h 158"/>
                <a:gd name="T18" fmla="*/ 279 w 279"/>
                <a:gd name="T19" fmla="*/ 109 h 158"/>
                <a:gd name="T20" fmla="*/ 230 w 279"/>
                <a:gd name="T21" fmla="*/ 6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9" h="158">
                  <a:moveTo>
                    <a:pt x="230" y="60"/>
                  </a:moveTo>
                  <a:cubicBezTo>
                    <a:pt x="230" y="60"/>
                    <a:pt x="230" y="60"/>
                    <a:pt x="230" y="60"/>
                  </a:cubicBezTo>
                  <a:cubicBezTo>
                    <a:pt x="224" y="54"/>
                    <a:pt x="217" y="51"/>
                    <a:pt x="209" y="51"/>
                  </a:cubicBezTo>
                  <a:cubicBezTo>
                    <a:pt x="205" y="51"/>
                    <a:pt x="202" y="52"/>
                    <a:pt x="199" y="53"/>
                  </a:cubicBezTo>
                  <a:cubicBezTo>
                    <a:pt x="188" y="22"/>
                    <a:pt x="159" y="0"/>
                    <a:pt x="125" y="0"/>
                  </a:cubicBezTo>
                  <a:cubicBezTo>
                    <a:pt x="94" y="0"/>
                    <a:pt x="68" y="18"/>
                    <a:pt x="55" y="43"/>
                  </a:cubicBezTo>
                  <a:cubicBezTo>
                    <a:pt x="24" y="44"/>
                    <a:pt x="0" y="69"/>
                    <a:pt x="0" y="100"/>
                  </a:cubicBezTo>
                  <a:cubicBezTo>
                    <a:pt x="0" y="132"/>
                    <a:pt x="25" y="158"/>
                    <a:pt x="57" y="158"/>
                  </a:cubicBezTo>
                  <a:cubicBezTo>
                    <a:pt x="230" y="158"/>
                    <a:pt x="230" y="158"/>
                    <a:pt x="230" y="158"/>
                  </a:cubicBezTo>
                  <a:cubicBezTo>
                    <a:pt x="257" y="158"/>
                    <a:pt x="279" y="136"/>
                    <a:pt x="279" y="109"/>
                  </a:cubicBezTo>
                  <a:cubicBezTo>
                    <a:pt x="279" y="82"/>
                    <a:pt x="257" y="60"/>
                    <a:pt x="230" y="60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sp>
          <p:nvSpPr>
            <p:cNvPr id="284" name="Freeform 1025"/>
            <p:cNvSpPr>
              <a:spLocks/>
            </p:cNvSpPr>
            <p:nvPr/>
          </p:nvSpPr>
          <p:spPr bwMode="auto">
            <a:xfrm>
              <a:off x="8099426" y="-103188"/>
              <a:ext cx="649288" cy="649288"/>
            </a:xfrm>
            <a:custGeom>
              <a:avLst/>
              <a:gdLst>
                <a:gd name="T0" fmla="*/ 158 w 204"/>
                <a:gd name="T1" fmla="*/ 0 h 204"/>
                <a:gd name="T2" fmla="*/ 174 w 204"/>
                <a:gd name="T3" fmla="*/ 58 h 204"/>
                <a:gd name="T4" fmla="*/ 59 w 204"/>
                <a:gd name="T5" fmla="*/ 174 h 204"/>
                <a:gd name="T6" fmla="*/ 0 w 204"/>
                <a:gd name="T7" fmla="*/ 158 h 204"/>
                <a:gd name="T8" fmla="*/ 91 w 204"/>
                <a:gd name="T9" fmla="*/ 204 h 204"/>
                <a:gd name="T10" fmla="*/ 204 w 204"/>
                <a:gd name="T11" fmla="*/ 91 h 204"/>
                <a:gd name="T12" fmla="*/ 158 w 204"/>
                <a:gd name="T13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4" h="204">
                  <a:moveTo>
                    <a:pt x="158" y="0"/>
                  </a:moveTo>
                  <a:cubicBezTo>
                    <a:pt x="169" y="17"/>
                    <a:pt x="174" y="37"/>
                    <a:pt x="174" y="58"/>
                  </a:cubicBezTo>
                  <a:cubicBezTo>
                    <a:pt x="174" y="123"/>
                    <a:pt x="123" y="174"/>
                    <a:pt x="59" y="174"/>
                  </a:cubicBezTo>
                  <a:cubicBezTo>
                    <a:pt x="37" y="174"/>
                    <a:pt x="17" y="169"/>
                    <a:pt x="0" y="158"/>
                  </a:cubicBezTo>
                  <a:cubicBezTo>
                    <a:pt x="20" y="186"/>
                    <a:pt x="54" y="204"/>
                    <a:pt x="91" y="204"/>
                  </a:cubicBezTo>
                  <a:cubicBezTo>
                    <a:pt x="153" y="204"/>
                    <a:pt x="204" y="153"/>
                    <a:pt x="204" y="91"/>
                  </a:cubicBezTo>
                  <a:cubicBezTo>
                    <a:pt x="204" y="53"/>
                    <a:pt x="186" y="20"/>
                    <a:pt x="158" y="0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285" name="组合 284"/>
            <p:cNvGrpSpPr/>
            <p:nvPr/>
          </p:nvGrpSpPr>
          <p:grpSpPr>
            <a:xfrm>
              <a:off x="3427413" y="1138237"/>
              <a:ext cx="374650" cy="611188"/>
              <a:chOff x="3427413" y="1138237"/>
              <a:chExt cx="374650" cy="611188"/>
            </a:xfrm>
          </p:grpSpPr>
          <p:sp>
            <p:nvSpPr>
              <p:cNvPr id="389" name="Freeform 1026"/>
              <p:cNvSpPr>
                <a:spLocks/>
              </p:cNvSpPr>
              <p:nvPr/>
            </p:nvSpPr>
            <p:spPr bwMode="auto">
              <a:xfrm>
                <a:off x="3427413" y="1138237"/>
                <a:ext cx="374650" cy="611188"/>
              </a:xfrm>
              <a:custGeom>
                <a:avLst/>
                <a:gdLst>
                  <a:gd name="T0" fmla="*/ 0 w 118"/>
                  <a:gd name="T1" fmla="*/ 133 h 192"/>
                  <a:gd name="T2" fmla="*/ 59 w 118"/>
                  <a:gd name="T3" fmla="*/ 192 h 192"/>
                  <a:gd name="T4" fmla="*/ 118 w 118"/>
                  <a:gd name="T5" fmla="*/ 133 h 192"/>
                  <a:gd name="T6" fmla="*/ 59 w 118"/>
                  <a:gd name="T7" fmla="*/ 0 h 192"/>
                  <a:gd name="T8" fmla="*/ 0 w 118"/>
                  <a:gd name="T9" fmla="*/ 133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92">
                    <a:moveTo>
                      <a:pt x="0" y="133"/>
                    </a:moveTo>
                    <a:cubicBezTo>
                      <a:pt x="0" y="166"/>
                      <a:pt x="26" y="192"/>
                      <a:pt x="59" y="192"/>
                    </a:cubicBezTo>
                    <a:cubicBezTo>
                      <a:pt x="92" y="192"/>
                      <a:pt x="118" y="166"/>
                      <a:pt x="118" y="133"/>
                    </a:cubicBezTo>
                    <a:cubicBezTo>
                      <a:pt x="118" y="100"/>
                      <a:pt x="59" y="0"/>
                      <a:pt x="59" y="0"/>
                    </a:cubicBezTo>
                    <a:cubicBezTo>
                      <a:pt x="59" y="0"/>
                      <a:pt x="0" y="100"/>
                      <a:pt x="0" y="133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90" name="Freeform 1027"/>
              <p:cNvSpPr>
                <a:spLocks/>
              </p:cNvSpPr>
              <p:nvPr/>
            </p:nvSpPr>
            <p:spPr bwMode="auto">
              <a:xfrm>
                <a:off x="3427413" y="1138237"/>
                <a:ext cx="374650" cy="611188"/>
              </a:xfrm>
              <a:custGeom>
                <a:avLst/>
                <a:gdLst>
                  <a:gd name="T0" fmla="*/ 59 w 118"/>
                  <a:gd name="T1" fmla="*/ 0 h 192"/>
                  <a:gd name="T2" fmla="*/ 0 w 118"/>
                  <a:gd name="T3" fmla="*/ 133 h 192"/>
                  <a:gd name="T4" fmla="*/ 59 w 118"/>
                  <a:gd name="T5" fmla="*/ 192 h 192"/>
                  <a:gd name="T6" fmla="*/ 118 w 118"/>
                  <a:gd name="T7" fmla="*/ 133 h 192"/>
                  <a:gd name="T8" fmla="*/ 59 w 118"/>
                  <a:gd name="T9" fmla="*/ 0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8" h="192">
                    <a:moveTo>
                      <a:pt x="59" y="0"/>
                    </a:moveTo>
                    <a:cubicBezTo>
                      <a:pt x="59" y="0"/>
                      <a:pt x="0" y="100"/>
                      <a:pt x="0" y="133"/>
                    </a:cubicBezTo>
                    <a:cubicBezTo>
                      <a:pt x="0" y="166"/>
                      <a:pt x="26" y="192"/>
                      <a:pt x="59" y="192"/>
                    </a:cubicBezTo>
                    <a:cubicBezTo>
                      <a:pt x="92" y="192"/>
                      <a:pt x="118" y="166"/>
                      <a:pt x="118" y="133"/>
                    </a:cubicBezTo>
                    <a:cubicBezTo>
                      <a:pt x="118" y="100"/>
                      <a:pt x="59" y="0"/>
                      <a:pt x="59" y="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91" name="Freeform 1028"/>
              <p:cNvSpPr>
                <a:spLocks/>
              </p:cNvSpPr>
              <p:nvPr/>
            </p:nvSpPr>
            <p:spPr bwMode="auto">
              <a:xfrm>
                <a:off x="3490913" y="1470025"/>
                <a:ext cx="28575" cy="168275"/>
              </a:xfrm>
              <a:custGeom>
                <a:avLst/>
                <a:gdLst>
                  <a:gd name="T0" fmla="*/ 8 w 9"/>
                  <a:gd name="T1" fmla="*/ 0 h 53"/>
                  <a:gd name="T2" fmla="*/ 0 w 9"/>
                  <a:gd name="T3" fmla="*/ 30 h 53"/>
                  <a:gd name="T4" fmla="*/ 9 w 9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53">
                    <a:moveTo>
                      <a:pt x="8" y="0"/>
                    </a:moveTo>
                    <a:cubicBezTo>
                      <a:pt x="8" y="0"/>
                      <a:pt x="0" y="17"/>
                      <a:pt x="0" y="30"/>
                    </a:cubicBezTo>
                    <a:cubicBezTo>
                      <a:pt x="0" y="39"/>
                      <a:pt x="5" y="49"/>
                      <a:pt x="9" y="53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4552951" y="1227137"/>
              <a:ext cx="560388" cy="430213"/>
              <a:chOff x="4552951" y="1227137"/>
              <a:chExt cx="560388" cy="430213"/>
            </a:xfrm>
          </p:grpSpPr>
          <p:sp>
            <p:nvSpPr>
              <p:cNvPr id="386" name="Freeform 1029"/>
              <p:cNvSpPr>
                <a:spLocks/>
              </p:cNvSpPr>
              <p:nvPr/>
            </p:nvSpPr>
            <p:spPr bwMode="auto">
              <a:xfrm>
                <a:off x="4552951" y="1349375"/>
                <a:ext cx="560388" cy="307975"/>
              </a:xfrm>
              <a:custGeom>
                <a:avLst/>
                <a:gdLst>
                  <a:gd name="T0" fmla="*/ 176 w 176"/>
                  <a:gd name="T1" fmla="*/ 0 h 97"/>
                  <a:gd name="T2" fmla="*/ 176 w 176"/>
                  <a:gd name="T3" fmla="*/ 89 h 97"/>
                  <a:gd name="T4" fmla="*/ 168 w 176"/>
                  <a:gd name="T5" fmla="*/ 97 h 97"/>
                  <a:gd name="T6" fmla="*/ 8 w 176"/>
                  <a:gd name="T7" fmla="*/ 97 h 97"/>
                  <a:gd name="T8" fmla="*/ 0 w 176"/>
                  <a:gd name="T9" fmla="*/ 89 h 97"/>
                  <a:gd name="T10" fmla="*/ 0 w 176"/>
                  <a:gd name="T11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97">
                    <a:moveTo>
                      <a:pt x="176" y="0"/>
                    </a:moveTo>
                    <a:cubicBezTo>
                      <a:pt x="176" y="89"/>
                      <a:pt x="176" y="89"/>
                      <a:pt x="176" y="89"/>
                    </a:cubicBezTo>
                    <a:cubicBezTo>
                      <a:pt x="176" y="93"/>
                      <a:pt x="173" y="97"/>
                      <a:pt x="168" y="97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4" y="97"/>
                      <a:pt x="0" y="93"/>
                      <a:pt x="0" y="8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7" name="Line 1030"/>
              <p:cNvSpPr>
                <a:spLocks noChangeShapeType="1"/>
              </p:cNvSpPr>
              <p:nvPr/>
            </p:nvSpPr>
            <p:spPr bwMode="auto">
              <a:xfrm flipV="1">
                <a:off x="4833938" y="1246187"/>
                <a:ext cx="0" cy="217488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8" name="Freeform 1031"/>
              <p:cNvSpPr>
                <a:spLocks/>
              </p:cNvSpPr>
              <p:nvPr/>
            </p:nvSpPr>
            <p:spPr bwMode="auto">
              <a:xfrm>
                <a:off x="4727576" y="1227137"/>
                <a:ext cx="214313" cy="98425"/>
              </a:xfrm>
              <a:custGeom>
                <a:avLst/>
                <a:gdLst>
                  <a:gd name="T0" fmla="*/ 0 w 67"/>
                  <a:gd name="T1" fmla="*/ 31 h 31"/>
                  <a:gd name="T2" fmla="*/ 28 w 67"/>
                  <a:gd name="T3" fmla="*/ 3 h 31"/>
                  <a:gd name="T4" fmla="*/ 39 w 67"/>
                  <a:gd name="T5" fmla="*/ 3 h 31"/>
                  <a:gd name="T6" fmla="*/ 67 w 67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0" y="31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31" y="0"/>
                      <a:pt x="36" y="0"/>
                      <a:pt x="39" y="3"/>
                    </a:cubicBezTo>
                    <a:cubicBezTo>
                      <a:pt x="67" y="31"/>
                      <a:pt x="67" y="31"/>
                      <a:pt x="67" y="31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5756276" y="1147762"/>
              <a:ext cx="587375" cy="592138"/>
              <a:chOff x="5756276" y="1147762"/>
              <a:chExt cx="587375" cy="592138"/>
            </a:xfrm>
          </p:grpSpPr>
          <p:sp>
            <p:nvSpPr>
              <p:cNvPr id="378" name="Line 1032"/>
              <p:cNvSpPr>
                <a:spLocks noChangeShapeType="1"/>
              </p:cNvSpPr>
              <p:nvPr/>
            </p:nvSpPr>
            <p:spPr bwMode="auto">
              <a:xfrm flipV="1">
                <a:off x="6048376" y="1166812"/>
                <a:ext cx="0" cy="217488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9" name="Freeform 1033"/>
              <p:cNvSpPr>
                <a:spLocks/>
              </p:cNvSpPr>
              <p:nvPr/>
            </p:nvSpPr>
            <p:spPr bwMode="auto">
              <a:xfrm>
                <a:off x="5943601" y="1147762"/>
                <a:ext cx="212725" cy="98425"/>
              </a:xfrm>
              <a:custGeom>
                <a:avLst/>
                <a:gdLst>
                  <a:gd name="T0" fmla="*/ 0 w 67"/>
                  <a:gd name="T1" fmla="*/ 31 h 31"/>
                  <a:gd name="T2" fmla="*/ 28 w 67"/>
                  <a:gd name="T3" fmla="*/ 3 h 31"/>
                  <a:gd name="T4" fmla="*/ 39 w 67"/>
                  <a:gd name="T5" fmla="*/ 3 h 31"/>
                  <a:gd name="T6" fmla="*/ 67 w 67"/>
                  <a:gd name="T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0" y="31"/>
                    </a:moveTo>
                    <a:cubicBezTo>
                      <a:pt x="28" y="3"/>
                      <a:pt x="28" y="3"/>
                      <a:pt x="28" y="3"/>
                    </a:cubicBezTo>
                    <a:cubicBezTo>
                      <a:pt x="31" y="0"/>
                      <a:pt x="36" y="0"/>
                      <a:pt x="39" y="3"/>
                    </a:cubicBezTo>
                    <a:cubicBezTo>
                      <a:pt x="67" y="31"/>
                      <a:pt x="67" y="31"/>
                      <a:pt x="67" y="31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0" name="Line 1034"/>
              <p:cNvSpPr>
                <a:spLocks noChangeShapeType="1"/>
              </p:cNvSpPr>
              <p:nvPr/>
            </p:nvSpPr>
            <p:spPr bwMode="auto">
              <a:xfrm>
                <a:off x="6048376" y="1504950"/>
                <a:ext cx="0" cy="21590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1" name="Freeform 1035"/>
              <p:cNvSpPr>
                <a:spLocks/>
              </p:cNvSpPr>
              <p:nvPr/>
            </p:nvSpPr>
            <p:spPr bwMode="auto">
              <a:xfrm>
                <a:off x="5943601" y="1641475"/>
                <a:ext cx="212725" cy="98425"/>
              </a:xfrm>
              <a:custGeom>
                <a:avLst/>
                <a:gdLst>
                  <a:gd name="T0" fmla="*/ 67 w 67"/>
                  <a:gd name="T1" fmla="*/ 0 h 31"/>
                  <a:gd name="T2" fmla="*/ 39 w 67"/>
                  <a:gd name="T3" fmla="*/ 28 h 31"/>
                  <a:gd name="T4" fmla="*/ 28 w 67"/>
                  <a:gd name="T5" fmla="*/ 28 h 31"/>
                  <a:gd name="T6" fmla="*/ 0 w 67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31">
                    <a:moveTo>
                      <a:pt x="67" y="0"/>
                    </a:moveTo>
                    <a:cubicBezTo>
                      <a:pt x="39" y="28"/>
                      <a:pt x="39" y="28"/>
                      <a:pt x="39" y="28"/>
                    </a:cubicBezTo>
                    <a:cubicBezTo>
                      <a:pt x="36" y="31"/>
                      <a:pt x="31" y="31"/>
                      <a:pt x="28" y="2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2" name="Line 1036"/>
              <p:cNvSpPr>
                <a:spLocks noChangeShapeType="1"/>
              </p:cNvSpPr>
              <p:nvPr/>
            </p:nvSpPr>
            <p:spPr bwMode="auto">
              <a:xfrm flipH="1">
                <a:off x="5772151" y="1444625"/>
                <a:ext cx="219075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3" name="Freeform 1037"/>
              <p:cNvSpPr>
                <a:spLocks/>
              </p:cNvSpPr>
              <p:nvPr/>
            </p:nvSpPr>
            <p:spPr bwMode="auto">
              <a:xfrm>
                <a:off x="5756276" y="1339850"/>
                <a:ext cx="98425" cy="209550"/>
              </a:xfrm>
              <a:custGeom>
                <a:avLst/>
                <a:gdLst>
                  <a:gd name="T0" fmla="*/ 31 w 31"/>
                  <a:gd name="T1" fmla="*/ 66 h 66"/>
                  <a:gd name="T2" fmla="*/ 3 w 31"/>
                  <a:gd name="T3" fmla="*/ 39 h 66"/>
                  <a:gd name="T4" fmla="*/ 3 w 31"/>
                  <a:gd name="T5" fmla="*/ 27 h 66"/>
                  <a:gd name="T6" fmla="*/ 31 w 31"/>
                  <a:gd name="T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6">
                    <a:moveTo>
                      <a:pt x="31" y="66"/>
                    </a:moveTo>
                    <a:cubicBezTo>
                      <a:pt x="3" y="39"/>
                      <a:pt x="3" y="39"/>
                      <a:pt x="3" y="39"/>
                    </a:cubicBezTo>
                    <a:cubicBezTo>
                      <a:pt x="0" y="36"/>
                      <a:pt x="0" y="30"/>
                      <a:pt x="3" y="27"/>
                    </a:cubicBezTo>
                    <a:cubicBezTo>
                      <a:pt x="31" y="0"/>
                      <a:pt x="31" y="0"/>
                      <a:pt x="31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4" name="Line 1038"/>
              <p:cNvSpPr>
                <a:spLocks noChangeShapeType="1"/>
              </p:cNvSpPr>
              <p:nvPr/>
            </p:nvSpPr>
            <p:spPr bwMode="auto">
              <a:xfrm>
                <a:off x="6108701" y="1444625"/>
                <a:ext cx="219075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85" name="Freeform 1039"/>
              <p:cNvSpPr>
                <a:spLocks/>
              </p:cNvSpPr>
              <p:nvPr/>
            </p:nvSpPr>
            <p:spPr bwMode="auto">
              <a:xfrm>
                <a:off x="6245226" y="1339850"/>
                <a:ext cx="98425" cy="209550"/>
              </a:xfrm>
              <a:custGeom>
                <a:avLst/>
                <a:gdLst>
                  <a:gd name="T0" fmla="*/ 0 w 31"/>
                  <a:gd name="T1" fmla="*/ 0 h 66"/>
                  <a:gd name="T2" fmla="*/ 28 w 31"/>
                  <a:gd name="T3" fmla="*/ 27 h 66"/>
                  <a:gd name="T4" fmla="*/ 28 w 31"/>
                  <a:gd name="T5" fmla="*/ 39 h 66"/>
                  <a:gd name="T6" fmla="*/ 0 w 31"/>
                  <a:gd name="T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66">
                    <a:moveTo>
                      <a:pt x="0" y="0"/>
                    </a:moveTo>
                    <a:cubicBezTo>
                      <a:pt x="28" y="27"/>
                      <a:pt x="28" y="27"/>
                      <a:pt x="28" y="27"/>
                    </a:cubicBezTo>
                    <a:cubicBezTo>
                      <a:pt x="31" y="30"/>
                      <a:pt x="31" y="36"/>
                      <a:pt x="28" y="39"/>
                    </a:cubicBezTo>
                    <a:cubicBezTo>
                      <a:pt x="0" y="66"/>
                      <a:pt x="0" y="66"/>
                      <a:pt x="0" y="66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288" name="Freeform 1040"/>
            <p:cNvSpPr>
              <a:spLocks/>
            </p:cNvSpPr>
            <p:nvPr/>
          </p:nvSpPr>
          <p:spPr bwMode="auto">
            <a:xfrm>
              <a:off x="6923088" y="1125537"/>
              <a:ext cx="635000" cy="636588"/>
            </a:xfrm>
            <a:custGeom>
              <a:avLst/>
              <a:gdLst>
                <a:gd name="T0" fmla="*/ 35 w 200"/>
                <a:gd name="T1" fmla="*/ 197 h 200"/>
                <a:gd name="T2" fmla="*/ 46 w 200"/>
                <a:gd name="T3" fmla="*/ 196 h 200"/>
                <a:gd name="T4" fmla="*/ 121 w 200"/>
                <a:gd name="T5" fmla="*/ 104 h 200"/>
                <a:gd name="T6" fmla="*/ 134 w 200"/>
                <a:gd name="T7" fmla="*/ 100 h 200"/>
                <a:gd name="T8" fmla="*/ 185 w 200"/>
                <a:gd name="T9" fmla="*/ 94 h 200"/>
                <a:gd name="T10" fmla="*/ 199 w 200"/>
                <a:gd name="T11" fmla="*/ 46 h 200"/>
                <a:gd name="T12" fmla="*/ 193 w 200"/>
                <a:gd name="T13" fmla="*/ 44 h 200"/>
                <a:gd name="T14" fmla="*/ 174 w 200"/>
                <a:gd name="T15" fmla="*/ 63 h 200"/>
                <a:gd name="T16" fmla="*/ 163 w 200"/>
                <a:gd name="T17" fmla="*/ 63 h 200"/>
                <a:gd name="T18" fmla="*/ 137 w 200"/>
                <a:gd name="T19" fmla="*/ 37 h 200"/>
                <a:gd name="T20" fmla="*/ 137 w 200"/>
                <a:gd name="T21" fmla="*/ 26 h 200"/>
                <a:gd name="T22" fmla="*/ 157 w 200"/>
                <a:gd name="T23" fmla="*/ 7 h 200"/>
                <a:gd name="T24" fmla="*/ 154 w 200"/>
                <a:gd name="T25" fmla="*/ 1 h 200"/>
                <a:gd name="T26" fmla="*/ 107 w 200"/>
                <a:gd name="T27" fmla="*/ 15 h 200"/>
                <a:gd name="T28" fmla="*/ 100 w 200"/>
                <a:gd name="T29" fmla="*/ 66 h 200"/>
                <a:gd name="T30" fmla="*/ 96 w 200"/>
                <a:gd name="T31" fmla="*/ 79 h 200"/>
                <a:gd name="T32" fmla="*/ 4 w 200"/>
                <a:gd name="T33" fmla="*/ 154 h 200"/>
                <a:gd name="T34" fmla="*/ 3 w 200"/>
                <a:gd name="T35" fmla="*/ 165 h 200"/>
                <a:gd name="T36" fmla="*/ 35 w 200"/>
                <a:gd name="T37" fmla="*/ 19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0" h="200">
                  <a:moveTo>
                    <a:pt x="35" y="197"/>
                  </a:moveTo>
                  <a:cubicBezTo>
                    <a:pt x="38" y="200"/>
                    <a:pt x="43" y="200"/>
                    <a:pt x="46" y="19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4" y="101"/>
                    <a:pt x="130" y="99"/>
                    <a:pt x="134" y="100"/>
                  </a:cubicBezTo>
                  <a:cubicBezTo>
                    <a:pt x="134" y="100"/>
                    <a:pt x="170" y="109"/>
                    <a:pt x="185" y="94"/>
                  </a:cubicBezTo>
                  <a:cubicBezTo>
                    <a:pt x="200" y="79"/>
                    <a:pt x="199" y="46"/>
                    <a:pt x="199" y="46"/>
                  </a:cubicBezTo>
                  <a:cubicBezTo>
                    <a:pt x="199" y="42"/>
                    <a:pt x="197" y="41"/>
                    <a:pt x="193" y="44"/>
                  </a:cubicBezTo>
                  <a:cubicBezTo>
                    <a:pt x="174" y="63"/>
                    <a:pt x="174" y="63"/>
                    <a:pt x="174" y="63"/>
                  </a:cubicBezTo>
                  <a:cubicBezTo>
                    <a:pt x="171" y="66"/>
                    <a:pt x="166" y="66"/>
                    <a:pt x="163" y="63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4" y="34"/>
                    <a:pt x="134" y="29"/>
                    <a:pt x="137" y="26"/>
                  </a:cubicBezTo>
                  <a:cubicBezTo>
                    <a:pt x="157" y="7"/>
                    <a:pt x="157" y="7"/>
                    <a:pt x="157" y="7"/>
                  </a:cubicBezTo>
                  <a:cubicBezTo>
                    <a:pt x="160" y="4"/>
                    <a:pt x="159" y="1"/>
                    <a:pt x="154" y="1"/>
                  </a:cubicBezTo>
                  <a:cubicBezTo>
                    <a:pt x="154" y="1"/>
                    <a:pt x="122" y="0"/>
                    <a:pt x="107" y="15"/>
                  </a:cubicBezTo>
                  <a:cubicBezTo>
                    <a:pt x="92" y="30"/>
                    <a:pt x="100" y="66"/>
                    <a:pt x="100" y="66"/>
                  </a:cubicBezTo>
                  <a:cubicBezTo>
                    <a:pt x="102" y="70"/>
                    <a:pt x="100" y="76"/>
                    <a:pt x="96" y="79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0" y="157"/>
                    <a:pt x="0" y="162"/>
                    <a:pt x="3" y="165"/>
                  </a:cubicBezTo>
                  <a:lnTo>
                    <a:pt x="35" y="197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289" name="组合 288"/>
            <p:cNvGrpSpPr/>
            <p:nvPr/>
          </p:nvGrpSpPr>
          <p:grpSpPr>
            <a:xfrm>
              <a:off x="8058151" y="1192212"/>
              <a:ext cx="731838" cy="503238"/>
              <a:chOff x="8058151" y="1192212"/>
              <a:chExt cx="731838" cy="503238"/>
            </a:xfrm>
          </p:grpSpPr>
          <p:sp>
            <p:nvSpPr>
              <p:cNvPr id="374" name="Freeform 1041"/>
              <p:cNvSpPr>
                <a:spLocks/>
              </p:cNvSpPr>
              <p:nvPr/>
            </p:nvSpPr>
            <p:spPr bwMode="auto">
              <a:xfrm>
                <a:off x="8061326" y="1192212"/>
                <a:ext cx="725488" cy="503238"/>
              </a:xfrm>
              <a:custGeom>
                <a:avLst/>
                <a:gdLst>
                  <a:gd name="T0" fmla="*/ 228 w 228"/>
                  <a:gd name="T1" fmla="*/ 150 h 158"/>
                  <a:gd name="T2" fmla="*/ 220 w 228"/>
                  <a:gd name="T3" fmla="*/ 158 h 158"/>
                  <a:gd name="T4" fmla="*/ 8 w 228"/>
                  <a:gd name="T5" fmla="*/ 158 h 158"/>
                  <a:gd name="T6" fmla="*/ 0 w 228"/>
                  <a:gd name="T7" fmla="*/ 150 h 158"/>
                  <a:gd name="T8" fmla="*/ 0 w 228"/>
                  <a:gd name="T9" fmla="*/ 8 h 158"/>
                  <a:gd name="T10" fmla="*/ 8 w 228"/>
                  <a:gd name="T11" fmla="*/ 0 h 158"/>
                  <a:gd name="T12" fmla="*/ 220 w 228"/>
                  <a:gd name="T13" fmla="*/ 0 h 158"/>
                  <a:gd name="T14" fmla="*/ 228 w 228"/>
                  <a:gd name="T15" fmla="*/ 8 h 158"/>
                  <a:gd name="T16" fmla="*/ 228 w 228"/>
                  <a:gd name="T17" fmla="*/ 15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8" h="158">
                    <a:moveTo>
                      <a:pt x="228" y="150"/>
                    </a:moveTo>
                    <a:cubicBezTo>
                      <a:pt x="228" y="154"/>
                      <a:pt x="224" y="158"/>
                      <a:pt x="220" y="158"/>
                    </a:cubicBezTo>
                    <a:cubicBezTo>
                      <a:pt x="8" y="158"/>
                      <a:pt x="8" y="158"/>
                      <a:pt x="8" y="158"/>
                    </a:cubicBezTo>
                    <a:cubicBezTo>
                      <a:pt x="4" y="158"/>
                      <a:pt x="0" y="154"/>
                      <a:pt x="0" y="15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4" y="0"/>
                      <a:pt x="228" y="4"/>
                      <a:pt x="228" y="8"/>
                    </a:cubicBezTo>
                    <a:lnTo>
                      <a:pt x="228" y="15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5" name="Freeform 1042"/>
              <p:cNvSpPr>
                <a:spLocks/>
              </p:cNvSpPr>
              <p:nvPr/>
            </p:nvSpPr>
            <p:spPr bwMode="auto">
              <a:xfrm>
                <a:off x="8058151" y="1255712"/>
                <a:ext cx="731838" cy="357188"/>
              </a:xfrm>
              <a:custGeom>
                <a:avLst/>
                <a:gdLst>
                  <a:gd name="T0" fmla="*/ 0 w 461"/>
                  <a:gd name="T1" fmla="*/ 0 h 225"/>
                  <a:gd name="T2" fmla="*/ 230 w 461"/>
                  <a:gd name="T3" fmla="*/ 225 h 225"/>
                  <a:gd name="T4" fmla="*/ 461 w 461"/>
                  <a:gd name="T5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1" h="225">
                    <a:moveTo>
                      <a:pt x="0" y="0"/>
                    </a:moveTo>
                    <a:lnTo>
                      <a:pt x="230" y="225"/>
                    </a:lnTo>
                    <a:lnTo>
                      <a:pt x="461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6" name="Line 1043"/>
              <p:cNvSpPr>
                <a:spLocks noChangeShapeType="1"/>
              </p:cNvSpPr>
              <p:nvPr/>
            </p:nvSpPr>
            <p:spPr bwMode="auto">
              <a:xfrm flipH="1">
                <a:off x="8067676" y="1485900"/>
                <a:ext cx="206375" cy="2000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7" name="Line 1044"/>
              <p:cNvSpPr>
                <a:spLocks noChangeShapeType="1"/>
              </p:cNvSpPr>
              <p:nvPr/>
            </p:nvSpPr>
            <p:spPr bwMode="auto">
              <a:xfrm flipH="1" flipV="1">
                <a:off x="8567738" y="1479550"/>
                <a:ext cx="212725" cy="20637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3398838" y="2268537"/>
              <a:ext cx="433388" cy="611188"/>
              <a:chOff x="3398838" y="2268537"/>
              <a:chExt cx="433388" cy="611188"/>
            </a:xfrm>
          </p:grpSpPr>
          <p:sp>
            <p:nvSpPr>
              <p:cNvPr id="372" name="Freeform 1045"/>
              <p:cNvSpPr>
                <a:spLocks/>
              </p:cNvSpPr>
              <p:nvPr/>
            </p:nvSpPr>
            <p:spPr bwMode="auto">
              <a:xfrm>
                <a:off x="3398838" y="2543175"/>
                <a:ext cx="433388" cy="336550"/>
              </a:xfrm>
              <a:custGeom>
                <a:avLst/>
                <a:gdLst>
                  <a:gd name="T0" fmla="*/ 136 w 136"/>
                  <a:gd name="T1" fmla="*/ 69 h 106"/>
                  <a:gd name="T2" fmla="*/ 0 w 136"/>
                  <a:gd name="T3" fmla="*/ 69 h 106"/>
                  <a:gd name="T4" fmla="*/ 68 w 136"/>
                  <a:gd name="T5" fmla="*/ 0 h 106"/>
                  <a:gd name="T6" fmla="*/ 136 w 136"/>
                  <a:gd name="T7" fmla="*/ 6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6" h="106">
                    <a:moveTo>
                      <a:pt x="136" y="69"/>
                    </a:moveTo>
                    <a:cubicBezTo>
                      <a:pt x="136" y="106"/>
                      <a:pt x="0" y="106"/>
                      <a:pt x="0" y="69"/>
                    </a:cubicBezTo>
                    <a:cubicBezTo>
                      <a:pt x="0" y="31"/>
                      <a:pt x="30" y="0"/>
                      <a:pt x="68" y="0"/>
                    </a:cubicBezTo>
                    <a:cubicBezTo>
                      <a:pt x="106" y="0"/>
                      <a:pt x="136" y="31"/>
                      <a:pt x="136" y="69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3" name="Oval 1046"/>
              <p:cNvSpPr>
                <a:spLocks noChangeArrowheads="1"/>
              </p:cNvSpPr>
              <p:nvPr/>
            </p:nvSpPr>
            <p:spPr bwMode="auto">
              <a:xfrm>
                <a:off x="3497263" y="2268537"/>
                <a:ext cx="234950" cy="234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291" name="Freeform 1047"/>
            <p:cNvSpPr>
              <a:spLocks/>
            </p:cNvSpPr>
            <p:nvPr/>
          </p:nvSpPr>
          <p:spPr bwMode="auto">
            <a:xfrm>
              <a:off x="4552951" y="2303462"/>
              <a:ext cx="560388" cy="515938"/>
            </a:xfrm>
            <a:custGeom>
              <a:avLst/>
              <a:gdLst>
                <a:gd name="T0" fmla="*/ 176 w 176"/>
                <a:gd name="T1" fmla="*/ 8 h 162"/>
                <a:gd name="T2" fmla="*/ 168 w 176"/>
                <a:gd name="T3" fmla="*/ 0 h 162"/>
                <a:gd name="T4" fmla="*/ 8 w 176"/>
                <a:gd name="T5" fmla="*/ 0 h 162"/>
                <a:gd name="T6" fmla="*/ 0 w 176"/>
                <a:gd name="T7" fmla="*/ 8 h 162"/>
                <a:gd name="T8" fmla="*/ 0 w 176"/>
                <a:gd name="T9" fmla="*/ 111 h 162"/>
                <a:gd name="T10" fmla="*/ 8 w 176"/>
                <a:gd name="T11" fmla="*/ 119 h 162"/>
                <a:gd name="T12" fmla="*/ 99 w 176"/>
                <a:gd name="T13" fmla="*/ 119 h 162"/>
                <a:gd name="T14" fmla="*/ 112 w 176"/>
                <a:gd name="T15" fmla="*/ 125 h 162"/>
                <a:gd name="T16" fmla="*/ 140 w 176"/>
                <a:gd name="T17" fmla="*/ 159 h 162"/>
                <a:gd name="T18" fmla="*/ 145 w 176"/>
                <a:gd name="T19" fmla="*/ 157 h 162"/>
                <a:gd name="T20" fmla="*/ 145 w 176"/>
                <a:gd name="T21" fmla="*/ 127 h 162"/>
                <a:gd name="T22" fmla="*/ 153 w 176"/>
                <a:gd name="T23" fmla="*/ 119 h 162"/>
                <a:gd name="T24" fmla="*/ 168 w 176"/>
                <a:gd name="T25" fmla="*/ 119 h 162"/>
                <a:gd name="T26" fmla="*/ 176 w 176"/>
                <a:gd name="T27" fmla="*/ 111 h 162"/>
                <a:gd name="T28" fmla="*/ 176 w 176"/>
                <a:gd name="T29" fmla="*/ 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6" h="162">
                  <a:moveTo>
                    <a:pt x="176" y="8"/>
                  </a:moveTo>
                  <a:cubicBezTo>
                    <a:pt x="176" y="4"/>
                    <a:pt x="173" y="0"/>
                    <a:pt x="16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4" y="119"/>
                    <a:pt x="8" y="119"/>
                  </a:cubicBezTo>
                  <a:cubicBezTo>
                    <a:pt x="99" y="119"/>
                    <a:pt x="99" y="119"/>
                    <a:pt x="99" y="119"/>
                  </a:cubicBezTo>
                  <a:cubicBezTo>
                    <a:pt x="103" y="119"/>
                    <a:pt x="109" y="121"/>
                    <a:pt x="112" y="125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43" y="162"/>
                    <a:pt x="145" y="161"/>
                    <a:pt x="145" y="157"/>
                  </a:cubicBezTo>
                  <a:cubicBezTo>
                    <a:pt x="145" y="127"/>
                    <a:pt x="145" y="127"/>
                    <a:pt x="145" y="127"/>
                  </a:cubicBezTo>
                  <a:cubicBezTo>
                    <a:pt x="145" y="122"/>
                    <a:pt x="149" y="119"/>
                    <a:pt x="153" y="119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73" y="119"/>
                    <a:pt x="176" y="115"/>
                    <a:pt x="176" y="111"/>
                  </a:cubicBezTo>
                  <a:lnTo>
                    <a:pt x="176" y="8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292" name="组合 291"/>
            <p:cNvGrpSpPr/>
            <p:nvPr/>
          </p:nvGrpSpPr>
          <p:grpSpPr>
            <a:xfrm>
              <a:off x="5813426" y="2309812"/>
              <a:ext cx="473075" cy="496888"/>
              <a:chOff x="5813426" y="2309812"/>
              <a:chExt cx="473075" cy="496888"/>
            </a:xfrm>
          </p:grpSpPr>
          <p:sp>
            <p:nvSpPr>
              <p:cNvPr id="368" name="Freeform 1048"/>
              <p:cNvSpPr>
                <a:spLocks/>
              </p:cNvSpPr>
              <p:nvPr/>
            </p:nvSpPr>
            <p:spPr bwMode="auto">
              <a:xfrm>
                <a:off x="5813426" y="2468562"/>
                <a:ext cx="473075" cy="338138"/>
              </a:xfrm>
              <a:custGeom>
                <a:avLst/>
                <a:gdLst>
                  <a:gd name="T0" fmla="*/ 149 w 149"/>
                  <a:gd name="T1" fmla="*/ 98 h 106"/>
                  <a:gd name="T2" fmla="*/ 141 w 149"/>
                  <a:gd name="T3" fmla="*/ 106 h 106"/>
                  <a:gd name="T4" fmla="*/ 8 w 149"/>
                  <a:gd name="T5" fmla="*/ 106 h 106"/>
                  <a:gd name="T6" fmla="*/ 0 w 149"/>
                  <a:gd name="T7" fmla="*/ 98 h 106"/>
                  <a:gd name="T8" fmla="*/ 0 w 149"/>
                  <a:gd name="T9" fmla="*/ 8 h 106"/>
                  <a:gd name="T10" fmla="*/ 8 w 149"/>
                  <a:gd name="T11" fmla="*/ 0 h 106"/>
                  <a:gd name="T12" fmla="*/ 141 w 149"/>
                  <a:gd name="T13" fmla="*/ 0 h 106"/>
                  <a:gd name="T14" fmla="*/ 149 w 149"/>
                  <a:gd name="T15" fmla="*/ 8 h 106"/>
                  <a:gd name="T16" fmla="*/ 149 w 149"/>
                  <a:gd name="T17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" h="106">
                    <a:moveTo>
                      <a:pt x="149" y="98"/>
                    </a:moveTo>
                    <a:cubicBezTo>
                      <a:pt x="149" y="103"/>
                      <a:pt x="145" y="106"/>
                      <a:pt x="141" y="106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4" y="106"/>
                      <a:pt x="0" y="103"/>
                      <a:pt x="0" y="9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5" y="0"/>
                      <a:pt x="149" y="4"/>
                      <a:pt x="149" y="8"/>
                    </a:cubicBezTo>
                    <a:lnTo>
                      <a:pt x="149" y="98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9" name="Freeform 1049"/>
              <p:cNvSpPr>
                <a:spLocks/>
              </p:cNvSpPr>
              <p:nvPr/>
            </p:nvSpPr>
            <p:spPr bwMode="auto">
              <a:xfrm>
                <a:off x="5908676" y="2309812"/>
                <a:ext cx="273050" cy="158750"/>
              </a:xfrm>
              <a:custGeom>
                <a:avLst/>
                <a:gdLst>
                  <a:gd name="T0" fmla="*/ 0 w 86"/>
                  <a:gd name="T1" fmla="*/ 50 h 50"/>
                  <a:gd name="T2" fmla="*/ 0 w 86"/>
                  <a:gd name="T3" fmla="*/ 8 h 50"/>
                  <a:gd name="T4" fmla="*/ 8 w 86"/>
                  <a:gd name="T5" fmla="*/ 0 h 50"/>
                  <a:gd name="T6" fmla="*/ 78 w 86"/>
                  <a:gd name="T7" fmla="*/ 0 h 50"/>
                  <a:gd name="T8" fmla="*/ 86 w 86"/>
                  <a:gd name="T9" fmla="*/ 8 h 50"/>
                  <a:gd name="T10" fmla="*/ 86 w 86"/>
                  <a:gd name="T1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6" h="50">
                    <a:moveTo>
                      <a:pt x="0" y="5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3" y="0"/>
                      <a:pt x="86" y="4"/>
                      <a:pt x="86" y="8"/>
                    </a:cubicBezTo>
                    <a:cubicBezTo>
                      <a:pt x="86" y="50"/>
                      <a:pt x="86" y="50"/>
                      <a:pt x="86" y="5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0" name="Oval 1050"/>
              <p:cNvSpPr>
                <a:spLocks noChangeArrowheads="1"/>
              </p:cNvSpPr>
              <p:nvPr/>
            </p:nvSpPr>
            <p:spPr bwMode="auto">
              <a:xfrm>
                <a:off x="6010276" y="2559050"/>
                <a:ext cx="69850" cy="698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71" name="Line 1051"/>
              <p:cNvSpPr>
                <a:spLocks noChangeShapeType="1"/>
              </p:cNvSpPr>
              <p:nvPr/>
            </p:nvSpPr>
            <p:spPr bwMode="auto">
              <a:xfrm>
                <a:off x="6045201" y="2628900"/>
                <a:ext cx="0" cy="1079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8194676" y="2328862"/>
              <a:ext cx="458788" cy="461963"/>
              <a:chOff x="8194676" y="2328862"/>
              <a:chExt cx="458788" cy="461963"/>
            </a:xfrm>
          </p:grpSpPr>
          <p:sp>
            <p:nvSpPr>
              <p:cNvPr id="366" name="Line 1052"/>
              <p:cNvSpPr>
                <a:spLocks noChangeShapeType="1"/>
              </p:cNvSpPr>
              <p:nvPr/>
            </p:nvSpPr>
            <p:spPr bwMode="auto">
              <a:xfrm>
                <a:off x="8194676" y="2328862"/>
                <a:ext cx="458788" cy="4619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7" name="Line 1053"/>
              <p:cNvSpPr>
                <a:spLocks noChangeShapeType="1"/>
              </p:cNvSpPr>
              <p:nvPr/>
            </p:nvSpPr>
            <p:spPr bwMode="auto">
              <a:xfrm flipV="1">
                <a:off x="8194676" y="2328862"/>
                <a:ext cx="458788" cy="4619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6916738" y="4098925"/>
              <a:ext cx="650875" cy="652463"/>
              <a:chOff x="6916738" y="4098925"/>
              <a:chExt cx="650875" cy="652463"/>
            </a:xfrm>
          </p:grpSpPr>
          <p:sp>
            <p:nvSpPr>
              <p:cNvPr id="364" name="Line 1054"/>
              <p:cNvSpPr>
                <a:spLocks noChangeShapeType="1"/>
              </p:cNvSpPr>
              <p:nvPr/>
            </p:nvSpPr>
            <p:spPr bwMode="auto">
              <a:xfrm>
                <a:off x="6916738" y="4427538"/>
                <a:ext cx="650875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5" name="Line 1055"/>
              <p:cNvSpPr>
                <a:spLocks noChangeShapeType="1"/>
              </p:cNvSpPr>
              <p:nvPr/>
            </p:nvSpPr>
            <p:spPr bwMode="auto">
              <a:xfrm flipV="1">
                <a:off x="7240588" y="4098925"/>
                <a:ext cx="0" cy="652463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295" name="Freeform 1056"/>
            <p:cNvSpPr>
              <a:spLocks/>
            </p:cNvSpPr>
            <p:nvPr/>
          </p:nvSpPr>
          <p:spPr bwMode="auto">
            <a:xfrm>
              <a:off x="3354388" y="3192462"/>
              <a:ext cx="525463" cy="431800"/>
            </a:xfrm>
            <a:custGeom>
              <a:avLst/>
              <a:gdLst>
                <a:gd name="T0" fmla="*/ 0 w 165"/>
                <a:gd name="T1" fmla="*/ 68 h 136"/>
                <a:gd name="T2" fmla="*/ 44 w 165"/>
                <a:gd name="T3" fmla="*/ 132 h 136"/>
                <a:gd name="T4" fmla="*/ 53 w 165"/>
                <a:gd name="T5" fmla="*/ 132 h 136"/>
                <a:gd name="T6" fmla="*/ 165 w 165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5" h="136">
                  <a:moveTo>
                    <a:pt x="0" y="68"/>
                  </a:moveTo>
                  <a:cubicBezTo>
                    <a:pt x="44" y="132"/>
                    <a:pt x="44" y="132"/>
                    <a:pt x="44" y="132"/>
                  </a:cubicBezTo>
                  <a:cubicBezTo>
                    <a:pt x="46" y="135"/>
                    <a:pt x="51" y="136"/>
                    <a:pt x="53" y="132"/>
                  </a:cubicBezTo>
                  <a:cubicBezTo>
                    <a:pt x="165" y="0"/>
                    <a:pt x="165" y="0"/>
                    <a:pt x="165" y="0"/>
                  </a:cubicBezTo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296" name="组合 295"/>
            <p:cNvGrpSpPr/>
            <p:nvPr/>
          </p:nvGrpSpPr>
          <p:grpSpPr>
            <a:xfrm>
              <a:off x="4610101" y="3173412"/>
              <a:ext cx="458788" cy="457201"/>
              <a:chOff x="4610101" y="3173412"/>
              <a:chExt cx="458788" cy="457201"/>
            </a:xfrm>
          </p:grpSpPr>
          <p:sp>
            <p:nvSpPr>
              <p:cNvPr id="360" name="Freeform 1057"/>
              <p:cNvSpPr>
                <a:spLocks/>
              </p:cNvSpPr>
              <p:nvPr/>
            </p:nvSpPr>
            <p:spPr bwMode="auto">
              <a:xfrm>
                <a:off x="4737101" y="3173412"/>
                <a:ext cx="331788" cy="330200"/>
              </a:xfrm>
              <a:custGeom>
                <a:avLst/>
                <a:gdLst>
                  <a:gd name="T0" fmla="*/ 86 w 104"/>
                  <a:gd name="T1" fmla="*/ 86 h 104"/>
                  <a:gd name="T2" fmla="*/ 19 w 104"/>
                  <a:gd name="T3" fmla="*/ 86 h 104"/>
                  <a:gd name="T4" fmla="*/ 19 w 104"/>
                  <a:gd name="T5" fmla="*/ 19 h 104"/>
                  <a:gd name="T6" fmla="*/ 86 w 104"/>
                  <a:gd name="T7" fmla="*/ 19 h 104"/>
                  <a:gd name="T8" fmla="*/ 86 w 104"/>
                  <a:gd name="T9" fmla="*/ 8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4">
                    <a:moveTo>
                      <a:pt x="86" y="86"/>
                    </a:moveTo>
                    <a:cubicBezTo>
                      <a:pt x="67" y="104"/>
                      <a:pt x="37" y="104"/>
                      <a:pt x="19" y="86"/>
                    </a:cubicBezTo>
                    <a:cubicBezTo>
                      <a:pt x="0" y="67"/>
                      <a:pt x="0" y="37"/>
                      <a:pt x="19" y="19"/>
                    </a:cubicBezTo>
                    <a:cubicBezTo>
                      <a:pt x="37" y="0"/>
                      <a:pt x="67" y="0"/>
                      <a:pt x="86" y="19"/>
                    </a:cubicBezTo>
                    <a:cubicBezTo>
                      <a:pt x="104" y="37"/>
                      <a:pt x="104" y="67"/>
                      <a:pt x="86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1" name="Line 1058"/>
              <p:cNvSpPr>
                <a:spLocks noChangeShapeType="1"/>
              </p:cNvSpPr>
              <p:nvPr/>
            </p:nvSpPr>
            <p:spPr bwMode="auto">
              <a:xfrm flipV="1">
                <a:off x="4610101" y="3446463"/>
                <a:ext cx="188913" cy="1841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2" name="Line 1059"/>
              <p:cNvSpPr>
                <a:spLocks noChangeShapeType="1"/>
              </p:cNvSpPr>
              <p:nvPr/>
            </p:nvSpPr>
            <p:spPr bwMode="auto">
              <a:xfrm>
                <a:off x="4852988" y="3338512"/>
                <a:ext cx="1143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63" name="Line 1060"/>
              <p:cNvSpPr>
                <a:spLocks noChangeShapeType="1"/>
              </p:cNvSpPr>
              <p:nvPr/>
            </p:nvSpPr>
            <p:spPr bwMode="auto">
              <a:xfrm flipV="1">
                <a:off x="4910138" y="3284537"/>
                <a:ext cx="0" cy="1111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97" name="组合 296"/>
            <p:cNvGrpSpPr/>
            <p:nvPr/>
          </p:nvGrpSpPr>
          <p:grpSpPr>
            <a:xfrm>
              <a:off x="5826126" y="3173412"/>
              <a:ext cx="457200" cy="457201"/>
              <a:chOff x="5826126" y="3173412"/>
              <a:chExt cx="457200" cy="457201"/>
            </a:xfrm>
          </p:grpSpPr>
          <p:sp>
            <p:nvSpPr>
              <p:cNvPr id="357" name="Freeform 1061"/>
              <p:cNvSpPr>
                <a:spLocks/>
              </p:cNvSpPr>
              <p:nvPr/>
            </p:nvSpPr>
            <p:spPr bwMode="auto">
              <a:xfrm>
                <a:off x="5953126" y="3173412"/>
                <a:ext cx="330200" cy="330200"/>
              </a:xfrm>
              <a:custGeom>
                <a:avLst/>
                <a:gdLst>
                  <a:gd name="T0" fmla="*/ 85 w 104"/>
                  <a:gd name="T1" fmla="*/ 86 h 104"/>
                  <a:gd name="T2" fmla="*/ 18 w 104"/>
                  <a:gd name="T3" fmla="*/ 86 h 104"/>
                  <a:gd name="T4" fmla="*/ 18 w 104"/>
                  <a:gd name="T5" fmla="*/ 19 h 104"/>
                  <a:gd name="T6" fmla="*/ 85 w 104"/>
                  <a:gd name="T7" fmla="*/ 19 h 104"/>
                  <a:gd name="T8" fmla="*/ 85 w 104"/>
                  <a:gd name="T9" fmla="*/ 8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" h="104">
                    <a:moveTo>
                      <a:pt x="85" y="86"/>
                    </a:moveTo>
                    <a:cubicBezTo>
                      <a:pt x="67" y="104"/>
                      <a:pt x="37" y="104"/>
                      <a:pt x="18" y="86"/>
                    </a:cubicBezTo>
                    <a:cubicBezTo>
                      <a:pt x="0" y="67"/>
                      <a:pt x="0" y="37"/>
                      <a:pt x="18" y="19"/>
                    </a:cubicBezTo>
                    <a:cubicBezTo>
                      <a:pt x="37" y="0"/>
                      <a:pt x="67" y="0"/>
                      <a:pt x="85" y="19"/>
                    </a:cubicBezTo>
                    <a:cubicBezTo>
                      <a:pt x="104" y="37"/>
                      <a:pt x="104" y="67"/>
                      <a:pt x="85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8" name="Line 1062"/>
              <p:cNvSpPr>
                <a:spLocks noChangeShapeType="1"/>
              </p:cNvSpPr>
              <p:nvPr/>
            </p:nvSpPr>
            <p:spPr bwMode="auto">
              <a:xfrm flipV="1">
                <a:off x="5826126" y="3446463"/>
                <a:ext cx="184150" cy="18415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9" name="Line 1063"/>
              <p:cNvSpPr>
                <a:spLocks noChangeShapeType="1"/>
              </p:cNvSpPr>
              <p:nvPr/>
            </p:nvSpPr>
            <p:spPr bwMode="auto">
              <a:xfrm>
                <a:off x="6067426" y="3338512"/>
                <a:ext cx="1143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298" name="组合 297"/>
            <p:cNvGrpSpPr/>
            <p:nvPr/>
          </p:nvGrpSpPr>
          <p:grpSpPr>
            <a:xfrm>
              <a:off x="6942138" y="3176587"/>
              <a:ext cx="600075" cy="463550"/>
              <a:chOff x="6942138" y="3176587"/>
              <a:chExt cx="600075" cy="463550"/>
            </a:xfrm>
          </p:grpSpPr>
          <p:sp>
            <p:nvSpPr>
              <p:cNvPr id="355" name="Freeform 1064"/>
              <p:cNvSpPr>
                <a:spLocks/>
              </p:cNvSpPr>
              <p:nvPr/>
            </p:nvSpPr>
            <p:spPr bwMode="auto">
              <a:xfrm>
                <a:off x="6945313" y="3176587"/>
                <a:ext cx="584200" cy="111125"/>
              </a:xfrm>
              <a:custGeom>
                <a:avLst/>
                <a:gdLst>
                  <a:gd name="T0" fmla="*/ 184 w 184"/>
                  <a:gd name="T1" fmla="*/ 35 h 35"/>
                  <a:gd name="T2" fmla="*/ 184 w 184"/>
                  <a:gd name="T3" fmla="*/ 8 h 35"/>
                  <a:gd name="T4" fmla="*/ 176 w 184"/>
                  <a:gd name="T5" fmla="*/ 0 h 35"/>
                  <a:gd name="T6" fmla="*/ 8 w 184"/>
                  <a:gd name="T7" fmla="*/ 0 h 35"/>
                  <a:gd name="T8" fmla="*/ 0 w 184"/>
                  <a:gd name="T9" fmla="*/ 4 h 35"/>
                  <a:gd name="T10" fmla="*/ 0 w 184"/>
                  <a:gd name="T11" fmla="*/ 8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35">
                    <a:moveTo>
                      <a:pt x="184" y="35"/>
                    </a:moveTo>
                    <a:cubicBezTo>
                      <a:pt x="184" y="8"/>
                      <a:pt x="184" y="8"/>
                      <a:pt x="184" y="8"/>
                    </a:cubicBezTo>
                    <a:cubicBezTo>
                      <a:pt x="184" y="4"/>
                      <a:pt x="181" y="0"/>
                      <a:pt x="17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2"/>
                      <a:pt x="0" y="4"/>
                    </a:cubicBezTo>
                    <a:cubicBezTo>
                      <a:pt x="0" y="7"/>
                      <a:pt x="0" y="8"/>
                      <a:pt x="0" y="8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6" name="Freeform 1065"/>
              <p:cNvSpPr>
                <a:spLocks/>
              </p:cNvSpPr>
              <p:nvPr/>
            </p:nvSpPr>
            <p:spPr bwMode="auto">
              <a:xfrm>
                <a:off x="6942138" y="3243262"/>
                <a:ext cx="600075" cy="396875"/>
              </a:xfrm>
              <a:custGeom>
                <a:avLst/>
                <a:gdLst>
                  <a:gd name="T0" fmla="*/ 189 w 189"/>
                  <a:gd name="T1" fmla="*/ 117 h 125"/>
                  <a:gd name="T2" fmla="*/ 181 w 189"/>
                  <a:gd name="T3" fmla="*/ 125 h 125"/>
                  <a:gd name="T4" fmla="*/ 8 w 189"/>
                  <a:gd name="T5" fmla="*/ 125 h 125"/>
                  <a:gd name="T6" fmla="*/ 0 w 189"/>
                  <a:gd name="T7" fmla="*/ 117 h 125"/>
                  <a:gd name="T8" fmla="*/ 0 w 189"/>
                  <a:gd name="T9" fmla="*/ 8 h 125"/>
                  <a:gd name="T10" fmla="*/ 8 w 189"/>
                  <a:gd name="T11" fmla="*/ 0 h 125"/>
                  <a:gd name="T12" fmla="*/ 106 w 189"/>
                  <a:gd name="T13" fmla="*/ 0 h 125"/>
                  <a:gd name="T14" fmla="*/ 119 w 189"/>
                  <a:gd name="T15" fmla="*/ 6 h 125"/>
                  <a:gd name="T16" fmla="*/ 130 w 189"/>
                  <a:gd name="T17" fmla="*/ 22 h 125"/>
                  <a:gd name="T18" fmla="*/ 143 w 189"/>
                  <a:gd name="T19" fmla="*/ 28 h 125"/>
                  <a:gd name="T20" fmla="*/ 181 w 189"/>
                  <a:gd name="T21" fmla="*/ 28 h 125"/>
                  <a:gd name="T22" fmla="*/ 189 w 189"/>
                  <a:gd name="T23" fmla="*/ 36 h 125"/>
                  <a:gd name="T24" fmla="*/ 189 w 189"/>
                  <a:gd name="T25" fmla="*/ 117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9" h="125">
                    <a:moveTo>
                      <a:pt x="189" y="117"/>
                    </a:moveTo>
                    <a:cubicBezTo>
                      <a:pt x="189" y="121"/>
                      <a:pt x="185" y="125"/>
                      <a:pt x="181" y="125"/>
                    </a:cubicBezTo>
                    <a:cubicBezTo>
                      <a:pt x="8" y="125"/>
                      <a:pt x="8" y="125"/>
                      <a:pt x="8" y="125"/>
                    </a:cubicBezTo>
                    <a:cubicBezTo>
                      <a:pt x="3" y="125"/>
                      <a:pt x="0" y="121"/>
                      <a:pt x="0" y="11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10" y="0"/>
                      <a:pt x="116" y="3"/>
                      <a:pt x="119" y="6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33" y="25"/>
                      <a:pt x="139" y="28"/>
                      <a:pt x="143" y="28"/>
                    </a:cubicBezTo>
                    <a:cubicBezTo>
                      <a:pt x="181" y="28"/>
                      <a:pt x="181" y="28"/>
                      <a:pt x="181" y="28"/>
                    </a:cubicBezTo>
                    <a:cubicBezTo>
                      <a:pt x="185" y="28"/>
                      <a:pt x="189" y="32"/>
                      <a:pt x="189" y="36"/>
                    </a:cubicBezTo>
                    <a:lnTo>
                      <a:pt x="189" y="11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299" name="Freeform 1066"/>
            <p:cNvSpPr>
              <a:spLocks/>
            </p:cNvSpPr>
            <p:nvPr/>
          </p:nvSpPr>
          <p:spPr bwMode="auto">
            <a:xfrm>
              <a:off x="8093076" y="3211512"/>
              <a:ext cx="661988" cy="393700"/>
            </a:xfrm>
            <a:custGeom>
              <a:avLst/>
              <a:gdLst>
                <a:gd name="T0" fmla="*/ 208 w 208"/>
                <a:gd name="T1" fmla="*/ 48 h 124"/>
                <a:gd name="T2" fmla="*/ 200 w 208"/>
                <a:gd name="T3" fmla="*/ 40 h 124"/>
                <a:gd name="T4" fmla="*/ 193 w 208"/>
                <a:gd name="T5" fmla="*/ 40 h 124"/>
                <a:gd name="T6" fmla="*/ 185 w 208"/>
                <a:gd name="T7" fmla="*/ 32 h 124"/>
                <a:gd name="T8" fmla="*/ 185 w 208"/>
                <a:gd name="T9" fmla="*/ 8 h 124"/>
                <a:gd name="T10" fmla="*/ 177 w 208"/>
                <a:gd name="T11" fmla="*/ 0 h 124"/>
                <a:gd name="T12" fmla="*/ 8 w 208"/>
                <a:gd name="T13" fmla="*/ 0 h 124"/>
                <a:gd name="T14" fmla="*/ 0 w 208"/>
                <a:gd name="T15" fmla="*/ 8 h 124"/>
                <a:gd name="T16" fmla="*/ 0 w 208"/>
                <a:gd name="T17" fmla="*/ 116 h 124"/>
                <a:gd name="T18" fmla="*/ 8 w 208"/>
                <a:gd name="T19" fmla="*/ 124 h 124"/>
                <a:gd name="T20" fmla="*/ 177 w 208"/>
                <a:gd name="T21" fmla="*/ 124 h 124"/>
                <a:gd name="T22" fmla="*/ 185 w 208"/>
                <a:gd name="T23" fmla="*/ 116 h 124"/>
                <a:gd name="T24" fmla="*/ 185 w 208"/>
                <a:gd name="T25" fmla="*/ 92 h 124"/>
                <a:gd name="T26" fmla="*/ 193 w 208"/>
                <a:gd name="T27" fmla="*/ 84 h 124"/>
                <a:gd name="T28" fmla="*/ 200 w 208"/>
                <a:gd name="T29" fmla="*/ 84 h 124"/>
                <a:gd name="T30" fmla="*/ 208 w 208"/>
                <a:gd name="T31" fmla="*/ 76 h 124"/>
                <a:gd name="T32" fmla="*/ 208 w 208"/>
                <a:gd name="T33" fmla="*/ 48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8" h="124">
                  <a:moveTo>
                    <a:pt x="208" y="48"/>
                  </a:moveTo>
                  <a:cubicBezTo>
                    <a:pt x="208" y="44"/>
                    <a:pt x="205" y="40"/>
                    <a:pt x="200" y="40"/>
                  </a:cubicBezTo>
                  <a:cubicBezTo>
                    <a:pt x="193" y="40"/>
                    <a:pt x="193" y="40"/>
                    <a:pt x="193" y="40"/>
                  </a:cubicBezTo>
                  <a:cubicBezTo>
                    <a:pt x="189" y="40"/>
                    <a:pt x="185" y="36"/>
                    <a:pt x="185" y="32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5" y="3"/>
                    <a:pt x="182" y="0"/>
                    <a:pt x="17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1"/>
                    <a:pt x="3" y="124"/>
                    <a:pt x="8" y="124"/>
                  </a:cubicBezTo>
                  <a:cubicBezTo>
                    <a:pt x="177" y="124"/>
                    <a:pt x="177" y="124"/>
                    <a:pt x="177" y="124"/>
                  </a:cubicBezTo>
                  <a:cubicBezTo>
                    <a:pt x="182" y="124"/>
                    <a:pt x="185" y="121"/>
                    <a:pt x="185" y="116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8"/>
                    <a:pt x="189" y="84"/>
                    <a:pt x="193" y="84"/>
                  </a:cubicBezTo>
                  <a:cubicBezTo>
                    <a:pt x="200" y="84"/>
                    <a:pt x="200" y="84"/>
                    <a:pt x="200" y="84"/>
                  </a:cubicBezTo>
                  <a:cubicBezTo>
                    <a:pt x="205" y="84"/>
                    <a:pt x="208" y="81"/>
                    <a:pt x="208" y="76"/>
                  </a:cubicBezTo>
                  <a:lnTo>
                    <a:pt x="208" y="48"/>
                  </a:ln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300" name="组合 299"/>
            <p:cNvGrpSpPr/>
            <p:nvPr/>
          </p:nvGrpSpPr>
          <p:grpSpPr>
            <a:xfrm>
              <a:off x="3252788" y="4181475"/>
              <a:ext cx="715963" cy="487363"/>
              <a:chOff x="3252788" y="4181475"/>
              <a:chExt cx="715963" cy="487363"/>
            </a:xfrm>
          </p:grpSpPr>
          <p:sp>
            <p:nvSpPr>
              <p:cNvPr id="350" name="Freeform 1067"/>
              <p:cNvSpPr>
                <a:spLocks/>
              </p:cNvSpPr>
              <p:nvPr/>
            </p:nvSpPr>
            <p:spPr bwMode="auto">
              <a:xfrm>
                <a:off x="3252788" y="4181475"/>
                <a:ext cx="715963" cy="331788"/>
              </a:xfrm>
              <a:custGeom>
                <a:avLst/>
                <a:gdLst>
                  <a:gd name="T0" fmla="*/ 0 w 225"/>
                  <a:gd name="T1" fmla="*/ 0 h 104"/>
                  <a:gd name="T2" fmla="*/ 19 w 225"/>
                  <a:gd name="T3" fmla="*/ 0 h 104"/>
                  <a:gd name="T4" fmla="*/ 28 w 225"/>
                  <a:gd name="T5" fmla="*/ 8 h 104"/>
                  <a:gd name="T6" fmla="*/ 39 w 225"/>
                  <a:gd name="T7" fmla="*/ 96 h 104"/>
                  <a:gd name="T8" fmla="*/ 47 w 225"/>
                  <a:gd name="T9" fmla="*/ 104 h 104"/>
                  <a:gd name="T10" fmla="*/ 156 w 225"/>
                  <a:gd name="T11" fmla="*/ 104 h 104"/>
                  <a:gd name="T12" fmla="*/ 168 w 225"/>
                  <a:gd name="T13" fmla="*/ 98 h 104"/>
                  <a:gd name="T14" fmla="*/ 225 w 225"/>
                  <a:gd name="T15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104">
                    <a:moveTo>
                      <a:pt x="0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24" y="0"/>
                      <a:pt x="28" y="4"/>
                      <a:pt x="28" y="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101"/>
                      <a:pt x="43" y="104"/>
                      <a:pt x="47" y="104"/>
                    </a:cubicBezTo>
                    <a:cubicBezTo>
                      <a:pt x="156" y="104"/>
                      <a:pt x="156" y="104"/>
                      <a:pt x="156" y="104"/>
                    </a:cubicBezTo>
                    <a:cubicBezTo>
                      <a:pt x="160" y="104"/>
                      <a:pt x="165" y="101"/>
                      <a:pt x="168" y="98"/>
                    </a:cubicBezTo>
                    <a:cubicBezTo>
                      <a:pt x="225" y="0"/>
                      <a:pt x="225" y="0"/>
                      <a:pt x="225" y="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1" name="Oval 1068"/>
              <p:cNvSpPr>
                <a:spLocks noChangeArrowheads="1"/>
              </p:cNvSpPr>
              <p:nvPr/>
            </p:nvSpPr>
            <p:spPr bwMode="auto">
              <a:xfrm>
                <a:off x="3414713" y="4560888"/>
                <a:ext cx="107950" cy="107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2" name="Oval 1069"/>
              <p:cNvSpPr>
                <a:spLocks noChangeArrowheads="1"/>
              </p:cNvSpPr>
              <p:nvPr/>
            </p:nvSpPr>
            <p:spPr bwMode="auto">
              <a:xfrm>
                <a:off x="3640138" y="4560888"/>
                <a:ext cx="107950" cy="10795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3" name="Line 1070"/>
              <p:cNvSpPr>
                <a:spLocks noChangeShapeType="1"/>
              </p:cNvSpPr>
              <p:nvPr/>
            </p:nvSpPr>
            <p:spPr bwMode="auto">
              <a:xfrm>
                <a:off x="3367088" y="4405313"/>
                <a:ext cx="458788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54" name="Line 1071"/>
              <p:cNvSpPr>
                <a:spLocks noChangeShapeType="1"/>
              </p:cNvSpPr>
              <p:nvPr/>
            </p:nvSpPr>
            <p:spPr bwMode="auto">
              <a:xfrm>
                <a:off x="3367088" y="4289425"/>
                <a:ext cx="538163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1" name="组合 300"/>
            <p:cNvGrpSpPr/>
            <p:nvPr/>
          </p:nvGrpSpPr>
          <p:grpSpPr>
            <a:xfrm>
              <a:off x="4546601" y="4140200"/>
              <a:ext cx="576262" cy="573088"/>
              <a:chOff x="4546601" y="4140200"/>
              <a:chExt cx="576262" cy="573088"/>
            </a:xfrm>
          </p:grpSpPr>
          <p:sp>
            <p:nvSpPr>
              <p:cNvPr id="347" name="Freeform 1072"/>
              <p:cNvSpPr>
                <a:spLocks/>
              </p:cNvSpPr>
              <p:nvPr/>
            </p:nvSpPr>
            <p:spPr bwMode="auto">
              <a:xfrm>
                <a:off x="4852988" y="4140200"/>
                <a:ext cx="269875" cy="268288"/>
              </a:xfrm>
              <a:custGeom>
                <a:avLst/>
                <a:gdLst>
                  <a:gd name="T0" fmla="*/ 0 w 85"/>
                  <a:gd name="T1" fmla="*/ 54 h 84"/>
                  <a:gd name="T2" fmla="*/ 51 w 85"/>
                  <a:gd name="T3" fmla="*/ 3 h 84"/>
                  <a:gd name="T4" fmla="*/ 62 w 85"/>
                  <a:gd name="T5" fmla="*/ 3 h 84"/>
                  <a:gd name="T6" fmla="*/ 81 w 85"/>
                  <a:gd name="T7" fmla="*/ 22 h 84"/>
                  <a:gd name="T8" fmla="*/ 81 w 85"/>
                  <a:gd name="T9" fmla="*/ 33 h 84"/>
                  <a:gd name="T10" fmla="*/ 30 w 85"/>
                  <a:gd name="T11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4">
                    <a:moveTo>
                      <a:pt x="0" y="54"/>
                    </a:move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9" y="0"/>
                      <a:pt x="62" y="3"/>
                    </a:cubicBezTo>
                    <a:cubicBezTo>
                      <a:pt x="81" y="22"/>
                      <a:pt x="81" y="22"/>
                      <a:pt x="81" y="22"/>
                    </a:cubicBezTo>
                    <a:cubicBezTo>
                      <a:pt x="85" y="25"/>
                      <a:pt x="85" y="30"/>
                      <a:pt x="81" y="33"/>
                    </a:cubicBezTo>
                    <a:cubicBezTo>
                      <a:pt x="30" y="84"/>
                      <a:pt x="30" y="84"/>
                      <a:pt x="30" y="8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8" name="Freeform 1073"/>
              <p:cNvSpPr>
                <a:spLocks/>
              </p:cNvSpPr>
              <p:nvPr/>
            </p:nvSpPr>
            <p:spPr bwMode="auto">
              <a:xfrm>
                <a:off x="4546601" y="4443413"/>
                <a:ext cx="271463" cy="269875"/>
              </a:xfrm>
              <a:custGeom>
                <a:avLst/>
                <a:gdLst>
                  <a:gd name="T0" fmla="*/ 85 w 85"/>
                  <a:gd name="T1" fmla="*/ 31 h 85"/>
                  <a:gd name="T2" fmla="*/ 34 w 85"/>
                  <a:gd name="T3" fmla="*/ 82 h 85"/>
                  <a:gd name="T4" fmla="*/ 23 w 85"/>
                  <a:gd name="T5" fmla="*/ 82 h 85"/>
                  <a:gd name="T6" fmla="*/ 3 w 85"/>
                  <a:gd name="T7" fmla="*/ 63 h 85"/>
                  <a:gd name="T8" fmla="*/ 3 w 85"/>
                  <a:gd name="T9" fmla="*/ 51 h 85"/>
                  <a:gd name="T10" fmla="*/ 54 w 85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85" y="31"/>
                    </a:moveTo>
                    <a:cubicBezTo>
                      <a:pt x="34" y="82"/>
                      <a:pt x="34" y="82"/>
                      <a:pt x="34" y="82"/>
                    </a:cubicBezTo>
                    <a:cubicBezTo>
                      <a:pt x="31" y="85"/>
                      <a:pt x="26" y="85"/>
                      <a:pt x="23" y="82"/>
                    </a:cubicBezTo>
                    <a:cubicBezTo>
                      <a:pt x="3" y="63"/>
                      <a:pt x="3" y="63"/>
                      <a:pt x="3" y="63"/>
                    </a:cubicBezTo>
                    <a:cubicBezTo>
                      <a:pt x="0" y="60"/>
                      <a:pt x="0" y="55"/>
                      <a:pt x="3" y="51"/>
                    </a:cubicBezTo>
                    <a:cubicBezTo>
                      <a:pt x="54" y="0"/>
                      <a:pt x="54" y="0"/>
                      <a:pt x="54" y="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9" name="Line 1074"/>
              <p:cNvSpPr>
                <a:spLocks noChangeShapeType="1"/>
              </p:cNvSpPr>
              <p:nvPr/>
            </p:nvSpPr>
            <p:spPr bwMode="auto">
              <a:xfrm flipH="1">
                <a:off x="4727576" y="4319588"/>
                <a:ext cx="214313" cy="212725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2" name="组合 301"/>
            <p:cNvGrpSpPr/>
            <p:nvPr/>
          </p:nvGrpSpPr>
          <p:grpSpPr>
            <a:xfrm>
              <a:off x="5765801" y="4184650"/>
              <a:ext cx="565150" cy="484188"/>
              <a:chOff x="5765801" y="4184650"/>
              <a:chExt cx="565150" cy="484188"/>
            </a:xfrm>
          </p:grpSpPr>
          <p:sp>
            <p:nvSpPr>
              <p:cNvPr id="345" name="Freeform 1075"/>
              <p:cNvSpPr>
                <a:spLocks/>
              </p:cNvSpPr>
              <p:nvPr/>
            </p:nvSpPr>
            <p:spPr bwMode="auto">
              <a:xfrm>
                <a:off x="6169026" y="4402138"/>
                <a:ext cx="161925" cy="98425"/>
              </a:xfrm>
              <a:custGeom>
                <a:avLst/>
                <a:gdLst>
                  <a:gd name="T0" fmla="*/ 51 w 51"/>
                  <a:gd name="T1" fmla="*/ 0 h 31"/>
                  <a:gd name="T2" fmla="*/ 31 w 51"/>
                  <a:gd name="T3" fmla="*/ 27 h 31"/>
                  <a:gd name="T4" fmla="*/ 21 w 51"/>
                  <a:gd name="T5" fmla="*/ 27 h 31"/>
                  <a:gd name="T6" fmla="*/ 0 w 51"/>
                  <a:gd name="T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1">
                    <a:moveTo>
                      <a:pt x="51" y="0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28" y="31"/>
                      <a:pt x="24" y="31"/>
                      <a:pt x="21" y="27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6" name="Freeform 1076"/>
              <p:cNvSpPr>
                <a:spLocks/>
              </p:cNvSpPr>
              <p:nvPr/>
            </p:nvSpPr>
            <p:spPr bwMode="auto">
              <a:xfrm>
                <a:off x="5765801" y="4184650"/>
                <a:ext cx="485775" cy="484188"/>
              </a:xfrm>
              <a:custGeom>
                <a:avLst/>
                <a:gdLst>
                  <a:gd name="T0" fmla="*/ 77 w 153"/>
                  <a:gd name="T1" fmla="*/ 152 h 152"/>
                  <a:gd name="T2" fmla="*/ 0 w 153"/>
                  <a:gd name="T3" fmla="*/ 76 h 152"/>
                  <a:gd name="T4" fmla="*/ 77 w 153"/>
                  <a:gd name="T5" fmla="*/ 0 h 152"/>
                  <a:gd name="T6" fmla="*/ 153 w 153"/>
                  <a:gd name="T7" fmla="*/ 7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3" h="152">
                    <a:moveTo>
                      <a:pt x="77" y="152"/>
                    </a:moveTo>
                    <a:cubicBezTo>
                      <a:pt x="35" y="152"/>
                      <a:pt x="0" y="118"/>
                      <a:pt x="0" y="76"/>
                    </a:cubicBezTo>
                    <a:cubicBezTo>
                      <a:pt x="0" y="34"/>
                      <a:pt x="35" y="0"/>
                      <a:pt x="77" y="0"/>
                    </a:cubicBezTo>
                    <a:cubicBezTo>
                      <a:pt x="119" y="0"/>
                      <a:pt x="153" y="34"/>
                      <a:pt x="153" y="76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3" name="组合 302"/>
            <p:cNvGrpSpPr/>
            <p:nvPr/>
          </p:nvGrpSpPr>
          <p:grpSpPr>
            <a:xfrm>
              <a:off x="8077201" y="4225925"/>
              <a:ext cx="722312" cy="401638"/>
              <a:chOff x="8077201" y="4225925"/>
              <a:chExt cx="722312" cy="401638"/>
            </a:xfrm>
          </p:grpSpPr>
          <p:sp>
            <p:nvSpPr>
              <p:cNvPr id="342" name="Freeform 1077"/>
              <p:cNvSpPr>
                <a:spLocks/>
              </p:cNvSpPr>
              <p:nvPr/>
            </p:nvSpPr>
            <p:spPr bwMode="auto">
              <a:xfrm>
                <a:off x="8181976" y="4225925"/>
                <a:ext cx="442913" cy="334963"/>
              </a:xfrm>
              <a:custGeom>
                <a:avLst/>
                <a:gdLst>
                  <a:gd name="T0" fmla="*/ 0 w 139"/>
                  <a:gd name="T1" fmla="*/ 105 h 105"/>
                  <a:gd name="T2" fmla="*/ 0 w 139"/>
                  <a:gd name="T3" fmla="*/ 8 h 105"/>
                  <a:gd name="T4" fmla="*/ 8 w 139"/>
                  <a:gd name="T5" fmla="*/ 0 h 105"/>
                  <a:gd name="T6" fmla="*/ 131 w 139"/>
                  <a:gd name="T7" fmla="*/ 0 h 105"/>
                  <a:gd name="T8" fmla="*/ 139 w 139"/>
                  <a:gd name="T9" fmla="*/ 8 h 105"/>
                  <a:gd name="T10" fmla="*/ 139 w 139"/>
                  <a:gd name="T11" fmla="*/ 105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105">
                    <a:moveTo>
                      <a:pt x="0" y="10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5" y="0"/>
                      <a:pt x="139" y="4"/>
                      <a:pt x="139" y="8"/>
                    </a:cubicBezTo>
                    <a:cubicBezTo>
                      <a:pt x="139" y="105"/>
                      <a:pt x="139" y="105"/>
                      <a:pt x="139" y="105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3" name="Freeform 1078"/>
              <p:cNvSpPr>
                <a:spLocks/>
              </p:cNvSpPr>
              <p:nvPr/>
            </p:nvSpPr>
            <p:spPr bwMode="auto">
              <a:xfrm>
                <a:off x="8628063" y="4244975"/>
                <a:ext cx="171450" cy="271463"/>
              </a:xfrm>
              <a:custGeom>
                <a:avLst/>
                <a:gdLst>
                  <a:gd name="T0" fmla="*/ 0 w 54"/>
                  <a:gd name="T1" fmla="*/ 30 h 85"/>
                  <a:gd name="T2" fmla="*/ 28 w 54"/>
                  <a:gd name="T3" fmla="*/ 3 h 85"/>
                  <a:gd name="T4" fmla="*/ 33 w 54"/>
                  <a:gd name="T5" fmla="*/ 43 h 85"/>
                  <a:gd name="T6" fmla="*/ 5 w 54"/>
                  <a:gd name="T7" fmla="*/ 73 h 85"/>
                  <a:gd name="T8" fmla="*/ 16 w 54"/>
                  <a:gd name="T9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" h="85">
                    <a:moveTo>
                      <a:pt x="0" y="30"/>
                    </a:moveTo>
                    <a:cubicBezTo>
                      <a:pt x="0" y="30"/>
                      <a:pt x="0" y="0"/>
                      <a:pt x="28" y="3"/>
                    </a:cubicBezTo>
                    <a:cubicBezTo>
                      <a:pt x="45" y="5"/>
                      <a:pt x="54" y="26"/>
                      <a:pt x="33" y="43"/>
                    </a:cubicBezTo>
                    <a:cubicBezTo>
                      <a:pt x="12" y="61"/>
                      <a:pt x="5" y="60"/>
                      <a:pt x="5" y="73"/>
                    </a:cubicBezTo>
                    <a:cubicBezTo>
                      <a:pt x="5" y="85"/>
                      <a:pt x="16" y="82"/>
                      <a:pt x="16" y="82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4" name="Freeform 1079"/>
              <p:cNvSpPr>
                <a:spLocks/>
              </p:cNvSpPr>
              <p:nvPr/>
            </p:nvSpPr>
            <p:spPr bwMode="auto">
              <a:xfrm>
                <a:off x="8077201" y="4560888"/>
                <a:ext cx="658813" cy="66675"/>
              </a:xfrm>
              <a:custGeom>
                <a:avLst/>
                <a:gdLst>
                  <a:gd name="T0" fmla="*/ 15 w 207"/>
                  <a:gd name="T1" fmla="*/ 21 h 21"/>
                  <a:gd name="T2" fmla="*/ 0 w 207"/>
                  <a:gd name="T3" fmla="*/ 0 h 21"/>
                  <a:gd name="T4" fmla="*/ 207 w 207"/>
                  <a:gd name="T5" fmla="*/ 0 h 21"/>
                  <a:gd name="T6" fmla="*/ 191 w 207"/>
                  <a:gd name="T7" fmla="*/ 21 h 21"/>
                  <a:gd name="T8" fmla="*/ 15 w 207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21">
                    <a:moveTo>
                      <a:pt x="15" y="21"/>
                    </a:moveTo>
                    <a:cubicBezTo>
                      <a:pt x="4" y="21"/>
                      <a:pt x="0" y="0"/>
                      <a:pt x="0" y="0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7" y="0"/>
                      <a:pt x="202" y="21"/>
                      <a:pt x="191" y="21"/>
                    </a:cubicBezTo>
                    <a:lnTo>
                      <a:pt x="15" y="21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4" name="组合 303"/>
            <p:cNvGrpSpPr/>
            <p:nvPr/>
          </p:nvGrpSpPr>
          <p:grpSpPr>
            <a:xfrm>
              <a:off x="3284538" y="5184775"/>
              <a:ext cx="677863" cy="458788"/>
              <a:chOff x="3284538" y="5184775"/>
              <a:chExt cx="677863" cy="458788"/>
            </a:xfrm>
          </p:grpSpPr>
          <p:sp>
            <p:nvSpPr>
              <p:cNvPr id="339" name="Freeform 1080"/>
              <p:cNvSpPr>
                <a:spLocks/>
              </p:cNvSpPr>
              <p:nvPr/>
            </p:nvSpPr>
            <p:spPr bwMode="auto">
              <a:xfrm>
                <a:off x="3284538" y="5184775"/>
                <a:ext cx="677863" cy="458788"/>
              </a:xfrm>
              <a:custGeom>
                <a:avLst/>
                <a:gdLst>
                  <a:gd name="T0" fmla="*/ 0 w 213"/>
                  <a:gd name="T1" fmla="*/ 0 h 144"/>
                  <a:gd name="T2" fmla="*/ 0 w 213"/>
                  <a:gd name="T3" fmla="*/ 136 h 144"/>
                  <a:gd name="T4" fmla="*/ 8 w 213"/>
                  <a:gd name="T5" fmla="*/ 144 h 144"/>
                  <a:gd name="T6" fmla="*/ 213 w 213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3" h="144">
                    <a:moveTo>
                      <a:pt x="0" y="0"/>
                    </a:move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0"/>
                      <a:pt x="3" y="144"/>
                      <a:pt x="8" y="144"/>
                    </a:cubicBezTo>
                    <a:cubicBezTo>
                      <a:pt x="213" y="144"/>
                      <a:pt x="213" y="144"/>
                      <a:pt x="213" y="14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0" name="Freeform 1081"/>
              <p:cNvSpPr>
                <a:spLocks/>
              </p:cNvSpPr>
              <p:nvPr/>
            </p:nvSpPr>
            <p:spPr bwMode="auto">
              <a:xfrm>
                <a:off x="3328988" y="5270500"/>
                <a:ext cx="496888" cy="255588"/>
              </a:xfrm>
              <a:custGeom>
                <a:avLst/>
                <a:gdLst>
                  <a:gd name="T0" fmla="*/ 0 w 313"/>
                  <a:gd name="T1" fmla="*/ 161 h 161"/>
                  <a:gd name="T2" fmla="*/ 84 w 313"/>
                  <a:gd name="T3" fmla="*/ 76 h 161"/>
                  <a:gd name="T4" fmla="*/ 160 w 313"/>
                  <a:gd name="T5" fmla="*/ 153 h 161"/>
                  <a:gd name="T6" fmla="*/ 313 w 313"/>
                  <a:gd name="T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3" h="161">
                    <a:moveTo>
                      <a:pt x="0" y="161"/>
                    </a:moveTo>
                    <a:lnTo>
                      <a:pt x="84" y="76"/>
                    </a:lnTo>
                    <a:lnTo>
                      <a:pt x="160" y="153"/>
                    </a:lnTo>
                    <a:lnTo>
                      <a:pt x="313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41" name="Freeform 1082"/>
              <p:cNvSpPr>
                <a:spLocks/>
              </p:cNvSpPr>
              <p:nvPr/>
            </p:nvSpPr>
            <p:spPr bwMode="auto">
              <a:xfrm>
                <a:off x="3767138" y="5235575"/>
                <a:ext cx="93663" cy="95250"/>
              </a:xfrm>
              <a:custGeom>
                <a:avLst/>
                <a:gdLst>
                  <a:gd name="T0" fmla="*/ 0 w 59"/>
                  <a:gd name="T1" fmla="*/ 0 h 60"/>
                  <a:gd name="T2" fmla="*/ 59 w 59"/>
                  <a:gd name="T3" fmla="*/ 0 h 60"/>
                  <a:gd name="T4" fmla="*/ 59 w 59"/>
                  <a:gd name="T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9" h="60">
                    <a:moveTo>
                      <a:pt x="0" y="0"/>
                    </a:moveTo>
                    <a:lnTo>
                      <a:pt x="59" y="0"/>
                    </a:lnTo>
                    <a:lnTo>
                      <a:pt x="59" y="60"/>
                    </a:lnTo>
                  </a:path>
                </a:pathLst>
              </a:cu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5" name="组合 304"/>
            <p:cNvGrpSpPr/>
            <p:nvPr/>
          </p:nvGrpSpPr>
          <p:grpSpPr>
            <a:xfrm>
              <a:off x="6964363" y="2312987"/>
              <a:ext cx="552450" cy="493713"/>
              <a:chOff x="6964363" y="2312987"/>
              <a:chExt cx="552450" cy="493713"/>
            </a:xfrm>
          </p:grpSpPr>
          <p:sp>
            <p:nvSpPr>
              <p:cNvPr id="335" name="Line 1083"/>
              <p:cNvSpPr>
                <a:spLocks noChangeShapeType="1"/>
              </p:cNvSpPr>
              <p:nvPr/>
            </p:nvSpPr>
            <p:spPr bwMode="auto">
              <a:xfrm>
                <a:off x="7053263" y="2663825"/>
                <a:ext cx="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6" name="Freeform 1084"/>
              <p:cNvSpPr>
                <a:spLocks/>
              </p:cNvSpPr>
              <p:nvPr/>
            </p:nvSpPr>
            <p:spPr bwMode="auto">
              <a:xfrm>
                <a:off x="6964363" y="2376487"/>
                <a:ext cx="552450" cy="287338"/>
              </a:xfrm>
              <a:custGeom>
                <a:avLst/>
                <a:gdLst>
                  <a:gd name="T0" fmla="*/ 28 w 174"/>
                  <a:gd name="T1" fmla="*/ 90 h 90"/>
                  <a:gd name="T2" fmla="*/ 8 w 174"/>
                  <a:gd name="T3" fmla="*/ 90 h 90"/>
                  <a:gd name="T4" fmla="*/ 0 w 174"/>
                  <a:gd name="T5" fmla="*/ 82 h 90"/>
                  <a:gd name="T6" fmla="*/ 0 w 174"/>
                  <a:gd name="T7" fmla="*/ 8 h 90"/>
                  <a:gd name="T8" fmla="*/ 8 w 174"/>
                  <a:gd name="T9" fmla="*/ 0 h 90"/>
                  <a:gd name="T10" fmla="*/ 166 w 174"/>
                  <a:gd name="T11" fmla="*/ 0 h 90"/>
                  <a:gd name="T12" fmla="*/ 174 w 174"/>
                  <a:gd name="T13" fmla="*/ 8 h 90"/>
                  <a:gd name="T14" fmla="*/ 174 w 174"/>
                  <a:gd name="T15" fmla="*/ 82 h 90"/>
                  <a:gd name="T16" fmla="*/ 166 w 174"/>
                  <a:gd name="T17" fmla="*/ 90 h 90"/>
                  <a:gd name="T18" fmla="*/ 148 w 174"/>
                  <a:gd name="T1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4" h="90">
                    <a:moveTo>
                      <a:pt x="28" y="90"/>
                    </a:moveTo>
                    <a:cubicBezTo>
                      <a:pt x="8" y="90"/>
                      <a:pt x="8" y="90"/>
                      <a:pt x="8" y="90"/>
                    </a:cubicBezTo>
                    <a:cubicBezTo>
                      <a:pt x="4" y="90"/>
                      <a:pt x="0" y="86"/>
                      <a:pt x="0" y="8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1" y="0"/>
                      <a:pt x="174" y="3"/>
                      <a:pt x="174" y="8"/>
                    </a:cubicBezTo>
                    <a:cubicBezTo>
                      <a:pt x="174" y="82"/>
                      <a:pt x="174" y="82"/>
                      <a:pt x="174" y="82"/>
                    </a:cubicBezTo>
                    <a:cubicBezTo>
                      <a:pt x="174" y="86"/>
                      <a:pt x="171" y="90"/>
                      <a:pt x="166" y="90"/>
                    </a:cubicBezTo>
                    <a:cubicBezTo>
                      <a:pt x="148" y="90"/>
                      <a:pt x="148" y="90"/>
                      <a:pt x="148" y="9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7" name="Freeform 1085"/>
              <p:cNvSpPr>
                <a:spLocks/>
              </p:cNvSpPr>
              <p:nvPr/>
            </p:nvSpPr>
            <p:spPr bwMode="auto">
              <a:xfrm>
                <a:off x="7053263" y="2520950"/>
                <a:ext cx="381000" cy="285750"/>
              </a:xfrm>
              <a:custGeom>
                <a:avLst/>
                <a:gdLst>
                  <a:gd name="T0" fmla="*/ 120 w 120"/>
                  <a:gd name="T1" fmla="*/ 82 h 90"/>
                  <a:gd name="T2" fmla="*/ 112 w 120"/>
                  <a:gd name="T3" fmla="*/ 90 h 90"/>
                  <a:gd name="T4" fmla="*/ 8 w 120"/>
                  <a:gd name="T5" fmla="*/ 90 h 90"/>
                  <a:gd name="T6" fmla="*/ 0 w 120"/>
                  <a:gd name="T7" fmla="*/ 82 h 90"/>
                  <a:gd name="T8" fmla="*/ 0 w 120"/>
                  <a:gd name="T9" fmla="*/ 8 h 90"/>
                  <a:gd name="T10" fmla="*/ 8 w 120"/>
                  <a:gd name="T11" fmla="*/ 0 h 90"/>
                  <a:gd name="T12" fmla="*/ 112 w 120"/>
                  <a:gd name="T13" fmla="*/ 0 h 90"/>
                  <a:gd name="T14" fmla="*/ 120 w 120"/>
                  <a:gd name="T15" fmla="*/ 8 h 90"/>
                  <a:gd name="T16" fmla="*/ 120 w 120"/>
                  <a:gd name="T17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90">
                    <a:moveTo>
                      <a:pt x="120" y="82"/>
                    </a:moveTo>
                    <a:cubicBezTo>
                      <a:pt x="120" y="86"/>
                      <a:pt x="116" y="90"/>
                      <a:pt x="112" y="90"/>
                    </a:cubicBezTo>
                    <a:cubicBezTo>
                      <a:pt x="8" y="90"/>
                      <a:pt x="8" y="90"/>
                      <a:pt x="8" y="90"/>
                    </a:cubicBezTo>
                    <a:cubicBezTo>
                      <a:pt x="4" y="90"/>
                      <a:pt x="0" y="86"/>
                      <a:pt x="0" y="8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6" y="0"/>
                      <a:pt x="120" y="3"/>
                      <a:pt x="120" y="8"/>
                    </a:cubicBezTo>
                    <a:lnTo>
                      <a:pt x="120" y="82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8" name="Line 1086"/>
              <p:cNvSpPr>
                <a:spLocks noChangeShapeType="1"/>
              </p:cNvSpPr>
              <p:nvPr/>
            </p:nvSpPr>
            <p:spPr bwMode="auto">
              <a:xfrm>
                <a:off x="7053263" y="2312987"/>
                <a:ext cx="381000" cy="0"/>
              </a:xfrm>
              <a:prstGeom prst="line">
                <a:avLst/>
              </a:prstGeom>
              <a:noFill/>
              <a:ln w="25400" cap="rnd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306" name="Freeform 1087"/>
            <p:cNvSpPr>
              <a:spLocks/>
            </p:cNvSpPr>
            <p:nvPr/>
          </p:nvSpPr>
          <p:spPr bwMode="auto">
            <a:xfrm>
              <a:off x="4718051" y="5114925"/>
              <a:ext cx="233363" cy="608013"/>
            </a:xfrm>
            <a:custGeom>
              <a:avLst/>
              <a:gdLst>
                <a:gd name="T0" fmla="*/ 73 w 73"/>
                <a:gd name="T1" fmla="*/ 8 h 191"/>
                <a:gd name="T2" fmla="*/ 65 w 73"/>
                <a:gd name="T3" fmla="*/ 0 h 191"/>
                <a:gd name="T4" fmla="*/ 8 w 73"/>
                <a:gd name="T5" fmla="*/ 0 h 191"/>
                <a:gd name="T6" fmla="*/ 0 w 73"/>
                <a:gd name="T7" fmla="*/ 8 h 191"/>
                <a:gd name="T8" fmla="*/ 0 w 73"/>
                <a:gd name="T9" fmla="*/ 50 h 191"/>
                <a:gd name="T10" fmla="*/ 5 w 73"/>
                <a:gd name="T11" fmla="*/ 64 h 191"/>
                <a:gd name="T12" fmla="*/ 26 w 73"/>
                <a:gd name="T13" fmla="*/ 89 h 191"/>
                <a:gd name="T14" fmla="*/ 26 w 73"/>
                <a:gd name="T15" fmla="*/ 102 h 191"/>
                <a:gd name="T16" fmla="*/ 5 w 73"/>
                <a:gd name="T17" fmla="*/ 127 h 191"/>
                <a:gd name="T18" fmla="*/ 0 w 73"/>
                <a:gd name="T19" fmla="*/ 141 h 191"/>
                <a:gd name="T20" fmla="*/ 0 w 73"/>
                <a:gd name="T21" fmla="*/ 183 h 191"/>
                <a:gd name="T22" fmla="*/ 8 w 73"/>
                <a:gd name="T23" fmla="*/ 191 h 191"/>
                <a:gd name="T24" fmla="*/ 65 w 73"/>
                <a:gd name="T25" fmla="*/ 191 h 191"/>
                <a:gd name="T26" fmla="*/ 73 w 73"/>
                <a:gd name="T27" fmla="*/ 183 h 191"/>
                <a:gd name="T28" fmla="*/ 73 w 73"/>
                <a:gd name="T29" fmla="*/ 141 h 191"/>
                <a:gd name="T30" fmla="*/ 68 w 73"/>
                <a:gd name="T31" fmla="*/ 127 h 191"/>
                <a:gd name="T32" fmla="*/ 47 w 73"/>
                <a:gd name="T33" fmla="*/ 102 h 191"/>
                <a:gd name="T34" fmla="*/ 47 w 73"/>
                <a:gd name="T35" fmla="*/ 89 h 191"/>
                <a:gd name="T36" fmla="*/ 68 w 73"/>
                <a:gd name="T37" fmla="*/ 64 h 191"/>
                <a:gd name="T38" fmla="*/ 73 w 73"/>
                <a:gd name="T39" fmla="*/ 50 h 191"/>
                <a:gd name="T40" fmla="*/ 73 w 73"/>
                <a:gd name="T41" fmla="*/ 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" h="191">
                  <a:moveTo>
                    <a:pt x="73" y="8"/>
                  </a:moveTo>
                  <a:cubicBezTo>
                    <a:pt x="73" y="4"/>
                    <a:pt x="69" y="0"/>
                    <a:pt x="6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2" y="61"/>
                    <a:pt x="5" y="64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9" y="93"/>
                    <a:pt x="29" y="98"/>
                    <a:pt x="26" y="102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2" y="130"/>
                    <a:pt x="0" y="137"/>
                    <a:pt x="0" y="141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4" y="191"/>
                    <a:pt x="8" y="191"/>
                  </a:cubicBezTo>
                  <a:cubicBezTo>
                    <a:pt x="65" y="191"/>
                    <a:pt x="65" y="191"/>
                    <a:pt x="65" y="191"/>
                  </a:cubicBezTo>
                  <a:cubicBezTo>
                    <a:pt x="69" y="191"/>
                    <a:pt x="73" y="187"/>
                    <a:pt x="73" y="183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37"/>
                    <a:pt x="71" y="130"/>
                    <a:pt x="68" y="127"/>
                  </a:cubicBezTo>
                  <a:cubicBezTo>
                    <a:pt x="47" y="102"/>
                    <a:pt x="47" y="102"/>
                    <a:pt x="47" y="102"/>
                  </a:cubicBezTo>
                  <a:cubicBezTo>
                    <a:pt x="44" y="98"/>
                    <a:pt x="44" y="93"/>
                    <a:pt x="47" y="89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71" y="61"/>
                    <a:pt x="73" y="54"/>
                    <a:pt x="73" y="50"/>
                  </a:cubicBezTo>
                  <a:lnTo>
                    <a:pt x="73" y="8"/>
                  </a:lnTo>
                  <a:close/>
                </a:path>
              </a:pathLst>
            </a:custGeom>
            <a:noFill/>
            <a:ln w="25400" cap="rnd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307" name="组合 306"/>
            <p:cNvGrpSpPr/>
            <p:nvPr/>
          </p:nvGrpSpPr>
          <p:grpSpPr>
            <a:xfrm>
              <a:off x="5730876" y="5165725"/>
              <a:ext cx="635000" cy="506413"/>
              <a:chOff x="5730876" y="5165725"/>
              <a:chExt cx="635000" cy="506413"/>
            </a:xfrm>
          </p:grpSpPr>
          <p:sp>
            <p:nvSpPr>
              <p:cNvPr id="331" name="Freeform 1088"/>
              <p:cNvSpPr>
                <a:spLocks/>
              </p:cNvSpPr>
              <p:nvPr/>
            </p:nvSpPr>
            <p:spPr bwMode="auto">
              <a:xfrm>
                <a:off x="5730876" y="5270500"/>
                <a:ext cx="635000" cy="401638"/>
              </a:xfrm>
              <a:custGeom>
                <a:avLst/>
                <a:gdLst>
                  <a:gd name="T0" fmla="*/ 200 w 200"/>
                  <a:gd name="T1" fmla="*/ 118 h 126"/>
                  <a:gd name="T2" fmla="*/ 192 w 200"/>
                  <a:gd name="T3" fmla="*/ 126 h 126"/>
                  <a:gd name="T4" fmla="*/ 8 w 200"/>
                  <a:gd name="T5" fmla="*/ 126 h 126"/>
                  <a:gd name="T6" fmla="*/ 0 w 200"/>
                  <a:gd name="T7" fmla="*/ 118 h 126"/>
                  <a:gd name="T8" fmla="*/ 0 w 200"/>
                  <a:gd name="T9" fmla="*/ 8 h 126"/>
                  <a:gd name="T10" fmla="*/ 8 w 200"/>
                  <a:gd name="T11" fmla="*/ 0 h 126"/>
                  <a:gd name="T12" fmla="*/ 192 w 200"/>
                  <a:gd name="T13" fmla="*/ 0 h 126"/>
                  <a:gd name="T14" fmla="*/ 200 w 200"/>
                  <a:gd name="T15" fmla="*/ 8 h 126"/>
                  <a:gd name="T16" fmla="*/ 200 w 200"/>
                  <a:gd name="T17" fmla="*/ 118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0" h="126">
                    <a:moveTo>
                      <a:pt x="200" y="118"/>
                    </a:moveTo>
                    <a:cubicBezTo>
                      <a:pt x="200" y="122"/>
                      <a:pt x="197" y="126"/>
                      <a:pt x="192" y="126"/>
                    </a:cubicBezTo>
                    <a:cubicBezTo>
                      <a:pt x="8" y="126"/>
                      <a:pt x="8" y="126"/>
                      <a:pt x="8" y="126"/>
                    </a:cubicBezTo>
                    <a:cubicBezTo>
                      <a:pt x="4" y="126"/>
                      <a:pt x="0" y="122"/>
                      <a:pt x="0" y="11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97" y="0"/>
                      <a:pt x="200" y="4"/>
                      <a:pt x="200" y="8"/>
                    </a:cubicBezTo>
                    <a:lnTo>
                      <a:pt x="200" y="118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2" name="Freeform 1089"/>
              <p:cNvSpPr>
                <a:spLocks/>
              </p:cNvSpPr>
              <p:nvPr/>
            </p:nvSpPr>
            <p:spPr bwMode="auto">
              <a:xfrm>
                <a:off x="5908676" y="5165725"/>
                <a:ext cx="282575" cy="95250"/>
              </a:xfrm>
              <a:custGeom>
                <a:avLst/>
                <a:gdLst>
                  <a:gd name="T0" fmla="*/ 0 w 89"/>
                  <a:gd name="T1" fmla="*/ 30 h 30"/>
                  <a:gd name="T2" fmla="*/ 0 w 89"/>
                  <a:gd name="T3" fmla="*/ 8 h 30"/>
                  <a:gd name="T4" fmla="*/ 8 w 89"/>
                  <a:gd name="T5" fmla="*/ 0 h 30"/>
                  <a:gd name="T6" fmla="*/ 81 w 89"/>
                  <a:gd name="T7" fmla="*/ 0 h 30"/>
                  <a:gd name="T8" fmla="*/ 89 w 89"/>
                  <a:gd name="T9" fmla="*/ 8 h 30"/>
                  <a:gd name="T10" fmla="*/ 89 w 89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" h="30">
                    <a:moveTo>
                      <a:pt x="0" y="30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5" y="0"/>
                      <a:pt x="89" y="4"/>
                      <a:pt x="89" y="8"/>
                    </a:cubicBezTo>
                    <a:cubicBezTo>
                      <a:pt x="89" y="30"/>
                      <a:pt x="89" y="30"/>
                      <a:pt x="89" y="30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3" name="Line 1090"/>
              <p:cNvSpPr>
                <a:spLocks noChangeShapeType="1"/>
              </p:cNvSpPr>
              <p:nvPr/>
            </p:nvSpPr>
            <p:spPr bwMode="auto">
              <a:xfrm>
                <a:off x="5969001" y="5270500"/>
                <a:ext cx="0" cy="401638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4" name="Line 1091"/>
              <p:cNvSpPr>
                <a:spLocks noChangeShapeType="1"/>
              </p:cNvSpPr>
              <p:nvPr/>
            </p:nvSpPr>
            <p:spPr bwMode="auto">
              <a:xfrm>
                <a:off x="6127751" y="5270500"/>
                <a:ext cx="0" cy="401638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8" name="组合 307"/>
            <p:cNvGrpSpPr/>
            <p:nvPr/>
          </p:nvGrpSpPr>
          <p:grpSpPr>
            <a:xfrm>
              <a:off x="7091363" y="5140325"/>
              <a:ext cx="298450" cy="557213"/>
              <a:chOff x="7091363" y="5140325"/>
              <a:chExt cx="298450" cy="557213"/>
            </a:xfrm>
          </p:grpSpPr>
          <p:sp>
            <p:nvSpPr>
              <p:cNvPr id="329" name="Freeform 1092"/>
              <p:cNvSpPr>
                <a:spLocks/>
              </p:cNvSpPr>
              <p:nvPr/>
            </p:nvSpPr>
            <p:spPr bwMode="auto">
              <a:xfrm>
                <a:off x="7091363" y="5140325"/>
                <a:ext cx="298450" cy="557213"/>
              </a:xfrm>
              <a:custGeom>
                <a:avLst/>
                <a:gdLst>
                  <a:gd name="T0" fmla="*/ 94 w 94"/>
                  <a:gd name="T1" fmla="*/ 167 h 175"/>
                  <a:gd name="T2" fmla="*/ 86 w 94"/>
                  <a:gd name="T3" fmla="*/ 175 h 175"/>
                  <a:gd name="T4" fmla="*/ 8 w 94"/>
                  <a:gd name="T5" fmla="*/ 175 h 175"/>
                  <a:gd name="T6" fmla="*/ 0 w 94"/>
                  <a:gd name="T7" fmla="*/ 167 h 175"/>
                  <a:gd name="T8" fmla="*/ 0 w 94"/>
                  <a:gd name="T9" fmla="*/ 8 h 175"/>
                  <a:gd name="T10" fmla="*/ 8 w 94"/>
                  <a:gd name="T11" fmla="*/ 0 h 175"/>
                  <a:gd name="T12" fmla="*/ 86 w 94"/>
                  <a:gd name="T13" fmla="*/ 0 h 175"/>
                  <a:gd name="T14" fmla="*/ 94 w 94"/>
                  <a:gd name="T15" fmla="*/ 8 h 175"/>
                  <a:gd name="T16" fmla="*/ 94 w 94"/>
                  <a:gd name="T17" fmla="*/ 167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175">
                    <a:moveTo>
                      <a:pt x="94" y="167"/>
                    </a:moveTo>
                    <a:cubicBezTo>
                      <a:pt x="94" y="171"/>
                      <a:pt x="90" y="175"/>
                      <a:pt x="86" y="175"/>
                    </a:cubicBezTo>
                    <a:cubicBezTo>
                      <a:pt x="8" y="175"/>
                      <a:pt x="8" y="175"/>
                      <a:pt x="8" y="175"/>
                    </a:cubicBezTo>
                    <a:cubicBezTo>
                      <a:pt x="4" y="175"/>
                      <a:pt x="0" y="171"/>
                      <a:pt x="0" y="16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90" y="0"/>
                      <a:pt x="94" y="4"/>
                      <a:pt x="94" y="8"/>
                    </a:cubicBezTo>
                    <a:lnTo>
                      <a:pt x="94" y="16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30" name="Oval 1093"/>
              <p:cNvSpPr>
                <a:spLocks noChangeArrowheads="1"/>
              </p:cNvSpPr>
              <p:nvPr/>
            </p:nvSpPr>
            <p:spPr bwMode="auto">
              <a:xfrm>
                <a:off x="7221538" y="5605463"/>
                <a:ext cx="38100" cy="3810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09" name="组合 308"/>
            <p:cNvGrpSpPr/>
            <p:nvPr/>
          </p:nvGrpSpPr>
          <p:grpSpPr>
            <a:xfrm>
              <a:off x="7889876" y="6283325"/>
              <a:ext cx="1068388" cy="588963"/>
              <a:chOff x="7889876" y="6283325"/>
              <a:chExt cx="1068388" cy="588963"/>
            </a:xfrm>
          </p:grpSpPr>
          <p:sp>
            <p:nvSpPr>
              <p:cNvPr id="327" name="Freeform 1094"/>
              <p:cNvSpPr>
                <a:spLocks/>
              </p:cNvSpPr>
              <p:nvPr/>
            </p:nvSpPr>
            <p:spPr bwMode="auto">
              <a:xfrm>
                <a:off x="7889876" y="6802438"/>
                <a:ext cx="1068388" cy="69850"/>
              </a:xfrm>
              <a:custGeom>
                <a:avLst/>
                <a:gdLst>
                  <a:gd name="T0" fmla="*/ 200 w 336"/>
                  <a:gd name="T1" fmla="*/ 0 h 22"/>
                  <a:gd name="T2" fmla="*/ 193 w 336"/>
                  <a:gd name="T3" fmla="*/ 2 h 22"/>
                  <a:gd name="T4" fmla="*/ 143 w 336"/>
                  <a:gd name="T5" fmla="*/ 2 h 22"/>
                  <a:gd name="T6" fmla="*/ 136 w 336"/>
                  <a:gd name="T7" fmla="*/ 0 h 22"/>
                  <a:gd name="T8" fmla="*/ 0 w 336"/>
                  <a:gd name="T9" fmla="*/ 0 h 22"/>
                  <a:gd name="T10" fmla="*/ 21 w 336"/>
                  <a:gd name="T11" fmla="*/ 22 h 22"/>
                  <a:gd name="T12" fmla="*/ 315 w 336"/>
                  <a:gd name="T13" fmla="*/ 22 h 22"/>
                  <a:gd name="T14" fmla="*/ 336 w 336"/>
                  <a:gd name="T15" fmla="*/ 0 h 22"/>
                  <a:gd name="T16" fmla="*/ 200 w 336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22">
                    <a:moveTo>
                      <a:pt x="200" y="0"/>
                    </a:moveTo>
                    <a:cubicBezTo>
                      <a:pt x="198" y="1"/>
                      <a:pt x="196" y="2"/>
                      <a:pt x="193" y="2"/>
                    </a:cubicBezTo>
                    <a:cubicBezTo>
                      <a:pt x="143" y="2"/>
                      <a:pt x="143" y="2"/>
                      <a:pt x="143" y="2"/>
                    </a:cubicBezTo>
                    <a:cubicBezTo>
                      <a:pt x="140" y="2"/>
                      <a:pt x="138" y="1"/>
                      <a:pt x="13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22"/>
                      <a:pt x="21" y="22"/>
                    </a:cubicBezTo>
                    <a:cubicBezTo>
                      <a:pt x="315" y="22"/>
                      <a:pt x="315" y="22"/>
                      <a:pt x="315" y="22"/>
                    </a:cubicBezTo>
                    <a:cubicBezTo>
                      <a:pt x="336" y="22"/>
                      <a:pt x="336" y="0"/>
                      <a:pt x="336" y="0"/>
                    </a:cubicBezTo>
                    <a:lnTo>
                      <a:pt x="200" y="0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8" name="Freeform 1095"/>
              <p:cNvSpPr>
                <a:spLocks/>
              </p:cNvSpPr>
              <p:nvPr/>
            </p:nvSpPr>
            <p:spPr bwMode="auto">
              <a:xfrm>
                <a:off x="8007351" y="6283325"/>
                <a:ext cx="833438" cy="500063"/>
              </a:xfrm>
              <a:custGeom>
                <a:avLst/>
                <a:gdLst>
                  <a:gd name="T0" fmla="*/ 0 w 262"/>
                  <a:gd name="T1" fmla="*/ 157 h 157"/>
                  <a:gd name="T2" fmla="*/ 0 w 262"/>
                  <a:gd name="T3" fmla="*/ 8 h 157"/>
                  <a:gd name="T4" fmla="*/ 8 w 262"/>
                  <a:gd name="T5" fmla="*/ 0 h 157"/>
                  <a:gd name="T6" fmla="*/ 254 w 262"/>
                  <a:gd name="T7" fmla="*/ 0 h 157"/>
                  <a:gd name="T8" fmla="*/ 262 w 262"/>
                  <a:gd name="T9" fmla="*/ 8 h 157"/>
                  <a:gd name="T10" fmla="*/ 262 w 262"/>
                  <a:gd name="T11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2" h="157">
                    <a:moveTo>
                      <a:pt x="0" y="157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8" y="0"/>
                      <a:pt x="262" y="4"/>
                      <a:pt x="262" y="8"/>
                    </a:cubicBezTo>
                    <a:cubicBezTo>
                      <a:pt x="262" y="157"/>
                      <a:pt x="262" y="157"/>
                      <a:pt x="262" y="157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10" name="组合 309"/>
            <p:cNvGrpSpPr/>
            <p:nvPr/>
          </p:nvGrpSpPr>
          <p:grpSpPr>
            <a:xfrm>
              <a:off x="8147051" y="5076825"/>
              <a:ext cx="554038" cy="684213"/>
              <a:chOff x="8147051" y="5076825"/>
              <a:chExt cx="554038" cy="684213"/>
            </a:xfrm>
          </p:grpSpPr>
          <p:sp>
            <p:nvSpPr>
              <p:cNvPr id="325" name="Freeform 1096"/>
              <p:cNvSpPr>
                <a:spLocks/>
              </p:cNvSpPr>
              <p:nvPr/>
            </p:nvSpPr>
            <p:spPr bwMode="auto">
              <a:xfrm>
                <a:off x="8147051" y="5076825"/>
                <a:ext cx="554038" cy="684213"/>
              </a:xfrm>
              <a:custGeom>
                <a:avLst/>
                <a:gdLst>
                  <a:gd name="T0" fmla="*/ 174 w 174"/>
                  <a:gd name="T1" fmla="*/ 207 h 215"/>
                  <a:gd name="T2" fmla="*/ 166 w 174"/>
                  <a:gd name="T3" fmla="*/ 215 h 215"/>
                  <a:gd name="T4" fmla="*/ 8 w 174"/>
                  <a:gd name="T5" fmla="*/ 215 h 215"/>
                  <a:gd name="T6" fmla="*/ 0 w 174"/>
                  <a:gd name="T7" fmla="*/ 207 h 215"/>
                  <a:gd name="T8" fmla="*/ 0 w 174"/>
                  <a:gd name="T9" fmla="*/ 8 h 215"/>
                  <a:gd name="T10" fmla="*/ 8 w 174"/>
                  <a:gd name="T11" fmla="*/ 0 h 215"/>
                  <a:gd name="T12" fmla="*/ 166 w 174"/>
                  <a:gd name="T13" fmla="*/ 0 h 215"/>
                  <a:gd name="T14" fmla="*/ 174 w 174"/>
                  <a:gd name="T15" fmla="*/ 8 h 215"/>
                  <a:gd name="T16" fmla="*/ 174 w 174"/>
                  <a:gd name="T17" fmla="*/ 207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4" h="215">
                    <a:moveTo>
                      <a:pt x="174" y="207"/>
                    </a:moveTo>
                    <a:cubicBezTo>
                      <a:pt x="174" y="211"/>
                      <a:pt x="170" y="215"/>
                      <a:pt x="166" y="215"/>
                    </a:cubicBezTo>
                    <a:cubicBezTo>
                      <a:pt x="8" y="215"/>
                      <a:pt x="8" y="215"/>
                      <a:pt x="8" y="215"/>
                    </a:cubicBezTo>
                    <a:cubicBezTo>
                      <a:pt x="4" y="215"/>
                      <a:pt x="0" y="211"/>
                      <a:pt x="0" y="20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70" y="0"/>
                      <a:pt x="174" y="4"/>
                      <a:pt x="174" y="8"/>
                    </a:cubicBezTo>
                    <a:lnTo>
                      <a:pt x="174" y="207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6" name="Oval 1097"/>
              <p:cNvSpPr>
                <a:spLocks noChangeArrowheads="1"/>
              </p:cNvSpPr>
              <p:nvPr/>
            </p:nvSpPr>
            <p:spPr bwMode="auto">
              <a:xfrm>
                <a:off x="8404226" y="5668963"/>
                <a:ext cx="38100" cy="38100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sp>
          <p:nvSpPr>
            <p:cNvPr id="311" name="Freeform 1098"/>
            <p:cNvSpPr>
              <a:spLocks/>
            </p:cNvSpPr>
            <p:nvPr/>
          </p:nvSpPr>
          <p:spPr bwMode="auto">
            <a:xfrm>
              <a:off x="3281363" y="6283325"/>
              <a:ext cx="668338" cy="592138"/>
            </a:xfrm>
            <a:custGeom>
              <a:avLst/>
              <a:gdLst>
                <a:gd name="T0" fmla="*/ 105 w 210"/>
                <a:gd name="T1" fmla="*/ 186 h 186"/>
                <a:gd name="T2" fmla="*/ 210 w 210"/>
                <a:gd name="T3" fmla="*/ 58 h 186"/>
                <a:gd name="T4" fmla="*/ 152 w 210"/>
                <a:gd name="T5" fmla="*/ 0 h 186"/>
                <a:gd name="T6" fmla="*/ 105 w 210"/>
                <a:gd name="T7" fmla="*/ 24 h 186"/>
                <a:gd name="T8" fmla="*/ 58 w 210"/>
                <a:gd name="T9" fmla="*/ 0 h 186"/>
                <a:gd name="T10" fmla="*/ 0 w 210"/>
                <a:gd name="T11" fmla="*/ 58 h 186"/>
                <a:gd name="T12" fmla="*/ 105 w 210"/>
                <a:gd name="T13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" h="186">
                  <a:moveTo>
                    <a:pt x="105" y="186"/>
                  </a:moveTo>
                  <a:cubicBezTo>
                    <a:pt x="105" y="186"/>
                    <a:pt x="210" y="135"/>
                    <a:pt x="210" y="58"/>
                  </a:cubicBezTo>
                  <a:cubicBezTo>
                    <a:pt x="210" y="26"/>
                    <a:pt x="184" y="0"/>
                    <a:pt x="152" y="0"/>
                  </a:cubicBezTo>
                  <a:cubicBezTo>
                    <a:pt x="133" y="0"/>
                    <a:pt x="116" y="9"/>
                    <a:pt x="105" y="24"/>
                  </a:cubicBezTo>
                  <a:cubicBezTo>
                    <a:pt x="95" y="9"/>
                    <a:pt x="78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135"/>
                    <a:pt x="105" y="186"/>
                    <a:pt x="105" y="186"/>
                  </a:cubicBezTo>
                  <a:close/>
                </a:path>
              </a:pathLst>
            </a:custGeom>
            <a:noFill/>
            <a:ln w="25400" cap="flat">
              <a:solidFill>
                <a:srgbClr val="59778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/>
            </a:p>
          </p:txBody>
        </p:sp>
        <p:grpSp>
          <p:nvGrpSpPr>
            <p:cNvPr id="312" name="组合 311"/>
            <p:cNvGrpSpPr/>
            <p:nvPr/>
          </p:nvGrpSpPr>
          <p:grpSpPr>
            <a:xfrm>
              <a:off x="4572001" y="6223000"/>
              <a:ext cx="525463" cy="712788"/>
              <a:chOff x="4572001" y="6223000"/>
              <a:chExt cx="525463" cy="712788"/>
            </a:xfrm>
          </p:grpSpPr>
          <p:sp>
            <p:nvSpPr>
              <p:cNvPr id="323" name="Freeform 1099"/>
              <p:cNvSpPr>
                <a:spLocks/>
              </p:cNvSpPr>
              <p:nvPr/>
            </p:nvSpPr>
            <p:spPr bwMode="auto">
              <a:xfrm>
                <a:off x="4572001" y="6223000"/>
                <a:ext cx="525463" cy="712788"/>
              </a:xfrm>
              <a:custGeom>
                <a:avLst/>
                <a:gdLst>
                  <a:gd name="T0" fmla="*/ 132 w 165"/>
                  <a:gd name="T1" fmla="*/ 6 h 224"/>
                  <a:gd name="T2" fmla="*/ 118 w 165"/>
                  <a:gd name="T3" fmla="*/ 0 h 224"/>
                  <a:gd name="T4" fmla="*/ 8 w 165"/>
                  <a:gd name="T5" fmla="*/ 0 h 224"/>
                  <a:gd name="T6" fmla="*/ 0 w 165"/>
                  <a:gd name="T7" fmla="*/ 8 h 224"/>
                  <a:gd name="T8" fmla="*/ 0 w 165"/>
                  <a:gd name="T9" fmla="*/ 216 h 224"/>
                  <a:gd name="T10" fmla="*/ 8 w 165"/>
                  <a:gd name="T11" fmla="*/ 224 h 224"/>
                  <a:gd name="T12" fmla="*/ 157 w 165"/>
                  <a:gd name="T13" fmla="*/ 224 h 224"/>
                  <a:gd name="T14" fmla="*/ 165 w 165"/>
                  <a:gd name="T15" fmla="*/ 216 h 224"/>
                  <a:gd name="T16" fmla="*/ 165 w 165"/>
                  <a:gd name="T17" fmla="*/ 46 h 224"/>
                  <a:gd name="T18" fmla="*/ 159 w 165"/>
                  <a:gd name="T19" fmla="*/ 33 h 224"/>
                  <a:gd name="T20" fmla="*/ 132 w 165"/>
                  <a:gd name="T21" fmla="*/ 6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5" h="224">
                    <a:moveTo>
                      <a:pt x="132" y="6"/>
                    </a:moveTo>
                    <a:cubicBezTo>
                      <a:pt x="129" y="2"/>
                      <a:pt x="123" y="0"/>
                      <a:pt x="11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20"/>
                      <a:pt x="4" y="224"/>
                      <a:pt x="8" y="224"/>
                    </a:cubicBezTo>
                    <a:cubicBezTo>
                      <a:pt x="157" y="224"/>
                      <a:pt x="157" y="224"/>
                      <a:pt x="157" y="224"/>
                    </a:cubicBezTo>
                    <a:cubicBezTo>
                      <a:pt x="161" y="224"/>
                      <a:pt x="165" y="220"/>
                      <a:pt x="165" y="216"/>
                    </a:cubicBezTo>
                    <a:cubicBezTo>
                      <a:pt x="165" y="46"/>
                      <a:pt x="165" y="46"/>
                      <a:pt x="165" y="46"/>
                    </a:cubicBezTo>
                    <a:cubicBezTo>
                      <a:pt x="165" y="42"/>
                      <a:pt x="162" y="36"/>
                      <a:pt x="159" y="33"/>
                    </a:cubicBezTo>
                    <a:lnTo>
                      <a:pt x="132" y="6"/>
                    </a:ln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4" name="Freeform 1100"/>
              <p:cNvSpPr>
                <a:spLocks/>
              </p:cNvSpPr>
              <p:nvPr/>
            </p:nvSpPr>
            <p:spPr bwMode="auto">
              <a:xfrm>
                <a:off x="4954588" y="6223000"/>
                <a:ext cx="142875" cy="139700"/>
              </a:xfrm>
              <a:custGeom>
                <a:avLst/>
                <a:gdLst>
                  <a:gd name="T0" fmla="*/ 0 w 45"/>
                  <a:gd name="T1" fmla="*/ 0 h 44"/>
                  <a:gd name="T2" fmla="*/ 0 w 45"/>
                  <a:gd name="T3" fmla="*/ 36 h 44"/>
                  <a:gd name="T4" fmla="*/ 8 w 45"/>
                  <a:gd name="T5" fmla="*/ 44 h 44"/>
                  <a:gd name="T6" fmla="*/ 45 w 45"/>
                  <a:gd name="T7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44">
                    <a:moveTo>
                      <a:pt x="0" y="0"/>
                    </a:moveTo>
                    <a:cubicBezTo>
                      <a:pt x="0" y="36"/>
                      <a:pt x="0" y="36"/>
                      <a:pt x="0" y="36"/>
                    </a:cubicBezTo>
                    <a:cubicBezTo>
                      <a:pt x="0" y="40"/>
                      <a:pt x="4" y="44"/>
                      <a:pt x="8" y="44"/>
                    </a:cubicBezTo>
                    <a:cubicBezTo>
                      <a:pt x="45" y="44"/>
                      <a:pt x="45" y="44"/>
                      <a:pt x="45" y="44"/>
                    </a:cubicBez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13" name="组合 312"/>
            <p:cNvGrpSpPr/>
            <p:nvPr/>
          </p:nvGrpSpPr>
          <p:grpSpPr>
            <a:xfrm>
              <a:off x="5746751" y="6273800"/>
              <a:ext cx="606425" cy="611188"/>
              <a:chOff x="5746751" y="6273800"/>
              <a:chExt cx="606425" cy="611188"/>
            </a:xfrm>
          </p:grpSpPr>
          <p:sp>
            <p:nvSpPr>
              <p:cNvPr id="317" name="Oval 1101"/>
              <p:cNvSpPr>
                <a:spLocks noChangeArrowheads="1"/>
              </p:cNvSpPr>
              <p:nvPr/>
            </p:nvSpPr>
            <p:spPr bwMode="auto">
              <a:xfrm>
                <a:off x="5746751" y="6273800"/>
                <a:ext cx="606425" cy="611188"/>
              </a:xfrm>
              <a:prstGeom prst="ellips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18" name="Freeform 1102"/>
              <p:cNvSpPr>
                <a:spLocks/>
              </p:cNvSpPr>
              <p:nvPr/>
            </p:nvSpPr>
            <p:spPr bwMode="auto">
              <a:xfrm>
                <a:off x="5962651" y="6362700"/>
                <a:ext cx="85725" cy="388938"/>
              </a:xfrm>
              <a:custGeom>
                <a:avLst/>
                <a:gdLst>
                  <a:gd name="T0" fmla="*/ 0 w 54"/>
                  <a:gd name="T1" fmla="*/ 245 h 245"/>
                  <a:gd name="T2" fmla="*/ 54 w 54"/>
                  <a:gd name="T3" fmla="*/ 136 h 245"/>
                  <a:gd name="T4" fmla="*/ 54 w 54"/>
                  <a:gd name="T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245">
                    <a:moveTo>
                      <a:pt x="0" y="245"/>
                    </a:moveTo>
                    <a:lnTo>
                      <a:pt x="54" y="136"/>
                    </a:lnTo>
                    <a:lnTo>
                      <a:pt x="54" y="0"/>
                    </a:lnTo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19" name="Line 1103"/>
              <p:cNvSpPr>
                <a:spLocks noChangeShapeType="1"/>
              </p:cNvSpPr>
              <p:nvPr/>
            </p:nvSpPr>
            <p:spPr bwMode="auto">
              <a:xfrm flipH="1">
                <a:off x="6302376" y="6578600"/>
                <a:ext cx="50800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0" name="Line 1104"/>
              <p:cNvSpPr>
                <a:spLocks noChangeShapeType="1"/>
              </p:cNvSpPr>
              <p:nvPr/>
            </p:nvSpPr>
            <p:spPr bwMode="auto">
              <a:xfrm flipH="1">
                <a:off x="5746751" y="6578600"/>
                <a:ext cx="47625" cy="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1" name="Line 1105"/>
              <p:cNvSpPr>
                <a:spLocks noChangeShapeType="1"/>
              </p:cNvSpPr>
              <p:nvPr/>
            </p:nvSpPr>
            <p:spPr bwMode="auto">
              <a:xfrm>
                <a:off x="6048376" y="6273800"/>
                <a:ext cx="0" cy="5080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22" name="Line 1106"/>
              <p:cNvSpPr>
                <a:spLocks noChangeShapeType="1"/>
              </p:cNvSpPr>
              <p:nvPr/>
            </p:nvSpPr>
            <p:spPr bwMode="auto">
              <a:xfrm>
                <a:off x="6048376" y="6834188"/>
                <a:ext cx="0" cy="50800"/>
              </a:xfrm>
              <a:prstGeom prst="line">
                <a:avLst/>
              </a:pr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  <p:grpSp>
          <p:nvGrpSpPr>
            <p:cNvPr id="314" name="组合 313"/>
            <p:cNvGrpSpPr/>
            <p:nvPr/>
          </p:nvGrpSpPr>
          <p:grpSpPr>
            <a:xfrm>
              <a:off x="6764338" y="6194425"/>
              <a:ext cx="954088" cy="766763"/>
              <a:chOff x="6764338" y="6194425"/>
              <a:chExt cx="954088" cy="766763"/>
            </a:xfrm>
          </p:grpSpPr>
          <p:sp>
            <p:nvSpPr>
              <p:cNvPr id="315" name="Freeform 1107"/>
              <p:cNvSpPr>
                <a:spLocks noEditPoints="1"/>
              </p:cNvSpPr>
              <p:nvPr/>
            </p:nvSpPr>
            <p:spPr bwMode="auto">
              <a:xfrm>
                <a:off x="6764338" y="6327775"/>
                <a:ext cx="631825" cy="633413"/>
              </a:xfrm>
              <a:custGeom>
                <a:avLst/>
                <a:gdLst>
                  <a:gd name="T0" fmla="*/ 199 w 199"/>
                  <a:gd name="T1" fmla="*/ 117 h 199"/>
                  <a:gd name="T2" fmla="*/ 199 w 199"/>
                  <a:gd name="T3" fmla="*/ 83 h 199"/>
                  <a:gd name="T4" fmla="*/ 181 w 199"/>
                  <a:gd name="T5" fmla="*/ 83 h 199"/>
                  <a:gd name="T6" fmla="*/ 169 w 199"/>
                  <a:gd name="T7" fmla="*/ 55 h 199"/>
                  <a:gd name="T8" fmla="*/ 182 w 199"/>
                  <a:gd name="T9" fmla="*/ 42 h 199"/>
                  <a:gd name="T10" fmla="*/ 158 w 199"/>
                  <a:gd name="T11" fmla="*/ 17 h 199"/>
                  <a:gd name="T12" fmla="*/ 145 w 199"/>
                  <a:gd name="T13" fmla="*/ 30 h 199"/>
                  <a:gd name="T14" fmla="*/ 117 w 199"/>
                  <a:gd name="T15" fmla="*/ 19 h 199"/>
                  <a:gd name="T16" fmla="*/ 117 w 199"/>
                  <a:gd name="T17" fmla="*/ 0 h 199"/>
                  <a:gd name="T18" fmla="*/ 83 w 199"/>
                  <a:gd name="T19" fmla="*/ 0 h 199"/>
                  <a:gd name="T20" fmla="*/ 83 w 199"/>
                  <a:gd name="T21" fmla="*/ 19 h 199"/>
                  <a:gd name="T22" fmla="*/ 54 w 199"/>
                  <a:gd name="T23" fmla="*/ 30 h 199"/>
                  <a:gd name="T24" fmla="*/ 42 w 199"/>
                  <a:gd name="T25" fmla="*/ 17 h 199"/>
                  <a:gd name="T26" fmla="*/ 17 w 199"/>
                  <a:gd name="T27" fmla="*/ 42 h 199"/>
                  <a:gd name="T28" fmla="*/ 30 w 199"/>
                  <a:gd name="T29" fmla="*/ 55 h 199"/>
                  <a:gd name="T30" fmla="*/ 19 w 199"/>
                  <a:gd name="T31" fmla="*/ 83 h 199"/>
                  <a:gd name="T32" fmla="*/ 0 w 199"/>
                  <a:gd name="T33" fmla="*/ 83 h 199"/>
                  <a:gd name="T34" fmla="*/ 0 w 199"/>
                  <a:gd name="T35" fmla="*/ 117 h 199"/>
                  <a:gd name="T36" fmla="*/ 19 w 199"/>
                  <a:gd name="T37" fmla="*/ 117 h 199"/>
                  <a:gd name="T38" fmla="*/ 30 w 199"/>
                  <a:gd name="T39" fmla="*/ 145 h 199"/>
                  <a:gd name="T40" fmla="*/ 17 w 199"/>
                  <a:gd name="T41" fmla="*/ 158 h 199"/>
                  <a:gd name="T42" fmla="*/ 42 w 199"/>
                  <a:gd name="T43" fmla="*/ 182 h 199"/>
                  <a:gd name="T44" fmla="*/ 54 w 199"/>
                  <a:gd name="T45" fmla="*/ 170 h 199"/>
                  <a:gd name="T46" fmla="*/ 83 w 199"/>
                  <a:gd name="T47" fmla="*/ 181 h 199"/>
                  <a:gd name="T48" fmla="*/ 83 w 199"/>
                  <a:gd name="T49" fmla="*/ 199 h 199"/>
                  <a:gd name="T50" fmla="*/ 117 w 199"/>
                  <a:gd name="T51" fmla="*/ 199 h 199"/>
                  <a:gd name="T52" fmla="*/ 117 w 199"/>
                  <a:gd name="T53" fmla="*/ 181 h 199"/>
                  <a:gd name="T54" fmla="*/ 145 w 199"/>
                  <a:gd name="T55" fmla="*/ 170 h 199"/>
                  <a:gd name="T56" fmla="*/ 158 w 199"/>
                  <a:gd name="T57" fmla="*/ 182 h 199"/>
                  <a:gd name="T58" fmla="*/ 182 w 199"/>
                  <a:gd name="T59" fmla="*/ 158 h 199"/>
                  <a:gd name="T60" fmla="*/ 169 w 199"/>
                  <a:gd name="T61" fmla="*/ 145 h 199"/>
                  <a:gd name="T62" fmla="*/ 181 w 199"/>
                  <a:gd name="T63" fmla="*/ 117 h 199"/>
                  <a:gd name="T64" fmla="*/ 199 w 199"/>
                  <a:gd name="T65" fmla="*/ 117 h 199"/>
                  <a:gd name="T66" fmla="*/ 100 w 199"/>
                  <a:gd name="T67" fmla="*/ 150 h 199"/>
                  <a:gd name="T68" fmla="*/ 50 w 199"/>
                  <a:gd name="T69" fmla="*/ 100 h 199"/>
                  <a:gd name="T70" fmla="*/ 100 w 199"/>
                  <a:gd name="T71" fmla="*/ 50 h 199"/>
                  <a:gd name="T72" fmla="*/ 150 w 199"/>
                  <a:gd name="T73" fmla="*/ 100 h 199"/>
                  <a:gd name="T74" fmla="*/ 100 w 199"/>
                  <a:gd name="T75" fmla="*/ 15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9" h="199">
                    <a:moveTo>
                      <a:pt x="199" y="117"/>
                    </a:moveTo>
                    <a:cubicBezTo>
                      <a:pt x="199" y="83"/>
                      <a:pt x="199" y="83"/>
                      <a:pt x="199" y="83"/>
                    </a:cubicBezTo>
                    <a:cubicBezTo>
                      <a:pt x="181" y="83"/>
                      <a:pt x="181" y="83"/>
                      <a:pt x="181" y="83"/>
                    </a:cubicBezTo>
                    <a:cubicBezTo>
                      <a:pt x="179" y="73"/>
                      <a:pt x="175" y="63"/>
                      <a:pt x="169" y="55"/>
                    </a:cubicBezTo>
                    <a:cubicBezTo>
                      <a:pt x="182" y="42"/>
                      <a:pt x="182" y="42"/>
                      <a:pt x="182" y="42"/>
                    </a:cubicBezTo>
                    <a:cubicBezTo>
                      <a:pt x="158" y="17"/>
                      <a:pt x="158" y="17"/>
                      <a:pt x="158" y="17"/>
                    </a:cubicBezTo>
                    <a:cubicBezTo>
                      <a:pt x="145" y="30"/>
                      <a:pt x="145" y="30"/>
                      <a:pt x="145" y="30"/>
                    </a:cubicBezTo>
                    <a:cubicBezTo>
                      <a:pt x="137" y="25"/>
                      <a:pt x="127" y="21"/>
                      <a:pt x="117" y="19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72" y="21"/>
                      <a:pt x="63" y="25"/>
                      <a:pt x="54" y="30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17" y="42"/>
                      <a:pt x="17" y="42"/>
                      <a:pt x="17" y="42"/>
                    </a:cubicBezTo>
                    <a:cubicBezTo>
                      <a:pt x="30" y="55"/>
                      <a:pt x="30" y="55"/>
                      <a:pt x="30" y="55"/>
                    </a:cubicBezTo>
                    <a:cubicBezTo>
                      <a:pt x="25" y="63"/>
                      <a:pt x="21" y="73"/>
                      <a:pt x="19" y="83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21" y="127"/>
                      <a:pt x="25" y="137"/>
                      <a:pt x="30" y="145"/>
                    </a:cubicBezTo>
                    <a:cubicBezTo>
                      <a:pt x="17" y="158"/>
                      <a:pt x="17" y="158"/>
                      <a:pt x="17" y="158"/>
                    </a:cubicBezTo>
                    <a:cubicBezTo>
                      <a:pt x="42" y="182"/>
                      <a:pt x="42" y="182"/>
                      <a:pt x="42" y="182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63" y="175"/>
                      <a:pt x="72" y="179"/>
                      <a:pt x="83" y="181"/>
                    </a:cubicBezTo>
                    <a:cubicBezTo>
                      <a:pt x="83" y="199"/>
                      <a:pt x="83" y="199"/>
                      <a:pt x="83" y="199"/>
                    </a:cubicBezTo>
                    <a:cubicBezTo>
                      <a:pt x="117" y="199"/>
                      <a:pt x="117" y="199"/>
                      <a:pt x="117" y="199"/>
                    </a:cubicBezTo>
                    <a:cubicBezTo>
                      <a:pt x="117" y="181"/>
                      <a:pt x="117" y="181"/>
                      <a:pt x="117" y="181"/>
                    </a:cubicBezTo>
                    <a:cubicBezTo>
                      <a:pt x="127" y="179"/>
                      <a:pt x="137" y="175"/>
                      <a:pt x="145" y="170"/>
                    </a:cubicBezTo>
                    <a:cubicBezTo>
                      <a:pt x="158" y="182"/>
                      <a:pt x="158" y="182"/>
                      <a:pt x="158" y="182"/>
                    </a:cubicBezTo>
                    <a:cubicBezTo>
                      <a:pt x="182" y="158"/>
                      <a:pt x="182" y="158"/>
                      <a:pt x="182" y="158"/>
                    </a:cubicBezTo>
                    <a:cubicBezTo>
                      <a:pt x="169" y="145"/>
                      <a:pt x="169" y="145"/>
                      <a:pt x="169" y="145"/>
                    </a:cubicBezTo>
                    <a:cubicBezTo>
                      <a:pt x="175" y="137"/>
                      <a:pt x="179" y="127"/>
                      <a:pt x="181" y="117"/>
                    </a:cubicBezTo>
                    <a:lnTo>
                      <a:pt x="199" y="117"/>
                    </a:lnTo>
                    <a:close/>
                    <a:moveTo>
                      <a:pt x="100" y="150"/>
                    </a:moveTo>
                    <a:cubicBezTo>
                      <a:pt x="72" y="150"/>
                      <a:pt x="50" y="127"/>
                      <a:pt x="50" y="100"/>
                    </a:cubicBezTo>
                    <a:cubicBezTo>
                      <a:pt x="50" y="72"/>
                      <a:pt x="72" y="50"/>
                      <a:pt x="100" y="50"/>
                    </a:cubicBezTo>
                    <a:cubicBezTo>
                      <a:pt x="127" y="50"/>
                      <a:pt x="150" y="72"/>
                      <a:pt x="150" y="100"/>
                    </a:cubicBezTo>
                    <a:cubicBezTo>
                      <a:pt x="150" y="127"/>
                      <a:pt x="127" y="150"/>
                      <a:pt x="100" y="150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  <p:sp>
            <p:nvSpPr>
              <p:cNvPr id="316" name="Freeform 1108"/>
              <p:cNvSpPr>
                <a:spLocks noEditPoints="1"/>
              </p:cNvSpPr>
              <p:nvPr/>
            </p:nvSpPr>
            <p:spPr bwMode="auto">
              <a:xfrm>
                <a:off x="7361238" y="6194425"/>
                <a:ext cx="357188" cy="355600"/>
              </a:xfrm>
              <a:custGeom>
                <a:avLst/>
                <a:gdLst>
                  <a:gd name="T0" fmla="*/ 112 w 112"/>
                  <a:gd name="T1" fmla="*/ 66 h 112"/>
                  <a:gd name="T2" fmla="*/ 112 w 112"/>
                  <a:gd name="T3" fmla="*/ 47 h 112"/>
                  <a:gd name="T4" fmla="*/ 102 w 112"/>
                  <a:gd name="T5" fmla="*/ 47 h 112"/>
                  <a:gd name="T6" fmla="*/ 95 w 112"/>
                  <a:gd name="T7" fmla="*/ 31 h 112"/>
                  <a:gd name="T8" fmla="*/ 103 w 112"/>
                  <a:gd name="T9" fmla="*/ 23 h 112"/>
                  <a:gd name="T10" fmla="*/ 89 w 112"/>
                  <a:gd name="T11" fmla="*/ 10 h 112"/>
                  <a:gd name="T12" fmla="*/ 82 w 112"/>
                  <a:gd name="T13" fmla="*/ 17 h 112"/>
                  <a:gd name="T14" fmla="*/ 66 w 112"/>
                  <a:gd name="T15" fmla="*/ 11 h 112"/>
                  <a:gd name="T16" fmla="*/ 66 w 112"/>
                  <a:gd name="T17" fmla="*/ 0 h 112"/>
                  <a:gd name="T18" fmla="*/ 47 w 112"/>
                  <a:gd name="T19" fmla="*/ 0 h 112"/>
                  <a:gd name="T20" fmla="*/ 47 w 112"/>
                  <a:gd name="T21" fmla="*/ 11 h 112"/>
                  <a:gd name="T22" fmla="*/ 31 w 112"/>
                  <a:gd name="T23" fmla="*/ 17 h 112"/>
                  <a:gd name="T24" fmla="*/ 23 w 112"/>
                  <a:gd name="T25" fmla="*/ 10 h 112"/>
                  <a:gd name="T26" fmla="*/ 10 w 112"/>
                  <a:gd name="T27" fmla="*/ 23 h 112"/>
                  <a:gd name="T28" fmla="*/ 17 w 112"/>
                  <a:gd name="T29" fmla="*/ 31 h 112"/>
                  <a:gd name="T30" fmla="*/ 10 w 112"/>
                  <a:gd name="T31" fmla="*/ 47 h 112"/>
                  <a:gd name="T32" fmla="*/ 0 w 112"/>
                  <a:gd name="T33" fmla="*/ 47 h 112"/>
                  <a:gd name="T34" fmla="*/ 0 w 112"/>
                  <a:gd name="T35" fmla="*/ 66 h 112"/>
                  <a:gd name="T36" fmla="*/ 10 w 112"/>
                  <a:gd name="T37" fmla="*/ 66 h 112"/>
                  <a:gd name="T38" fmla="*/ 17 w 112"/>
                  <a:gd name="T39" fmla="*/ 82 h 112"/>
                  <a:gd name="T40" fmla="*/ 10 w 112"/>
                  <a:gd name="T41" fmla="*/ 89 h 112"/>
                  <a:gd name="T42" fmla="*/ 23 w 112"/>
                  <a:gd name="T43" fmla="*/ 103 h 112"/>
                  <a:gd name="T44" fmla="*/ 31 w 112"/>
                  <a:gd name="T45" fmla="*/ 95 h 112"/>
                  <a:gd name="T46" fmla="*/ 47 w 112"/>
                  <a:gd name="T47" fmla="*/ 102 h 112"/>
                  <a:gd name="T48" fmla="*/ 47 w 112"/>
                  <a:gd name="T49" fmla="*/ 112 h 112"/>
                  <a:gd name="T50" fmla="*/ 66 w 112"/>
                  <a:gd name="T51" fmla="*/ 112 h 112"/>
                  <a:gd name="T52" fmla="*/ 66 w 112"/>
                  <a:gd name="T53" fmla="*/ 102 h 112"/>
                  <a:gd name="T54" fmla="*/ 82 w 112"/>
                  <a:gd name="T55" fmla="*/ 95 h 112"/>
                  <a:gd name="T56" fmla="*/ 89 w 112"/>
                  <a:gd name="T57" fmla="*/ 103 h 112"/>
                  <a:gd name="T58" fmla="*/ 103 w 112"/>
                  <a:gd name="T59" fmla="*/ 89 h 112"/>
                  <a:gd name="T60" fmla="*/ 95 w 112"/>
                  <a:gd name="T61" fmla="*/ 82 h 112"/>
                  <a:gd name="T62" fmla="*/ 102 w 112"/>
                  <a:gd name="T63" fmla="*/ 66 h 112"/>
                  <a:gd name="T64" fmla="*/ 112 w 112"/>
                  <a:gd name="T65" fmla="*/ 66 h 112"/>
                  <a:gd name="T66" fmla="*/ 56 w 112"/>
                  <a:gd name="T67" fmla="*/ 86 h 112"/>
                  <a:gd name="T68" fmla="*/ 26 w 112"/>
                  <a:gd name="T69" fmla="*/ 56 h 112"/>
                  <a:gd name="T70" fmla="*/ 56 w 112"/>
                  <a:gd name="T71" fmla="*/ 26 h 112"/>
                  <a:gd name="T72" fmla="*/ 86 w 112"/>
                  <a:gd name="T73" fmla="*/ 56 h 112"/>
                  <a:gd name="T74" fmla="*/ 56 w 112"/>
                  <a:gd name="T75" fmla="*/ 8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2" h="112">
                    <a:moveTo>
                      <a:pt x="112" y="66"/>
                    </a:moveTo>
                    <a:cubicBezTo>
                      <a:pt x="112" y="47"/>
                      <a:pt x="112" y="47"/>
                      <a:pt x="112" y="47"/>
                    </a:cubicBezTo>
                    <a:cubicBezTo>
                      <a:pt x="102" y="47"/>
                      <a:pt x="102" y="47"/>
                      <a:pt x="102" y="47"/>
                    </a:cubicBezTo>
                    <a:cubicBezTo>
                      <a:pt x="101" y="41"/>
                      <a:pt x="98" y="36"/>
                      <a:pt x="95" y="31"/>
                    </a:cubicBezTo>
                    <a:cubicBezTo>
                      <a:pt x="103" y="23"/>
                      <a:pt x="103" y="23"/>
                      <a:pt x="103" y="23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77" y="14"/>
                      <a:pt x="72" y="12"/>
                      <a:pt x="66" y="11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1" y="12"/>
                      <a:pt x="35" y="14"/>
                      <a:pt x="31" y="17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4" y="36"/>
                      <a:pt x="12" y="41"/>
                      <a:pt x="10" y="47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12" y="72"/>
                      <a:pt x="14" y="77"/>
                      <a:pt x="17" y="82"/>
                    </a:cubicBezTo>
                    <a:cubicBezTo>
                      <a:pt x="10" y="89"/>
                      <a:pt x="10" y="89"/>
                      <a:pt x="10" y="89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31" y="95"/>
                      <a:pt x="31" y="95"/>
                      <a:pt x="31" y="95"/>
                    </a:cubicBezTo>
                    <a:cubicBezTo>
                      <a:pt x="35" y="98"/>
                      <a:pt x="41" y="101"/>
                      <a:pt x="47" y="102"/>
                    </a:cubicBezTo>
                    <a:cubicBezTo>
                      <a:pt x="47" y="112"/>
                      <a:pt x="47" y="112"/>
                      <a:pt x="47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66" y="102"/>
                      <a:pt x="66" y="102"/>
                      <a:pt x="66" y="102"/>
                    </a:cubicBezTo>
                    <a:cubicBezTo>
                      <a:pt x="72" y="101"/>
                      <a:pt x="77" y="98"/>
                      <a:pt x="82" y="95"/>
                    </a:cubicBezTo>
                    <a:cubicBezTo>
                      <a:pt x="89" y="103"/>
                      <a:pt x="89" y="103"/>
                      <a:pt x="89" y="103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95" y="82"/>
                      <a:pt x="95" y="82"/>
                      <a:pt x="95" y="82"/>
                    </a:cubicBezTo>
                    <a:cubicBezTo>
                      <a:pt x="98" y="77"/>
                      <a:pt x="101" y="72"/>
                      <a:pt x="102" y="66"/>
                    </a:cubicBezTo>
                    <a:lnTo>
                      <a:pt x="112" y="66"/>
                    </a:lnTo>
                    <a:close/>
                    <a:moveTo>
                      <a:pt x="56" y="86"/>
                    </a:moveTo>
                    <a:cubicBezTo>
                      <a:pt x="40" y="86"/>
                      <a:pt x="26" y="73"/>
                      <a:pt x="26" y="56"/>
                    </a:cubicBezTo>
                    <a:cubicBezTo>
                      <a:pt x="26" y="40"/>
                      <a:pt x="40" y="26"/>
                      <a:pt x="56" y="26"/>
                    </a:cubicBezTo>
                    <a:cubicBezTo>
                      <a:pt x="73" y="26"/>
                      <a:pt x="86" y="40"/>
                      <a:pt x="86" y="56"/>
                    </a:cubicBezTo>
                    <a:cubicBezTo>
                      <a:pt x="86" y="73"/>
                      <a:pt x="73" y="86"/>
                      <a:pt x="56" y="86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59778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6162277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14"/>
          <p:cNvGrpSpPr>
            <a:grpSpLocks/>
          </p:cNvGrpSpPr>
          <p:nvPr/>
        </p:nvGrpSpPr>
        <p:grpSpPr bwMode="auto">
          <a:xfrm>
            <a:off x="2865438" y="841276"/>
            <a:ext cx="3270250" cy="3270250"/>
            <a:chOff x="0" y="0"/>
            <a:chExt cx="3924300" cy="3924300"/>
          </a:xfrm>
        </p:grpSpPr>
        <p:sp>
          <p:nvSpPr>
            <p:cNvPr id="16433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1500"/>
            </a:p>
          </p:txBody>
        </p:sp>
        <p:sp>
          <p:nvSpPr>
            <p:cNvPr id="1643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1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" name="椭圆 1"/>
          <p:cNvSpPr/>
          <p:nvPr/>
        </p:nvSpPr>
        <p:spPr>
          <a:xfrm>
            <a:off x="3333111" y="1261885"/>
            <a:ext cx="2380309" cy="24401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3"/>
          <p:cNvSpPr txBox="1"/>
          <p:nvPr/>
        </p:nvSpPr>
        <p:spPr>
          <a:xfrm>
            <a:off x="3055620" y="2240678"/>
            <a:ext cx="2958555" cy="661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 dirty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28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文本框 53"/>
          <p:cNvSpPr txBox="1"/>
          <p:nvPr/>
        </p:nvSpPr>
        <p:spPr>
          <a:xfrm>
            <a:off x="2981597" y="1927880"/>
            <a:ext cx="2958555" cy="497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000" b="1" dirty="0" smtClean="0">
                <a:solidFill>
                  <a:srgbClr val="E44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PART ONE</a:t>
            </a:r>
            <a:endParaRPr lang="en-US" altLang="zh-CN" sz="2000" b="1" dirty="0">
              <a:solidFill>
                <a:srgbClr val="E44B4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53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14400000">
                                      <p:cBhvr>
                                        <p:cTn id="13" dur="3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2" grpId="0"/>
      <p:bldP spid="5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697594"/>
            <a:ext cx="6455579" cy="14106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498563"/>
            <a:ext cx="9144000" cy="1139024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62650"/>
            <a:ext cx="7711638" cy="223481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581122"/>
            <a:ext cx="4103687" cy="134889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581122"/>
            <a:ext cx="4103688" cy="128889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581122"/>
            <a:ext cx="393700" cy="3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72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4" y="1384554"/>
            <a:ext cx="2188712" cy="1601570"/>
          </a:xfrm>
          <a:prstGeom prst="rect">
            <a:avLst/>
          </a:prstGeom>
          <a:noFill/>
          <a:ln>
            <a:noFill/>
          </a:ln>
          <a:effectLst>
            <a:outerShdw blurRad="114300" dist="25400" dir="21540000" algn="ctr" rotWithShape="0">
              <a:srgbClr val="000000">
                <a:alpha val="88000"/>
              </a:srgbClr>
            </a:outerShdw>
          </a:effectLst>
        </p:spPr>
      </p:pic>
      <p:pic>
        <p:nvPicPr>
          <p:cNvPr id="83" name="图片 8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671" y="1380260"/>
            <a:ext cx="2103857" cy="1605863"/>
          </a:xfrm>
          <a:prstGeom prst="rect">
            <a:avLst/>
          </a:prstGeom>
          <a:noFill/>
          <a:ln>
            <a:noFill/>
          </a:ln>
          <a:effectLst>
            <a:outerShdw blurRad="114300" dist="25400" dir="21540000" algn="ctr" rotWithShape="0">
              <a:srgbClr val="000000">
                <a:alpha val="88000"/>
              </a:srgbClr>
            </a:outerShdw>
          </a:effectLst>
        </p:spPr>
      </p:pic>
      <p:pic>
        <p:nvPicPr>
          <p:cNvPr id="84" name="图片 8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5856" y="1380259"/>
            <a:ext cx="2103857" cy="1605863"/>
          </a:xfrm>
          <a:prstGeom prst="rect">
            <a:avLst/>
          </a:prstGeom>
          <a:noFill/>
          <a:ln>
            <a:noFill/>
          </a:ln>
          <a:effectLst>
            <a:outerShdw blurRad="114300" dist="25400" dir="21540000" algn="ctr" rotWithShape="0">
              <a:srgbClr val="000000">
                <a:alpha val="88000"/>
              </a:srgbClr>
            </a:outerShdw>
          </a:effectLst>
        </p:spPr>
      </p:pic>
      <p:pic>
        <p:nvPicPr>
          <p:cNvPr id="85" name="图片 8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399" y="1384554"/>
            <a:ext cx="2103857" cy="1605863"/>
          </a:xfrm>
          <a:prstGeom prst="rect">
            <a:avLst/>
          </a:prstGeom>
          <a:noFill/>
          <a:ln>
            <a:noFill/>
          </a:ln>
          <a:effectLst>
            <a:outerShdw blurRad="114300" dist="25400" dir="21540000" algn="ctr" rotWithShape="0">
              <a:srgbClr val="000000">
                <a:alpha val="88000"/>
              </a:srgbClr>
            </a:outerShdw>
          </a:effectLst>
        </p:spPr>
      </p:pic>
      <p:sp>
        <p:nvSpPr>
          <p:cNvPr id="86" name="圆角矩形 85"/>
          <p:cNvSpPr/>
          <p:nvPr/>
        </p:nvSpPr>
        <p:spPr>
          <a:xfrm>
            <a:off x="293693" y="2886271"/>
            <a:ext cx="667839" cy="208291"/>
          </a:xfrm>
          <a:prstGeom prst="roundRect">
            <a:avLst/>
          </a:prstGeom>
          <a:solidFill>
            <a:srgbClr val="E44B46">
              <a:alpha val="90000"/>
            </a:srgb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7" name="文本框 50"/>
          <p:cNvSpPr txBox="1">
            <a:spLocks noChangeArrowheads="1"/>
          </p:cNvSpPr>
          <p:nvPr/>
        </p:nvSpPr>
        <p:spPr bwMode="auto">
          <a:xfrm>
            <a:off x="352186" y="2841027"/>
            <a:ext cx="52450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1350" b="1" dirty="0">
                <a:solidFill>
                  <a:schemeClr val="bg1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Utsaah" panose="020B0604020202020204" pitchFamily="34" charset="0"/>
              </a:rPr>
              <a:t>2012</a:t>
            </a:r>
            <a:endParaRPr lang="zh-CN" altLang="en-US" sz="1350" b="1" dirty="0">
              <a:solidFill>
                <a:schemeClr val="bg1"/>
              </a:solidFill>
              <a:latin typeface="GulimChe" panose="020B0609000101010101" pitchFamily="49" charset="-127"/>
              <a:ea typeface="GulimChe" panose="020B0609000101010101" pitchFamily="49" charset="-127"/>
              <a:cs typeface="Utsaah" panose="020B0604020202020204" pitchFamily="34" charset="0"/>
            </a:endParaRPr>
          </a:p>
        </p:txBody>
      </p:sp>
      <p:sp>
        <p:nvSpPr>
          <p:cNvPr id="88" name="文本框 303"/>
          <p:cNvSpPr txBox="1"/>
          <p:nvPr/>
        </p:nvSpPr>
        <p:spPr>
          <a:xfrm>
            <a:off x="188188" y="3687595"/>
            <a:ext cx="193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89" name="文本框 303"/>
          <p:cNvSpPr txBox="1"/>
          <p:nvPr/>
        </p:nvSpPr>
        <p:spPr>
          <a:xfrm>
            <a:off x="248153" y="3448287"/>
            <a:ext cx="1005474" cy="29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输入副标题</a:t>
            </a:r>
          </a:p>
        </p:txBody>
      </p:sp>
      <p:sp>
        <p:nvSpPr>
          <p:cNvPr id="90" name="圆角矩形 89"/>
          <p:cNvSpPr/>
          <p:nvPr/>
        </p:nvSpPr>
        <p:spPr>
          <a:xfrm>
            <a:off x="2714010" y="2886271"/>
            <a:ext cx="667839" cy="208291"/>
          </a:xfrm>
          <a:prstGeom prst="roundRect">
            <a:avLst/>
          </a:prstGeom>
          <a:solidFill>
            <a:srgbClr val="E44B46">
              <a:alpha val="90000"/>
            </a:srgb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1" name="文本框 50"/>
          <p:cNvSpPr txBox="1">
            <a:spLocks noChangeArrowheads="1"/>
          </p:cNvSpPr>
          <p:nvPr/>
        </p:nvSpPr>
        <p:spPr bwMode="auto">
          <a:xfrm>
            <a:off x="2772503" y="2841027"/>
            <a:ext cx="52450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1350" b="1" dirty="0" smtClean="0">
                <a:solidFill>
                  <a:schemeClr val="bg1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Utsaah" panose="020B0604020202020204" pitchFamily="34" charset="0"/>
              </a:rPr>
              <a:t>2016</a:t>
            </a:r>
            <a:endParaRPr lang="zh-CN" altLang="en-US" sz="1350" b="1" dirty="0">
              <a:solidFill>
                <a:schemeClr val="bg1"/>
              </a:solidFill>
              <a:latin typeface="GulimChe" panose="020B0609000101010101" pitchFamily="49" charset="-127"/>
              <a:ea typeface="GulimChe" panose="020B0609000101010101" pitchFamily="49" charset="-127"/>
              <a:cs typeface="Utsaah" panose="020B0604020202020204" pitchFamily="34" charset="0"/>
            </a:endParaRPr>
          </a:p>
        </p:txBody>
      </p:sp>
      <p:sp>
        <p:nvSpPr>
          <p:cNvPr id="92" name="文本框 303"/>
          <p:cNvSpPr txBox="1"/>
          <p:nvPr/>
        </p:nvSpPr>
        <p:spPr>
          <a:xfrm>
            <a:off x="2608505" y="3687595"/>
            <a:ext cx="193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93" name="文本框 303"/>
          <p:cNvSpPr txBox="1"/>
          <p:nvPr/>
        </p:nvSpPr>
        <p:spPr>
          <a:xfrm>
            <a:off x="2668470" y="3448287"/>
            <a:ext cx="1005474" cy="29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输入副标题</a:t>
            </a:r>
          </a:p>
        </p:txBody>
      </p:sp>
      <p:sp>
        <p:nvSpPr>
          <p:cNvPr id="94" name="圆角矩形 93"/>
          <p:cNvSpPr/>
          <p:nvPr/>
        </p:nvSpPr>
        <p:spPr>
          <a:xfrm>
            <a:off x="4970517" y="2886271"/>
            <a:ext cx="667839" cy="208291"/>
          </a:xfrm>
          <a:prstGeom prst="roundRect">
            <a:avLst/>
          </a:prstGeom>
          <a:solidFill>
            <a:srgbClr val="E44B46">
              <a:alpha val="90000"/>
            </a:srgb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5" name="文本框 50"/>
          <p:cNvSpPr txBox="1">
            <a:spLocks noChangeArrowheads="1"/>
          </p:cNvSpPr>
          <p:nvPr/>
        </p:nvSpPr>
        <p:spPr bwMode="auto">
          <a:xfrm>
            <a:off x="5029010" y="2841027"/>
            <a:ext cx="52450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1350" b="1" dirty="0" smtClean="0">
                <a:solidFill>
                  <a:schemeClr val="bg1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Utsaah" panose="020B0604020202020204" pitchFamily="34" charset="0"/>
              </a:rPr>
              <a:t>2019</a:t>
            </a:r>
            <a:endParaRPr lang="zh-CN" altLang="en-US" sz="1350" b="1" dirty="0">
              <a:solidFill>
                <a:schemeClr val="bg1"/>
              </a:solidFill>
              <a:latin typeface="GulimChe" panose="020B0609000101010101" pitchFamily="49" charset="-127"/>
              <a:ea typeface="GulimChe" panose="020B0609000101010101" pitchFamily="49" charset="-127"/>
              <a:cs typeface="Utsaah" panose="020B0604020202020204" pitchFamily="34" charset="0"/>
            </a:endParaRPr>
          </a:p>
        </p:txBody>
      </p:sp>
      <p:sp>
        <p:nvSpPr>
          <p:cNvPr id="96" name="文本框 303"/>
          <p:cNvSpPr txBox="1"/>
          <p:nvPr/>
        </p:nvSpPr>
        <p:spPr>
          <a:xfrm>
            <a:off x="4865012" y="3687595"/>
            <a:ext cx="193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97" name="文本框 303"/>
          <p:cNvSpPr txBox="1"/>
          <p:nvPr/>
        </p:nvSpPr>
        <p:spPr>
          <a:xfrm>
            <a:off x="4924977" y="3448287"/>
            <a:ext cx="1005474" cy="29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输入副标题</a:t>
            </a:r>
          </a:p>
        </p:txBody>
      </p:sp>
      <p:sp>
        <p:nvSpPr>
          <p:cNvPr id="98" name="圆角矩形 97"/>
          <p:cNvSpPr/>
          <p:nvPr/>
        </p:nvSpPr>
        <p:spPr>
          <a:xfrm>
            <a:off x="7225757" y="2886271"/>
            <a:ext cx="667839" cy="208291"/>
          </a:xfrm>
          <a:prstGeom prst="roundRect">
            <a:avLst/>
          </a:prstGeom>
          <a:solidFill>
            <a:srgbClr val="E44B46">
              <a:alpha val="90000"/>
            </a:srgbClr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文本框 50"/>
          <p:cNvSpPr txBox="1">
            <a:spLocks noChangeArrowheads="1"/>
          </p:cNvSpPr>
          <p:nvPr/>
        </p:nvSpPr>
        <p:spPr bwMode="auto">
          <a:xfrm>
            <a:off x="7284250" y="2841027"/>
            <a:ext cx="524503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pitchFamily="2" charset="-122"/>
                <a:cs typeface="+mn-cs"/>
              </a:defRPr>
            </a:lvl9pPr>
          </a:lstStyle>
          <a:p>
            <a:r>
              <a:rPr lang="en-US" altLang="zh-CN" sz="1350" b="1" dirty="0" smtClean="0">
                <a:solidFill>
                  <a:schemeClr val="bg1"/>
                </a:solidFill>
                <a:latin typeface="GulimChe" panose="020B0609000101010101" pitchFamily="49" charset="-127"/>
                <a:ea typeface="GulimChe" panose="020B0609000101010101" pitchFamily="49" charset="-127"/>
                <a:cs typeface="Utsaah" panose="020B0604020202020204" pitchFamily="34" charset="0"/>
              </a:rPr>
              <a:t>20XX</a:t>
            </a:r>
            <a:endParaRPr lang="zh-CN" altLang="en-US" sz="1350" b="1" dirty="0">
              <a:solidFill>
                <a:schemeClr val="bg1"/>
              </a:solidFill>
              <a:latin typeface="GulimChe" panose="020B0609000101010101" pitchFamily="49" charset="-127"/>
              <a:ea typeface="GulimChe" panose="020B0609000101010101" pitchFamily="49" charset="-127"/>
              <a:cs typeface="Utsaah" panose="020B0604020202020204" pitchFamily="34" charset="0"/>
            </a:endParaRPr>
          </a:p>
        </p:txBody>
      </p:sp>
      <p:sp>
        <p:nvSpPr>
          <p:cNvPr id="100" name="文本框 303"/>
          <p:cNvSpPr txBox="1"/>
          <p:nvPr/>
        </p:nvSpPr>
        <p:spPr>
          <a:xfrm>
            <a:off x="7120252" y="3687595"/>
            <a:ext cx="1938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101" name="文本框 303"/>
          <p:cNvSpPr txBox="1"/>
          <p:nvPr/>
        </p:nvSpPr>
        <p:spPr>
          <a:xfrm>
            <a:off x="7180217" y="3448287"/>
            <a:ext cx="1005474" cy="296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输入副标题</a:t>
            </a:r>
          </a:p>
        </p:txBody>
      </p:sp>
      <p:sp>
        <p:nvSpPr>
          <p:cNvPr id="102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grpSp>
        <p:nvGrpSpPr>
          <p:cNvPr id="10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10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10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07" name="椭圆 10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0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097038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5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00"/>
                            </p:stCondLst>
                            <p:childTnLst>
                              <p:par>
                                <p:cTn id="6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50"/>
                            </p:stCondLst>
                            <p:childTnLst>
                              <p:par>
                                <p:cTn id="6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50"/>
                            </p:stCondLst>
                            <p:childTnLst>
                              <p:par>
                                <p:cTn id="7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5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9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"/>
                            </p:stCondLst>
                            <p:childTnLst>
                              <p:par>
                                <p:cTn id="8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5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50"/>
                            </p:stCondLst>
                            <p:childTnLst>
                              <p:par>
                                <p:cTn id="86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3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50"/>
                            </p:stCondLst>
                            <p:childTnLst>
                              <p:par>
                                <p:cTn id="9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25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800"/>
                            </p:stCondLst>
                            <p:childTnLst>
                              <p:par>
                                <p:cTn id="9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50"/>
                            </p:stCondLst>
                            <p:childTnLst>
                              <p:par>
                                <p:cTn id="10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3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550"/>
                            </p:stCondLst>
                            <p:childTnLst>
                              <p:par>
                                <p:cTn id="11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5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5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800"/>
                            </p:stCondLst>
                            <p:childTnLst>
                              <p:par>
                                <p:cTn id="1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5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050"/>
                            </p:stCondLst>
                            <p:childTnLst>
                              <p:par>
                                <p:cTn id="12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4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3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550"/>
                            </p:stCondLst>
                            <p:childTnLst>
                              <p:par>
                                <p:cTn id="1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5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3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800"/>
                            </p:stCondLst>
                            <p:childTnLst>
                              <p:par>
                                <p:cTn id="1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5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4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86" grpId="0" animBg="1"/>
      <p:bldP spid="87" grpId="0"/>
      <p:bldP spid="88" grpId="0"/>
      <p:bldP spid="89" grpId="0"/>
      <p:bldP spid="90" grpId="0" animBg="1"/>
      <p:bldP spid="91" grpId="0"/>
      <p:bldP spid="92" grpId="0"/>
      <p:bldP spid="93" grpId="0"/>
      <p:bldP spid="94" grpId="0" animBg="1"/>
      <p:bldP spid="95" grpId="0"/>
      <p:bldP spid="96" grpId="0"/>
      <p:bldP spid="97" grpId="0"/>
      <p:bldP spid="98" grpId="0" animBg="1"/>
      <p:bldP spid="99" grpId="0"/>
      <p:bldP spid="100" grpId="0"/>
      <p:bldP spid="101" grpId="0"/>
      <p:bldP spid="102" grpId="0" animBg="1"/>
      <p:bldP spid="10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67964" y="1405395"/>
            <a:ext cx="2894738" cy="3416359"/>
          </a:xfrm>
          <a:prstGeom prst="roundRect">
            <a:avLst>
              <a:gd name="adj" fmla="val 7957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1" name="文本框 43"/>
          <p:cNvSpPr txBox="1"/>
          <p:nvPr/>
        </p:nvSpPr>
        <p:spPr>
          <a:xfrm>
            <a:off x="830502" y="1699340"/>
            <a:ext cx="156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全年总体回顾</a:t>
            </a:r>
          </a:p>
        </p:txBody>
      </p:sp>
      <p:sp>
        <p:nvSpPr>
          <p:cNvPr id="42" name="文本框 303"/>
          <p:cNvSpPr txBox="1"/>
          <p:nvPr/>
        </p:nvSpPr>
        <p:spPr>
          <a:xfrm>
            <a:off x="405229" y="2484884"/>
            <a:ext cx="2400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50" dirty="0">
                <a:solidFill>
                  <a:schemeClr val="bg1"/>
                </a:solidFill>
              </a:rPr>
              <a:t>这一年我们的工作做得怎么样，哪些工作比较满意，这里说下大概的内容。。。。。。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3778128" y="2404687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03517" y="2428499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第一季度成绩</a:t>
            </a:r>
          </a:p>
        </p:txBody>
      </p:sp>
      <p:sp>
        <p:nvSpPr>
          <p:cNvPr id="45" name="圆角矩形 44"/>
          <p:cNvSpPr/>
          <p:nvPr/>
        </p:nvSpPr>
        <p:spPr>
          <a:xfrm>
            <a:off x="4684572" y="3332940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6" name="文本框 43"/>
          <p:cNvSpPr txBox="1"/>
          <p:nvPr/>
        </p:nvSpPr>
        <p:spPr>
          <a:xfrm>
            <a:off x="4801285" y="3375918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第二季度成绩</a:t>
            </a:r>
          </a:p>
        </p:txBody>
      </p:sp>
      <p:sp>
        <p:nvSpPr>
          <p:cNvPr id="47" name="圆角矩形 46"/>
          <p:cNvSpPr/>
          <p:nvPr/>
        </p:nvSpPr>
        <p:spPr>
          <a:xfrm>
            <a:off x="5610878" y="2408330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8" name="文本框 43"/>
          <p:cNvSpPr txBox="1"/>
          <p:nvPr/>
        </p:nvSpPr>
        <p:spPr>
          <a:xfrm>
            <a:off x="5736267" y="2432143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第三季度成绩</a:t>
            </a:r>
          </a:p>
        </p:txBody>
      </p:sp>
      <p:sp>
        <p:nvSpPr>
          <p:cNvPr id="62" name="圆角矩形 61"/>
          <p:cNvSpPr/>
          <p:nvPr/>
        </p:nvSpPr>
        <p:spPr>
          <a:xfrm>
            <a:off x="6556490" y="3312532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63" name="文本框 43"/>
          <p:cNvSpPr txBox="1"/>
          <p:nvPr/>
        </p:nvSpPr>
        <p:spPr>
          <a:xfrm>
            <a:off x="6681879" y="3336344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第四季度成绩</a:t>
            </a:r>
          </a:p>
        </p:txBody>
      </p:sp>
      <p:sp>
        <p:nvSpPr>
          <p:cNvPr id="64" name="文本框 303"/>
          <p:cNvSpPr txBox="1"/>
          <p:nvPr/>
        </p:nvSpPr>
        <p:spPr>
          <a:xfrm>
            <a:off x="3367827" y="1422883"/>
            <a:ext cx="213317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这一季度我们的工作做得怎么样，哪些工作比较满意，这里说下大概的内容。。。。。。</a:t>
            </a:r>
          </a:p>
        </p:txBody>
      </p:sp>
      <p:sp>
        <p:nvSpPr>
          <p:cNvPr id="65" name="文本框 303"/>
          <p:cNvSpPr txBox="1"/>
          <p:nvPr/>
        </p:nvSpPr>
        <p:spPr>
          <a:xfrm>
            <a:off x="4132511" y="3894995"/>
            <a:ext cx="213317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这一季度我们的工作做得怎么样，哪些工作比较满意，这里说下大概的内容。。。。。。</a:t>
            </a:r>
          </a:p>
        </p:txBody>
      </p:sp>
      <p:sp>
        <p:nvSpPr>
          <p:cNvPr id="66" name="文本框 303"/>
          <p:cNvSpPr txBox="1"/>
          <p:nvPr/>
        </p:nvSpPr>
        <p:spPr>
          <a:xfrm>
            <a:off x="5610878" y="1399606"/>
            <a:ext cx="213317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这一季度我们的工作做得怎么样，哪些工作比较满意，这里说下大概的内容。。。。。。</a:t>
            </a:r>
          </a:p>
        </p:txBody>
      </p:sp>
      <p:sp>
        <p:nvSpPr>
          <p:cNvPr id="67" name="文本框 303"/>
          <p:cNvSpPr txBox="1"/>
          <p:nvPr/>
        </p:nvSpPr>
        <p:spPr>
          <a:xfrm>
            <a:off x="6521533" y="3843026"/>
            <a:ext cx="2133171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这一季度我们的工作做得怎么样，哪些工作比较满意，这里说下大概的内容。。。。。。</a:t>
            </a:r>
          </a:p>
        </p:txBody>
      </p:sp>
      <p:cxnSp>
        <p:nvCxnSpPr>
          <p:cNvPr id="68" name="直接连接符 67"/>
          <p:cNvCxnSpPr>
            <a:stCxn id="40" idx="3"/>
          </p:cNvCxnSpPr>
          <p:nvPr/>
        </p:nvCxnSpPr>
        <p:spPr>
          <a:xfrm flipV="1">
            <a:off x="3062702" y="3005971"/>
            <a:ext cx="5761034" cy="107604"/>
          </a:xfrm>
          <a:prstGeom prst="line">
            <a:avLst/>
          </a:prstGeom>
          <a:ln w="12700">
            <a:solidFill>
              <a:srgbClr val="E44B4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>
            <a:off x="4497254" y="2799184"/>
            <a:ext cx="2439" cy="238930"/>
          </a:xfrm>
          <a:prstGeom prst="line">
            <a:avLst/>
          </a:prstGeom>
          <a:ln w="12700">
            <a:solidFill>
              <a:srgbClr val="E44B4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5440054" y="3075861"/>
            <a:ext cx="2439" cy="238930"/>
          </a:xfrm>
          <a:prstGeom prst="line">
            <a:avLst/>
          </a:prstGeom>
          <a:ln w="12700">
            <a:solidFill>
              <a:srgbClr val="E44B4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6345535" y="2768286"/>
            <a:ext cx="2439" cy="238930"/>
          </a:xfrm>
          <a:prstGeom prst="line">
            <a:avLst/>
          </a:prstGeom>
          <a:ln w="12700">
            <a:solidFill>
              <a:srgbClr val="E44B4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7266974" y="3055682"/>
            <a:ext cx="2439" cy="238930"/>
          </a:xfrm>
          <a:prstGeom prst="line">
            <a:avLst/>
          </a:prstGeom>
          <a:ln w="12700">
            <a:solidFill>
              <a:srgbClr val="E44B4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grpSp>
        <p:nvGrpSpPr>
          <p:cNvPr id="79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80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8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103" name="椭圆 102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104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815881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6" presetClass="emph" presetSubtype="0" autoRev="1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4" dur="200" fill="hold"/>
                                        <p:tgtEl>
                                          <p:spTgt spid="4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9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45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950"/>
                            </p:stCondLst>
                            <p:childTnLst>
                              <p:par>
                                <p:cTn id="7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700"/>
                            </p:stCondLst>
                            <p:childTnLst>
                              <p:par>
                                <p:cTn id="8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95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200"/>
                            </p:stCondLst>
                            <p:childTnLst>
                              <p:par>
                                <p:cTn id="9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6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450"/>
                            </p:stCondLst>
                            <p:childTnLst>
                              <p:par>
                                <p:cTn id="9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200"/>
                            </p:stCondLst>
                            <p:childTnLst>
                              <p:par>
                                <p:cTn id="10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8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45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700"/>
                            </p:stCondLst>
                            <p:childTnLst>
                              <p:par>
                                <p:cTn id="1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6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950"/>
                            </p:stCondLst>
                            <p:childTnLst>
                              <p:par>
                                <p:cTn id="11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700"/>
                            </p:stCondLst>
                            <p:childTnLst>
                              <p:par>
                                <p:cTn id="1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95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200"/>
                            </p:stCondLst>
                            <p:childTnLst>
                              <p:par>
                                <p:cTn id="1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6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450"/>
                            </p:stCondLst>
                            <p:childTnLst>
                              <p:par>
                                <p:cTn id="13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9200"/>
                            </p:stCondLst>
                            <p:childTnLst>
                              <p:par>
                                <p:cTn id="1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8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 tmFilter="0, 0; .2, .5; .8, .5; 1, 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4" dur="250" autoRev="1" fill="hold"/>
                                        <p:tgtEl>
                                          <p:spTgt spid="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40" grpId="0" animBg="1"/>
      <p:bldP spid="41" grpId="0"/>
      <p:bldP spid="42" grpId="0"/>
      <p:bldP spid="42" grpId="1"/>
      <p:bldP spid="43" grpId="0" animBg="1"/>
      <p:bldP spid="44" grpId="0"/>
      <p:bldP spid="45" grpId="0" animBg="1"/>
      <p:bldP spid="46" grpId="0"/>
      <p:bldP spid="47" grpId="0" animBg="1"/>
      <p:bldP spid="48" grpId="0"/>
      <p:bldP spid="62" grpId="0" animBg="1"/>
      <p:bldP spid="63" grpId="0"/>
      <p:bldP spid="64" grpId="0"/>
      <p:bldP spid="65" grpId="0"/>
      <p:bldP spid="66" grpId="0"/>
      <p:bldP spid="67" grpId="0"/>
      <p:bldP spid="78" grpId="0" animBg="1"/>
      <p:bldP spid="7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3" name="图片 7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900191"/>
            <a:ext cx="3501515" cy="2181444"/>
          </a:xfrm>
          <a:prstGeom prst="rect">
            <a:avLst/>
          </a:prstGeom>
          <a:noFill/>
          <a:ln>
            <a:noFill/>
          </a:ln>
          <a:effectLst>
            <a:outerShdw blurRad="114300" dist="25400" dir="21540000" algn="ctr" rotWithShape="0">
              <a:srgbClr val="000000">
                <a:alpha val="88000"/>
              </a:srgbClr>
            </a:outerShdw>
          </a:effectLst>
        </p:spPr>
      </p:pic>
      <p:sp>
        <p:nvSpPr>
          <p:cNvPr id="74" name="圆角矩形 73"/>
          <p:cNvSpPr/>
          <p:nvPr/>
        </p:nvSpPr>
        <p:spPr>
          <a:xfrm>
            <a:off x="3501516" y="1900192"/>
            <a:ext cx="5642485" cy="2181444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75" name="文本框 303"/>
          <p:cNvSpPr txBox="1"/>
          <p:nvPr/>
        </p:nvSpPr>
        <p:spPr>
          <a:xfrm>
            <a:off x="3815406" y="2594093"/>
            <a:ext cx="475709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这一季度我们的工作做得怎么样，哪些工作比较满意，这里说下大概的内容。这一季度我们的工作做得怎么样，哪些工作比较满意，这里说下大概的内容。这一季度我们的工作做得怎么样，哪些工作比较满意，这里说下大概的内容。 。。。。。</a:t>
            </a:r>
          </a:p>
        </p:txBody>
      </p:sp>
      <p:sp>
        <p:nvSpPr>
          <p:cNvPr id="76" name="圆角矩形 75"/>
          <p:cNvSpPr/>
          <p:nvPr/>
        </p:nvSpPr>
        <p:spPr>
          <a:xfrm>
            <a:off x="3932247" y="2075042"/>
            <a:ext cx="200413" cy="203597"/>
          </a:xfrm>
          <a:prstGeom prst="roundRect">
            <a:avLst>
              <a:gd name="adj" fmla="val 7957"/>
            </a:avLst>
          </a:prstGeom>
          <a:solidFill>
            <a:schemeClr val="bg1"/>
          </a:solidFill>
          <a:ln>
            <a:noFill/>
          </a:ln>
          <a:effectLst>
            <a:outerShdw blurRad="139700" dist="114300" dir="6600000" sx="65000" sy="6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cxnSp>
        <p:nvCxnSpPr>
          <p:cNvPr id="77" name="直接连接符 76"/>
          <p:cNvCxnSpPr/>
          <p:nvPr/>
        </p:nvCxnSpPr>
        <p:spPr>
          <a:xfrm>
            <a:off x="3932247" y="2356506"/>
            <a:ext cx="1701508" cy="0"/>
          </a:xfrm>
          <a:prstGeom prst="line">
            <a:avLst/>
          </a:prstGeom>
          <a:ln>
            <a:solidFill>
              <a:srgbClr val="C5B49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圆角矩形 77"/>
          <p:cNvSpPr/>
          <p:nvPr/>
        </p:nvSpPr>
        <p:spPr>
          <a:xfrm>
            <a:off x="5433342" y="2075042"/>
            <a:ext cx="200413" cy="203597"/>
          </a:xfrm>
          <a:prstGeom prst="roundRect">
            <a:avLst>
              <a:gd name="adj" fmla="val 7957"/>
            </a:avLst>
          </a:prstGeom>
          <a:solidFill>
            <a:schemeClr val="bg1"/>
          </a:solidFill>
          <a:ln>
            <a:noFill/>
          </a:ln>
          <a:effectLst>
            <a:outerShdw blurRad="139700" dist="114300" dir="6600000" sx="65000" sy="65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79" name="文本框 43"/>
          <p:cNvSpPr txBox="1"/>
          <p:nvPr/>
        </p:nvSpPr>
        <p:spPr>
          <a:xfrm>
            <a:off x="4128431" y="2024053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第一季度成绩</a:t>
            </a:r>
          </a:p>
        </p:txBody>
      </p:sp>
      <p:sp>
        <p:nvSpPr>
          <p:cNvPr id="80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grpSp>
        <p:nvGrpSpPr>
          <p:cNvPr id="81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82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83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85" name="椭圆 84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86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0718772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50"/>
                            </p:stCondLst>
                            <p:childTnLst>
                              <p:par>
                                <p:cTn id="5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800"/>
                            </p:stCondLst>
                            <p:childTnLst>
                              <p:par>
                                <p:cTn id="6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5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300"/>
                            </p:stCondLst>
                            <p:childTnLst>
                              <p:par>
                                <p:cTn id="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5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55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74" grpId="0" animBg="1"/>
      <p:bldP spid="75" grpId="0"/>
      <p:bldP spid="76" grpId="0" animBg="1"/>
      <p:bldP spid="78" grpId="0" animBg="1"/>
      <p:bldP spid="79" grpId="0"/>
      <p:bldP spid="80" grpId="0" animBg="1"/>
      <p:bldP spid="8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50" y="1505891"/>
            <a:ext cx="2677931" cy="174601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3016" y="1505892"/>
            <a:ext cx="2677931" cy="174601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439" y="1505891"/>
            <a:ext cx="2677933" cy="1746011"/>
          </a:xfrm>
          <a:prstGeom prst="rect">
            <a:avLst/>
          </a:prstGeom>
        </p:spPr>
      </p:pic>
      <p:sp>
        <p:nvSpPr>
          <p:cNvPr id="31" name="圆角矩形 30"/>
          <p:cNvSpPr/>
          <p:nvPr/>
        </p:nvSpPr>
        <p:spPr>
          <a:xfrm>
            <a:off x="347984" y="3366535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3247375" y="3366535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6143475" y="3366535"/>
            <a:ext cx="2676997" cy="280657"/>
          </a:xfrm>
          <a:prstGeom prst="roundRect">
            <a:avLst>
              <a:gd name="adj" fmla="val 0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34" name="文本框 43"/>
          <p:cNvSpPr txBox="1"/>
          <p:nvPr/>
        </p:nvSpPr>
        <p:spPr>
          <a:xfrm>
            <a:off x="543861" y="337674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工作业绩上升</a:t>
            </a:r>
          </a:p>
        </p:txBody>
      </p:sp>
      <p:sp>
        <p:nvSpPr>
          <p:cNvPr id="35" name="文本框 43"/>
          <p:cNvSpPr txBox="1"/>
          <p:nvPr/>
        </p:nvSpPr>
        <p:spPr>
          <a:xfrm>
            <a:off x="1976654" y="337674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12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，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333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文本框 43"/>
          <p:cNvSpPr txBox="1"/>
          <p:nvPr/>
        </p:nvSpPr>
        <p:spPr>
          <a:xfrm>
            <a:off x="3395917" y="337674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工作业绩上升</a:t>
            </a:r>
          </a:p>
        </p:txBody>
      </p:sp>
      <p:sp>
        <p:nvSpPr>
          <p:cNvPr id="37" name="文本框 43"/>
          <p:cNvSpPr txBox="1"/>
          <p:nvPr/>
        </p:nvSpPr>
        <p:spPr>
          <a:xfrm>
            <a:off x="4828711" y="337674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12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，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333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" name="文本框 43"/>
          <p:cNvSpPr txBox="1"/>
          <p:nvPr/>
        </p:nvSpPr>
        <p:spPr>
          <a:xfrm>
            <a:off x="6387068" y="337674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工作业绩上升</a:t>
            </a:r>
          </a:p>
        </p:txBody>
      </p:sp>
      <p:sp>
        <p:nvSpPr>
          <p:cNvPr id="39" name="文本框 43"/>
          <p:cNvSpPr txBox="1"/>
          <p:nvPr/>
        </p:nvSpPr>
        <p:spPr>
          <a:xfrm>
            <a:off x="7819861" y="3376740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12</a:t>
            </a: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，</a:t>
            </a:r>
            <a:r>
              <a:rPr lang="en-US" altLang="zh-CN" sz="1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333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332243" y="3799535"/>
            <a:ext cx="1420969" cy="362354"/>
          </a:xfrm>
          <a:prstGeom prst="roundRect">
            <a:avLst>
              <a:gd name="adj" fmla="val 16276"/>
            </a:avLst>
          </a:prstGeom>
          <a:solidFill>
            <a:srgbClr val="E44B46"/>
          </a:solidFill>
          <a:ln>
            <a:noFill/>
          </a:ln>
          <a:effectLst>
            <a:outerShdw blurRad="139700" dist="114300" dir="1020000" sx="101000" sy="101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350">
              <a:solidFill>
                <a:schemeClr val="bg1"/>
              </a:solidFill>
            </a:endParaRPr>
          </a:p>
        </p:txBody>
      </p:sp>
      <p:sp>
        <p:nvSpPr>
          <p:cNvPr id="41" name="文本框 43"/>
          <p:cNvSpPr txBox="1"/>
          <p:nvPr/>
        </p:nvSpPr>
        <p:spPr>
          <a:xfrm>
            <a:off x="457632" y="3823347"/>
            <a:ext cx="12234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35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第二季度成绩</a:t>
            </a:r>
          </a:p>
        </p:txBody>
      </p:sp>
      <p:sp>
        <p:nvSpPr>
          <p:cNvPr id="42" name="文本框 303"/>
          <p:cNvSpPr txBox="1"/>
          <p:nvPr/>
        </p:nvSpPr>
        <p:spPr>
          <a:xfrm>
            <a:off x="332243" y="4266185"/>
            <a:ext cx="835540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这一季度我们的工作做得怎么样，哪些工作比较满意，这里说下大概的内容。这一季度我们的工作做得怎么样，哪些工作比较满意，这里说下大概的内容。这一季度我们的工作做得怎么样，哪些工作比较满意，这里说下大概的内容。 。。。。。</a:t>
            </a:r>
          </a:p>
        </p:txBody>
      </p:sp>
      <p:sp>
        <p:nvSpPr>
          <p:cNvPr id="43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grpSp>
        <p:nvGrpSpPr>
          <p:cNvPr id="44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45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46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48" name="椭圆 47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62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1587080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5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50"/>
                            </p:stCondLst>
                            <p:childTnLst>
                              <p:par>
                                <p:cTn id="6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80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5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3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5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8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5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3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8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50"/>
                            </p:stCondLst>
                            <p:childTnLst>
                              <p:par>
                                <p:cTn id="10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300"/>
                            </p:stCondLst>
                            <p:childTnLst>
                              <p:par>
                                <p:cTn id="10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050"/>
                            </p:stCondLst>
                            <p:childTnLst>
                              <p:par>
                                <p:cTn id="1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25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3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1" grpId="0"/>
      <p:bldP spid="42" grpId="0"/>
      <p:bldP spid="43" grpId="0" animBg="1"/>
      <p:bldP spid="4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27"/>
          <p:cNvGrpSpPr>
            <a:grpSpLocks/>
          </p:cNvGrpSpPr>
          <p:nvPr/>
        </p:nvGrpSpPr>
        <p:grpSpPr bwMode="auto">
          <a:xfrm>
            <a:off x="395536" y="1913536"/>
            <a:ext cx="2065097" cy="2063907"/>
            <a:chOff x="1222375" y="1492250"/>
            <a:chExt cx="2754313" cy="2752725"/>
          </a:xfrm>
        </p:grpSpPr>
        <p:grpSp>
          <p:nvGrpSpPr>
            <p:cNvPr id="18" name="组合 1"/>
            <p:cNvGrpSpPr>
              <a:grpSpLocks/>
            </p:cNvGrpSpPr>
            <p:nvPr/>
          </p:nvGrpSpPr>
          <p:grpSpPr bwMode="auto">
            <a:xfrm>
              <a:off x="1222375" y="1492250"/>
              <a:ext cx="2754313" cy="2752725"/>
              <a:chOff x="817310" y="2201172"/>
              <a:chExt cx="3060000" cy="3060000"/>
            </a:xfrm>
          </p:grpSpPr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817310" y="2201172"/>
                <a:ext cx="3060000" cy="3060000"/>
              </a:xfrm>
              <a:prstGeom prst="ellipse">
                <a:avLst/>
              </a:prstGeom>
              <a:solidFill>
                <a:srgbClr val="E44B46"/>
              </a:solidFill>
              <a:ln>
                <a:noFill/>
              </a:ln>
              <a:effectLst>
                <a:outerShdw blurRad="139700" dist="114300" dir="1020000" sx="101000" sy="101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 bwMode="auto">
              <a:xfrm>
                <a:off x="1051881" y="2435878"/>
                <a:ext cx="2590858" cy="25905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39700" dist="114300" dir="1020000" sx="101000" sy="101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135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1560821" y="2613889"/>
              <a:ext cx="2093617" cy="492595"/>
            </a:xfrm>
            <a:prstGeom prst="rect">
              <a:avLst/>
            </a:prstGeom>
            <a:noFill/>
            <a:ln>
              <a:noFill/>
            </a:ln>
            <a:effectLst>
              <a:outerShdw blurRad="139700" dist="114300" dir="102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350" b="1" dirty="0">
                  <a:solidFill>
                    <a:srgbClr val="E44B4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第二季度成绩</a:t>
              </a:r>
            </a:p>
          </p:txBody>
        </p:sp>
      </p:grpSp>
      <p:grpSp>
        <p:nvGrpSpPr>
          <p:cNvPr id="22" name="组合 31"/>
          <p:cNvGrpSpPr>
            <a:grpSpLocks/>
          </p:cNvGrpSpPr>
          <p:nvPr/>
        </p:nvGrpSpPr>
        <p:grpSpPr bwMode="auto">
          <a:xfrm>
            <a:off x="2140453" y="1925440"/>
            <a:ext cx="3277970" cy="341741"/>
            <a:chOff x="3549650" y="1508125"/>
            <a:chExt cx="4371975" cy="455794"/>
          </a:xfrm>
          <a:solidFill>
            <a:srgbClr val="0071C1"/>
          </a:solidFill>
        </p:grpSpPr>
        <p:sp>
          <p:nvSpPr>
            <p:cNvPr id="23" name="矩形 6"/>
            <p:cNvSpPr>
              <a:spLocks/>
            </p:cNvSpPr>
            <p:nvPr/>
          </p:nvSpPr>
          <p:spPr bwMode="auto">
            <a:xfrm>
              <a:off x="3549650" y="1508125"/>
              <a:ext cx="4371975" cy="388938"/>
            </a:xfrm>
            <a:prstGeom prst="rect">
              <a:avLst/>
            </a:prstGeom>
            <a:solidFill>
              <a:srgbClr val="E44B46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499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146"/>
            <p:cNvSpPr txBox="1">
              <a:spLocks noChangeArrowheads="1"/>
            </p:cNvSpPr>
            <p:nvPr/>
          </p:nvSpPr>
          <p:spPr bwMode="auto">
            <a:xfrm>
              <a:off x="3743324" y="1563687"/>
              <a:ext cx="2117025" cy="40023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sz="1350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1350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extBox 146"/>
          <p:cNvSpPr txBox="1">
            <a:spLocks noChangeArrowheads="1"/>
          </p:cNvSpPr>
          <p:nvPr/>
        </p:nvSpPr>
        <p:spPr bwMode="auto">
          <a:xfrm>
            <a:off x="5452761" y="1759865"/>
            <a:ext cx="3258882" cy="6740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grpSp>
        <p:nvGrpSpPr>
          <p:cNvPr id="26" name="组合 32"/>
          <p:cNvGrpSpPr>
            <a:grpSpLocks/>
          </p:cNvGrpSpPr>
          <p:nvPr/>
        </p:nvGrpSpPr>
        <p:grpSpPr bwMode="auto">
          <a:xfrm>
            <a:off x="2622508" y="2800278"/>
            <a:ext cx="2795915" cy="549489"/>
            <a:chOff x="4192588" y="2674938"/>
            <a:chExt cx="3729037" cy="732878"/>
          </a:xfrm>
        </p:grpSpPr>
        <p:sp>
          <p:nvSpPr>
            <p:cNvPr id="27" name="矩形 26"/>
            <p:cNvSpPr>
              <a:spLocks/>
            </p:cNvSpPr>
            <p:nvPr/>
          </p:nvSpPr>
          <p:spPr bwMode="auto">
            <a:xfrm>
              <a:off x="4192588" y="2674938"/>
              <a:ext cx="3729037" cy="388937"/>
            </a:xfrm>
            <a:prstGeom prst="rect">
              <a:avLst/>
            </a:prstGeom>
            <a:solidFill>
              <a:srgbClr val="7F7F7F">
                <a:alpha val="79999"/>
              </a:srgbClr>
            </a:solidFill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499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46"/>
            <p:cNvSpPr txBox="1">
              <a:spLocks noChangeArrowheads="1"/>
            </p:cNvSpPr>
            <p:nvPr/>
          </p:nvSpPr>
          <p:spPr bwMode="auto">
            <a:xfrm>
              <a:off x="4448175" y="2730500"/>
              <a:ext cx="2027236" cy="677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sz="1350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1350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33"/>
          <p:cNvGrpSpPr>
            <a:grpSpLocks/>
          </p:cNvGrpSpPr>
          <p:nvPr/>
        </p:nvGrpSpPr>
        <p:grpSpPr bwMode="auto">
          <a:xfrm>
            <a:off x="2140453" y="3681074"/>
            <a:ext cx="3277970" cy="341740"/>
            <a:chOff x="3549650" y="3849688"/>
            <a:chExt cx="4371975" cy="455793"/>
          </a:xfrm>
        </p:grpSpPr>
        <p:sp>
          <p:nvSpPr>
            <p:cNvPr id="30" name="矩形 29"/>
            <p:cNvSpPr>
              <a:spLocks/>
            </p:cNvSpPr>
            <p:nvPr/>
          </p:nvSpPr>
          <p:spPr bwMode="auto">
            <a:xfrm>
              <a:off x="3549650" y="3849688"/>
              <a:ext cx="4371975" cy="388937"/>
            </a:xfrm>
            <a:prstGeom prst="rect">
              <a:avLst/>
            </a:prstGeom>
            <a:solidFill>
              <a:srgbClr val="595959">
                <a:alpha val="79999"/>
              </a:srgbClr>
            </a:solidFill>
            <a:ln w="12700" algn="ctr">
              <a:solidFill>
                <a:srgbClr val="FFFF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zh-CN" altLang="en-US" sz="1499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TextBox 146"/>
            <p:cNvSpPr txBox="1">
              <a:spLocks noChangeArrowheads="1"/>
            </p:cNvSpPr>
            <p:nvPr/>
          </p:nvSpPr>
          <p:spPr bwMode="auto">
            <a:xfrm>
              <a:off x="3743324" y="3905249"/>
              <a:ext cx="2117025" cy="400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algn="l" fontAlgn="base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algn="l" fontAlgn="base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algn="l" fontAlgn="base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ClrTx/>
                <a:buSzTx/>
              </a:pPr>
              <a:r>
                <a:rPr lang="zh-CN" altLang="en-US" sz="1350" dirty="0">
                  <a:solidFill>
                    <a:srgbClr val="FFFFFF"/>
                  </a:solidFill>
                  <a:latin typeface="微软雅黑" pitchFamily="34" charset="-122"/>
                  <a:ea typeface="微软雅黑" panose="020B0503020204020204" pitchFamily="34" charset="-122"/>
                </a:rPr>
                <a:t>单击此处添加标题</a:t>
              </a:r>
              <a:endParaRPr lang="en-US" altLang="zh-CN" sz="1350" dirty="0">
                <a:solidFill>
                  <a:srgbClr val="FFFFFF"/>
                </a:solidFill>
                <a:latin typeface="微软雅黑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28"/>
          <p:cNvGrpSpPr>
            <a:grpSpLocks/>
          </p:cNvGrpSpPr>
          <p:nvPr/>
        </p:nvGrpSpPr>
        <p:grpSpPr bwMode="auto">
          <a:xfrm>
            <a:off x="1633403" y="1793321"/>
            <a:ext cx="560612" cy="555850"/>
            <a:chOff x="2873375" y="1331913"/>
            <a:chExt cx="747713" cy="741362"/>
          </a:xfrm>
        </p:grpSpPr>
        <p:grpSp>
          <p:nvGrpSpPr>
            <p:cNvPr id="33" name="组合 10"/>
            <p:cNvGrpSpPr>
              <a:grpSpLocks/>
            </p:cNvGrpSpPr>
            <p:nvPr/>
          </p:nvGrpSpPr>
          <p:grpSpPr bwMode="auto">
            <a:xfrm>
              <a:off x="2876550" y="1331913"/>
              <a:ext cx="741363" cy="741362"/>
              <a:chOff x="1026678" y="2401342"/>
              <a:chExt cx="823237" cy="823237"/>
            </a:xfrm>
          </p:grpSpPr>
          <p:sp>
            <p:nvSpPr>
              <p:cNvPr id="35" name="椭圆 11"/>
              <p:cNvSpPr>
                <a:spLocks noChangeAspect="1"/>
              </p:cNvSpPr>
              <p:nvPr/>
            </p:nvSpPr>
            <p:spPr bwMode="auto">
              <a:xfrm>
                <a:off x="1026678" y="2401342"/>
                <a:ext cx="823237" cy="82323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4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36" name="椭圆 12"/>
              <p:cNvSpPr>
                <a:spLocks noChangeAspect="1"/>
              </p:cNvSpPr>
              <p:nvPr/>
            </p:nvSpPr>
            <p:spPr bwMode="auto">
              <a:xfrm>
                <a:off x="1078298" y="2452963"/>
                <a:ext cx="720000" cy="720000"/>
              </a:xfrm>
              <a:prstGeom prst="ellipse">
                <a:avLst/>
              </a:prstGeom>
              <a:solidFill>
                <a:srgbClr val="E44B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285376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4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34" name="Rectangle 13"/>
            <p:cNvSpPr>
              <a:spLocks noChangeArrowheads="1"/>
            </p:cNvSpPr>
            <p:nvPr/>
          </p:nvSpPr>
          <p:spPr bwMode="auto">
            <a:xfrm>
              <a:off x="2873375" y="1503363"/>
              <a:ext cx="747713" cy="43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499" dirty="0">
                  <a:solidFill>
                    <a:srgbClr val="FFFFFF"/>
                  </a:solidFill>
                </a:rPr>
                <a:t>1</a:t>
              </a:r>
              <a:endParaRPr lang="zh-CN" altLang="en-US" sz="1499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29"/>
          <p:cNvGrpSpPr>
            <a:grpSpLocks/>
          </p:cNvGrpSpPr>
          <p:nvPr/>
        </p:nvGrpSpPr>
        <p:grpSpPr bwMode="auto">
          <a:xfrm>
            <a:off x="2164258" y="2668160"/>
            <a:ext cx="560612" cy="554660"/>
            <a:chOff x="3581400" y="2498725"/>
            <a:chExt cx="747713" cy="739775"/>
          </a:xfrm>
        </p:grpSpPr>
        <p:grpSp>
          <p:nvGrpSpPr>
            <p:cNvPr id="38" name="组合 7"/>
            <p:cNvGrpSpPr>
              <a:grpSpLocks/>
            </p:cNvGrpSpPr>
            <p:nvPr/>
          </p:nvGrpSpPr>
          <p:grpSpPr bwMode="auto">
            <a:xfrm>
              <a:off x="3584575" y="2498725"/>
              <a:ext cx="739775" cy="739775"/>
              <a:chOff x="4396580" y="2306605"/>
              <a:chExt cx="822211" cy="822211"/>
            </a:xfrm>
          </p:grpSpPr>
          <p:sp>
            <p:nvSpPr>
              <p:cNvPr id="40" name="椭圆 8"/>
              <p:cNvSpPr>
                <a:spLocks noChangeAspect="1"/>
              </p:cNvSpPr>
              <p:nvPr/>
            </p:nvSpPr>
            <p:spPr bwMode="auto">
              <a:xfrm>
                <a:off x="4396580" y="2306605"/>
                <a:ext cx="822211" cy="822211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4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41" name="椭圆 40"/>
              <p:cNvSpPr>
                <a:spLocks noChangeAspect="1"/>
              </p:cNvSpPr>
              <p:nvPr/>
            </p:nvSpPr>
            <p:spPr>
              <a:xfrm>
                <a:off x="4447748" y="2357773"/>
                <a:ext cx="719876" cy="719876"/>
              </a:xfrm>
              <a:prstGeom prst="ellipse">
                <a:avLst/>
              </a:prstGeom>
              <a:solidFill>
                <a:schemeClr val="bg1">
                  <a:lumMod val="50000"/>
                  <a:alpha val="80000"/>
                </a:schemeClr>
              </a:solidFill>
              <a:ln w="12700" algn="ctr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499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39" name="Rectangle 13"/>
            <p:cNvSpPr>
              <a:spLocks noChangeArrowheads="1"/>
            </p:cNvSpPr>
            <p:nvPr/>
          </p:nvSpPr>
          <p:spPr bwMode="auto">
            <a:xfrm>
              <a:off x="3581400" y="2668588"/>
              <a:ext cx="747713" cy="43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499">
                  <a:solidFill>
                    <a:srgbClr val="FFFFFF"/>
                  </a:solidFill>
                </a:rPr>
                <a:t>2</a:t>
              </a:r>
              <a:endParaRPr lang="zh-CN" altLang="en-US" sz="1499">
                <a:solidFill>
                  <a:srgbClr val="FFFFFF"/>
                </a:solidFill>
              </a:endParaRPr>
            </a:p>
          </p:txBody>
        </p:sp>
      </p:grpSp>
      <p:grpSp>
        <p:nvGrpSpPr>
          <p:cNvPr id="42" name="组合 30"/>
          <p:cNvGrpSpPr>
            <a:grpSpLocks/>
          </p:cNvGrpSpPr>
          <p:nvPr/>
        </p:nvGrpSpPr>
        <p:grpSpPr bwMode="auto">
          <a:xfrm>
            <a:off x="1633403" y="3548951"/>
            <a:ext cx="560612" cy="554660"/>
            <a:chOff x="2873375" y="3673475"/>
            <a:chExt cx="747713" cy="739775"/>
          </a:xfrm>
        </p:grpSpPr>
        <p:grpSp>
          <p:nvGrpSpPr>
            <p:cNvPr id="43" name="组合 13"/>
            <p:cNvGrpSpPr>
              <a:grpSpLocks/>
            </p:cNvGrpSpPr>
            <p:nvPr/>
          </p:nvGrpSpPr>
          <p:grpSpPr bwMode="auto">
            <a:xfrm>
              <a:off x="2878138" y="3673475"/>
              <a:ext cx="739775" cy="739775"/>
              <a:chOff x="4396507" y="3324383"/>
              <a:chExt cx="822355" cy="822355"/>
            </a:xfrm>
          </p:grpSpPr>
          <p:sp>
            <p:nvSpPr>
              <p:cNvPr id="45" name="椭圆 14"/>
              <p:cNvSpPr>
                <a:spLocks noChangeAspect="1"/>
              </p:cNvSpPr>
              <p:nvPr/>
            </p:nvSpPr>
            <p:spPr bwMode="auto">
              <a:xfrm>
                <a:off x="4396507" y="3324383"/>
                <a:ext cx="822355" cy="82235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zh-CN" altLang="en-US" sz="1499">
                  <a:solidFill>
                    <a:schemeClr val="tx2"/>
                  </a:solidFill>
                  <a:latin typeface="Calibri" pitchFamily="34" charset="0"/>
                </a:endParaRPr>
              </a:p>
            </p:txBody>
          </p:sp>
          <p:sp>
            <p:nvSpPr>
              <p:cNvPr id="46" name="椭圆 45"/>
              <p:cNvSpPr>
                <a:spLocks noChangeAspect="1"/>
              </p:cNvSpPr>
              <p:nvPr/>
            </p:nvSpPr>
            <p:spPr>
              <a:xfrm>
                <a:off x="4447683" y="3375560"/>
                <a:ext cx="720002" cy="720002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  <a:alpha val="80000"/>
                </a:schemeClr>
              </a:solidFill>
              <a:ln w="12700" algn="ctr">
                <a:solidFill>
                  <a:schemeClr val="tx1">
                    <a:lumMod val="65000"/>
                    <a:lumOff val="35000"/>
                  </a:schemeClr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499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44" name="Rectangle 13"/>
            <p:cNvSpPr>
              <a:spLocks noChangeArrowheads="1"/>
            </p:cNvSpPr>
            <p:nvPr/>
          </p:nvSpPr>
          <p:spPr bwMode="auto">
            <a:xfrm>
              <a:off x="2873375" y="3843338"/>
              <a:ext cx="747713" cy="430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base" hangingPunct="1">
                <a:buClrTx/>
                <a:buSzTx/>
              </a:pPr>
              <a:r>
                <a:rPr lang="en-US" altLang="zh-CN" sz="1499">
                  <a:solidFill>
                    <a:srgbClr val="FFFFFF"/>
                  </a:solidFill>
                </a:rPr>
                <a:t>3</a:t>
              </a:r>
              <a:endParaRPr lang="zh-CN" altLang="en-US" sz="1499">
                <a:solidFill>
                  <a:srgbClr val="FFFFFF"/>
                </a:solidFill>
              </a:endParaRPr>
            </a:p>
          </p:txBody>
        </p:sp>
      </p:grpSp>
      <p:sp>
        <p:nvSpPr>
          <p:cNvPr id="47" name="TextBox 146"/>
          <p:cNvSpPr txBox="1">
            <a:spLocks noChangeArrowheads="1"/>
          </p:cNvSpPr>
          <p:nvPr/>
        </p:nvSpPr>
        <p:spPr bwMode="auto">
          <a:xfrm>
            <a:off x="5452761" y="2607561"/>
            <a:ext cx="3258882" cy="6740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8" name="TextBox 146"/>
          <p:cNvSpPr txBox="1">
            <a:spLocks noChangeArrowheads="1"/>
          </p:cNvSpPr>
          <p:nvPr/>
        </p:nvSpPr>
        <p:spPr bwMode="auto">
          <a:xfrm>
            <a:off x="5510072" y="3479613"/>
            <a:ext cx="3258882" cy="6740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此处填写具体条目内容，此处填写具体条目内容，此处填写具体条目内容。此处填写具体条目内容，此处填写具体条目内容，此处填写具体条目内容。</a:t>
            </a:r>
          </a:p>
        </p:txBody>
      </p:sp>
      <p:sp>
        <p:nvSpPr>
          <p:cNvPr id="49" name="燕尾形 48"/>
          <p:cNvSpPr/>
          <p:nvPr/>
        </p:nvSpPr>
        <p:spPr>
          <a:xfrm>
            <a:off x="1137406" y="355188"/>
            <a:ext cx="1557146" cy="269672"/>
          </a:xfrm>
          <a:prstGeom prst="chevron">
            <a:avLst>
              <a:gd name="adj" fmla="val 18850"/>
            </a:avLst>
          </a:prstGeom>
          <a:solidFill>
            <a:srgbClr val="E44B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solidFill>
                <a:schemeClr val="tx1"/>
              </a:solidFill>
            </a:endParaRPr>
          </a:p>
        </p:txBody>
      </p:sp>
      <p:sp>
        <p:nvSpPr>
          <p:cNvPr id="50" name="文本框 52"/>
          <p:cNvSpPr txBox="1"/>
          <p:nvPr/>
        </p:nvSpPr>
        <p:spPr>
          <a:xfrm>
            <a:off x="1197458" y="355059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文本框 53"/>
          <p:cNvSpPr txBox="1"/>
          <p:nvPr/>
        </p:nvSpPr>
        <p:spPr>
          <a:xfrm>
            <a:off x="1355798" y="285025"/>
            <a:ext cx="1398892" cy="367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年度工作概述</a:t>
            </a:r>
            <a:endParaRPr lang="en-US" altLang="zh-CN" sz="135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文本框 52"/>
          <p:cNvSpPr txBox="1"/>
          <p:nvPr/>
        </p:nvSpPr>
        <p:spPr>
          <a:xfrm>
            <a:off x="2764329" y="354483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5" name="文本框 53"/>
          <p:cNvSpPr txBox="1"/>
          <p:nvPr/>
        </p:nvSpPr>
        <p:spPr>
          <a:xfrm>
            <a:off x="2922668" y="285600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工作完成情况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6" name="文本框 52"/>
          <p:cNvSpPr txBox="1"/>
          <p:nvPr/>
        </p:nvSpPr>
        <p:spPr>
          <a:xfrm>
            <a:off x="433120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7" name="文本框 53"/>
          <p:cNvSpPr txBox="1"/>
          <p:nvPr/>
        </p:nvSpPr>
        <p:spPr>
          <a:xfrm>
            <a:off x="448953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成功项目展示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6046770" y="351918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6205109" y="283035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工作存在不足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623280" y="362186"/>
            <a:ext cx="38666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05               </a:t>
            </a:r>
            <a:endParaRPr lang="zh-CN" altLang="en-US" sz="1350" b="1" dirty="0">
              <a:solidFill>
                <a:schemeClr val="tx1">
                  <a:lumMod val="85000"/>
                  <a:lumOff val="1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781620" y="293303"/>
            <a:ext cx="1398892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3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明年工作计划</a:t>
            </a:r>
            <a:endParaRPr lang="en-US" altLang="zh-CN" sz="135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任意多边形 90"/>
          <p:cNvSpPr>
            <a:spLocks noChangeArrowheads="1"/>
          </p:cNvSpPr>
          <p:nvPr/>
        </p:nvSpPr>
        <p:spPr bwMode="auto">
          <a:xfrm rot="5400000">
            <a:off x="8502674" y="5122936"/>
            <a:ext cx="428625" cy="369094"/>
          </a:xfrm>
          <a:custGeom>
            <a:avLst/>
            <a:gdLst>
              <a:gd name="T0" fmla="*/ 289241 w 696087"/>
              <a:gd name="T1" fmla="*/ 245888 h 600075"/>
              <a:gd name="T2" fmla="*/ 299138 w 696087"/>
              <a:gd name="T3" fmla="*/ 245888 h 600075"/>
              <a:gd name="T4" fmla="*/ 299138 w 696087"/>
              <a:gd name="T5" fmla="*/ 206820 h 600075"/>
              <a:gd name="T6" fmla="*/ 399672 w 696087"/>
              <a:gd name="T7" fmla="*/ 206820 h 600075"/>
              <a:gd name="T8" fmla="*/ 399672 w 696087"/>
              <a:gd name="T9" fmla="*/ 191714 h 600075"/>
              <a:gd name="T10" fmla="*/ 299138 w 696087"/>
              <a:gd name="T11" fmla="*/ 191714 h 600075"/>
              <a:gd name="T12" fmla="*/ 299138 w 696087"/>
              <a:gd name="T13" fmla="*/ 152647 h 600075"/>
              <a:gd name="T14" fmla="*/ 289241 w 696087"/>
              <a:gd name="T15" fmla="*/ 152647 h 600075"/>
              <a:gd name="T16" fmla="*/ 289241 w 696087"/>
              <a:gd name="T17" fmla="*/ 245888 h 600075"/>
              <a:gd name="T18" fmla="*/ 289241 w 696087"/>
              <a:gd name="T19" fmla="*/ 357062 h 600075"/>
              <a:gd name="T20" fmla="*/ 343414 w 696087"/>
              <a:gd name="T21" fmla="*/ 317474 h 600075"/>
              <a:gd name="T22" fmla="*/ 399151 w 696087"/>
              <a:gd name="T23" fmla="*/ 361229 h 600075"/>
              <a:gd name="T24" fmla="*/ 399151 w 696087"/>
              <a:gd name="T25" fmla="*/ 342998 h 600075"/>
              <a:gd name="T26" fmla="*/ 352270 w 696087"/>
              <a:gd name="T27" fmla="*/ 307056 h 600075"/>
              <a:gd name="T28" fmla="*/ 399151 w 696087"/>
              <a:gd name="T29" fmla="*/ 272156 h 600075"/>
              <a:gd name="T30" fmla="*/ 399151 w 696087"/>
              <a:gd name="T31" fmla="*/ 253403 h 600075"/>
              <a:gd name="T32" fmla="*/ 343414 w 696087"/>
              <a:gd name="T33" fmla="*/ 297159 h 600075"/>
              <a:gd name="T34" fmla="*/ 289241 w 696087"/>
              <a:gd name="T35" fmla="*/ 257050 h 600075"/>
              <a:gd name="T36" fmla="*/ 289241 w 696087"/>
              <a:gd name="T37" fmla="*/ 275281 h 600075"/>
              <a:gd name="T38" fmla="*/ 335080 w 696087"/>
              <a:gd name="T39" fmla="*/ 307056 h 600075"/>
              <a:gd name="T40" fmla="*/ 289241 w 696087"/>
              <a:gd name="T41" fmla="*/ 339352 h 600075"/>
              <a:gd name="T42" fmla="*/ 289241 w 696087"/>
              <a:gd name="T43" fmla="*/ 357062 h 600075"/>
              <a:gd name="T44" fmla="*/ 289241 w 696087"/>
              <a:gd name="T45" fmla="*/ 458191 h 600075"/>
              <a:gd name="T46" fmla="*/ 399672 w 696087"/>
              <a:gd name="T47" fmla="*/ 458191 h 600075"/>
              <a:gd name="T48" fmla="*/ 399672 w 696087"/>
              <a:gd name="T49" fmla="*/ 373285 h 600075"/>
              <a:gd name="T50" fmla="*/ 390816 w 696087"/>
              <a:gd name="T51" fmla="*/ 373285 h 600075"/>
              <a:gd name="T52" fmla="*/ 390816 w 696087"/>
              <a:gd name="T53" fmla="*/ 443085 h 600075"/>
              <a:gd name="T54" fmla="*/ 348103 w 696087"/>
              <a:gd name="T55" fmla="*/ 443085 h 600075"/>
              <a:gd name="T56" fmla="*/ 348103 w 696087"/>
              <a:gd name="T57" fmla="*/ 377452 h 600075"/>
              <a:gd name="T58" fmla="*/ 338205 w 696087"/>
              <a:gd name="T59" fmla="*/ 377452 h 600075"/>
              <a:gd name="T60" fmla="*/ 338205 w 696087"/>
              <a:gd name="T61" fmla="*/ 443085 h 600075"/>
              <a:gd name="T62" fmla="*/ 299138 w 696087"/>
              <a:gd name="T63" fmla="*/ 443085 h 600075"/>
              <a:gd name="T64" fmla="*/ 299138 w 696087"/>
              <a:gd name="T65" fmla="*/ 373285 h 600075"/>
              <a:gd name="T66" fmla="*/ 289241 w 696087"/>
              <a:gd name="T67" fmla="*/ 373285 h 600075"/>
              <a:gd name="T68" fmla="*/ 289241 w 696087"/>
              <a:gd name="T69" fmla="*/ 458191 h 600075"/>
              <a:gd name="T70" fmla="*/ 289241 w 696087"/>
              <a:gd name="T71" fmla="*/ 564529 h 600075"/>
              <a:gd name="T72" fmla="*/ 399672 w 696087"/>
              <a:gd name="T73" fmla="*/ 564529 h 600075"/>
              <a:gd name="T74" fmla="*/ 399672 w 696087"/>
              <a:gd name="T75" fmla="*/ 549423 h 600075"/>
              <a:gd name="T76" fmla="*/ 311119 w 696087"/>
              <a:gd name="T77" fmla="*/ 549423 h 600075"/>
              <a:gd name="T78" fmla="*/ 399672 w 696087"/>
              <a:gd name="T79" fmla="*/ 485873 h 600075"/>
              <a:gd name="T80" fmla="*/ 399672 w 696087"/>
              <a:gd name="T81" fmla="*/ 471288 h 600075"/>
              <a:gd name="T82" fmla="*/ 289241 w 696087"/>
              <a:gd name="T83" fmla="*/ 471288 h 600075"/>
              <a:gd name="T84" fmla="*/ 289241 w 696087"/>
              <a:gd name="T85" fmla="*/ 485873 h 600075"/>
              <a:gd name="T86" fmla="*/ 378836 w 696087"/>
              <a:gd name="T87" fmla="*/ 485873 h 600075"/>
              <a:gd name="T88" fmla="*/ 289241 w 696087"/>
              <a:gd name="T89" fmla="*/ 549423 h 600075"/>
              <a:gd name="T90" fmla="*/ 289241 w 696087"/>
              <a:gd name="T91" fmla="*/ 564529 h 600075"/>
              <a:gd name="T92" fmla="*/ 0 w 696087"/>
              <a:gd name="T93" fmla="*/ 600075 h 600075"/>
              <a:gd name="T94" fmla="*/ 348044 w 696087"/>
              <a:gd name="T95" fmla="*/ 0 h 600075"/>
              <a:gd name="T96" fmla="*/ 696087 w 696087"/>
              <a:gd name="T97" fmla="*/ 600075 h 600075"/>
              <a:gd name="T98" fmla="*/ 0 w 696087"/>
              <a:gd name="T99" fmla="*/ 600075 h 600075"/>
              <a:gd name="T100" fmla="*/ 0 w 696087"/>
              <a:gd name="T101" fmla="*/ 0 h 600075"/>
              <a:gd name="T102" fmla="*/ 696087 w 696087"/>
              <a:gd name="T103" fmla="*/ 600075 h 600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T100" t="T101" r="T102" b="T103"/>
            <a:pathLst>
              <a:path w="696087" h="600075">
                <a:moveTo>
                  <a:pt x="289241" y="245888"/>
                </a:moveTo>
                <a:lnTo>
                  <a:pt x="299138" y="245888"/>
                </a:lnTo>
                <a:lnTo>
                  <a:pt x="299138" y="206820"/>
                </a:lnTo>
                <a:lnTo>
                  <a:pt x="399672" y="206820"/>
                </a:lnTo>
                <a:lnTo>
                  <a:pt x="399672" y="191714"/>
                </a:lnTo>
                <a:lnTo>
                  <a:pt x="299138" y="191714"/>
                </a:lnTo>
                <a:lnTo>
                  <a:pt x="299138" y="152647"/>
                </a:lnTo>
                <a:lnTo>
                  <a:pt x="289241" y="152647"/>
                </a:lnTo>
                <a:lnTo>
                  <a:pt x="289241" y="245888"/>
                </a:lnTo>
                <a:close/>
                <a:moveTo>
                  <a:pt x="289241" y="357062"/>
                </a:moveTo>
                <a:lnTo>
                  <a:pt x="343414" y="317474"/>
                </a:lnTo>
                <a:lnTo>
                  <a:pt x="399151" y="361229"/>
                </a:lnTo>
                <a:lnTo>
                  <a:pt x="399151" y="342998"/>
                </a:lnTo>
                <a:lnTo>
                  <a:pt x="352270" y="307056"/>
                </a:lnTo>
                <a:lnTo>
                  <a:pt x="399151" y="272156"/>
                </a:lnTo>
                <a:lnTo>
                  <a:pt x="399151" y="253403"/>
                </a:lnTo>
                <a:lnTo>
                  <a:pt x="343414" y="297159"/>
                </a:lnTo>
                <a:lnTo>
                  <a:pt x="289241" y="257050"/>
                </a:lnTo>
                <a:lnTo>
                  <a:pt x="289241" y="275281"/>
                </a:lnTo>
                <a:lnTo>
                  <a:pt x="335080" y="307056"/>
                </a:lnTo>
                <a:lnTo>
                  <a:pt x="289241" y="339352"/>
                </a:lnTo>
                <a:lnTo>
                  <a:pt x="289241" y="357062"/>
                </a:lnTo>
                <a:close/>
                <a:moveTo>
                  <a:pt x="289241" y="458191"/>
                </a:moveTo>
                <a:lnTo>
                  <a:pt x="399672" y="458191"/>
                </a:lnTo>
                <a:lnTo>
                  <a:pt x="399672" y="373285"/>
                </a:lnTo>
                <a:lnTo>
                  <a:pt x="390816" y="373285"/>
                </a:lnTo>
                <a:lnTo>
                  <a:pt x="390816" y="443085"/>
                </a:lnTo>
                <a:lnTo>
                  <a:pt x="348103" y="443085"/>
                </a:lnTo>
                <a:lnTo>
                  <a:pt x="348103" y="377452"/>
                </a:lnTo>
                <a:lnTo>
                  <a:pt x="338205" y="377452"/>
                </a:lnTo>
                <a:lnTo>
                  <a:pt x="338205" y="443085"/>
                </a:lnTo>
                <a:lnTo>
                  <a:pt x="299138" y="443085"/>
                </a:lnTo>
                <a:lnTo>
                  <a:pt x="299138" y="373285"/>
                </a:lnTo>
                <a:lnTo>
                  <a:pt x="289241" y="373285"/>
                </a:lnTo>
                <a:lnTo>
                  <a:pt x="289241" y="458191"/>
                </a:lnTo>
                <a:close/>
                <a:moveTo>
                  <a:pt x="289241" y="564529"/>
                </a:moveTo>
                <a:lnTo>
                  <a:pt x="399672" y="564529"/>
                </a:lnTo>
                <a:lnTo>
                  <a:pt x="399672" y="549423"/>
                </a:lnTo>
                <a:lnTo>
                  <a:pt x="311119" y="549423"/>
                </a:lnTo>
                <a:lnTo>
                  <a:pt x="399672" y="485873"/>
                </a:lnTo>
                <a:lnTo>
                  <a:pt x="399672" y="471288"/>
                </a:lnTo>
                <a:lnTo>
                  <a:pt x="289241" y="471288"/>
                </a:lnTo>
                <a:lnTo>
                  <a:pt x="289241" y="485873"/>
                </a:lnTo>
                <a:lnTo>
                  <a:pt x="378836" y="485873"/>
                </a:lnTo>
                <a:lnTo>
                  <a:pt x="289241" y="549423"/>
                </a:lnTo>
                <a:lnTo>
                  <a:pt x="289241" y="564529"/>
                </a:lnTo>
                <a:close/>
                <a:moveTo>
                  <a:pt x="0" y="600075"/>
                </a:moveTo>
                <a:lnTo>
                  <a:pt x="348044" y="0"/>
                </a:lnTo>
                <a:lnTo>
                  <a:pt x="696087" y="600075"/>
                </a:lnTo>
                <a:lnTo>
                  <a:pt x="0" y="600075"/>
                </a:lnTo>
                <a:close/>
              </a:path>
            </a:pathLst>
          </a:custGeom>
          <a:solidFill>
            <a:srgbClr val="E44B4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42719B"/>
                </a:solidFill>
                <a:bevel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 sz="1500"/>
          </a:p>
        </p:txBody>
      </p:sp>
      <p:grpSp>
        <p:nvGrpSpPr>
          <p:cNvPr id="63" name="组合 14"/>
          <p:cNvGrpSpPr>
            <a:grpSpLocks/>
          </p:cNvGrpSpPr>
          <p:nvPr/>
        </p:nvGrpSpPr>
        <p:grpSpPr bwMode="auto">
          <a:xfrm>
            <a:off x="11584" y="0"/>
            <a:ext cx="1078760" cy="1078760"/>
            <a:chOff x="0" y="0"/>
            <a:chExt cx="3924300" cy="3924300"/>
          </a:xfrm>
        </p:grpSpPr>
        <p:sp>
          <p:nvSpPr>
            <p:cNvPr id="64" name="空心弧 165"/>
            <p:cNvSpPr>
              <a:spLocks noChangeArrowheads="1"/>
            </p:cNvSpPr>
            <p:nvPr/>
          </p:nvSpPr>
          <p:spPr bwMode="auto">
            <a:xfrm rot="10333790">
              <a:off x="387813" y="387813"/>
              <a:ext cx="3148674" cy="3148674"/>
            </a:xfrm>
            <a:custGeom>
              <a:avLst/>
              <a:gdLst>
                <a:gd name="T0" fmla="*/ 1574337 w 21600"/>
                <a:gd name="T1" fmla="*/ 0 h 21600"/>
                <a:gd name="T2" fmla="*/ 0 w 21600"/>
                <a:gd name="T3" fmla="*/ 1574337 h 21600"/>
                <a:gd name="T4" fmla="*/ 1574337 w 21600"/>
                <a:gd name="T5" fmla="*/ 0 h 21600"/>
                <a:gd name="T6" fmla="*/ 3148674 w 21600"/>
                <a:gd name="T7" fmla="*/ 157433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4" y="-1"/>
                    <a:pt x="21599" y="4835"/>
                    <a:pt x="216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noFill/>
            <a:ln w="12700" cap="flat" cmpd="sng">
              <a:solidFill>
                <a:srgbClr val="E44B46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 sz="500"/>
            </a:p>
          </p:txBody>
        </p:sp>
        <p:sp>
          <p:nvSpPr>
            <p:cNvPr id="6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924300" cy="392430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 sz="50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4013" y="138747"/>
            <a:ext cx="975941" cy="804929"/>
            <a:chOff x="54013" y="138747"/>
            <a:chExt cx="975941" cy="804929"/>
          </a:xfrm>
        </p:grpSpPr>
        <p:sp>
          <p:nvSpPr>
            <p:cNvPr id="67" name="椭圆 66"/>
            <p:cNvSpPr/>
            <p:nvPr/>
          </p:nvSpPr>
          <p:spPr>
            <a:xfrm>
              <a:off x="165856" y="138747"/>
              <a:ext cx="785194" cy="804929"/>
            </a:xfrm>
            <a:prstGeom prst="ellipse">
              <a:avLst/>
            </a:prstGeom>
            <a:solidFill>
              <a:srgbClr val="E44B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00"/>
            </a:p>
          </p:txBody>
        </p:sp>
        <p:sp>
          <p:nvSpPr>
            <p:cNvPr id="68" name="文本框 53"/>
            <p:cNvSpPr txBox="1"/>
            <p:nvPr/>
          </p:nvSpPr>
          <p:spPr>
            <a:xfrm>
              <a:off x="54013" y="208014"/>
              <a:ext cx="97594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logo</a:t>
              </a:r>
              <a:endParaRPr lang="en-US" altLang="zh-CN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4343543"/>
      </p:ext>
    </p:extLst>
  </p:cSld>
  <p:clrMapOvr>
    <a:masterClrMapping/>
  </p:clrMapOvr>
  <p:transition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5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5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1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7" grpId="0"/>
      <p:bldP spid="48" grpId="0"/>
      <p:bldP spid="49" grpId="0" animBg="1"/>
      <p:bldP spid="50" grpId="0"/>
      <p:bldP spid="50" grpId="1"/>
      <p:bldP spid="51" grpId="0"/>
      <p:bldP spid="51" grpId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 animBg="1"/>
      <p:bldP spid="6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2753</TotalTime>
  <Words>6555</Words>
  <Application>Microsoft Office PowerPoint</Application>
  <PresentationFormat>全屏显示(16:10)</PresentationFormat>
  <Paragraphs>737</Paragraphs>
  <Slides>40</Slides>
  <Notes>39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立体小人</dc:title>
  <dc:creator>第一PPT</dc:creator>
  <cp:keywords>www.1ppt.com</cp:keywords>
  <dc:description>第一PPT，www.1ppt.com</dc:description>
  <cp:lastModifiedBy>Windows User</cp:lastModifiedBy>
  <cp:revision>368</cp:revision>
  <dcterms:created xsi:type="dcterms:W3CDTF">2013-12-06T04:45:20Z</dcterms:created>
  <dcterms:modified xsi:type="dcterms:W3CDTF">2019-07-19T01:15:36Z</dcterms:modified>
</cp:coreProperties>
</file>